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6.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7.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9.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0.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1.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2.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3.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4.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26.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27.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67.jpg" ContentType="image/png"/>
  <Override PartName="/ppt/media/image68.jpg" ContentType="image/pn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media1.WAV" ContentType="audio/x-wav"/>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media/audio5.wav" ContentType="audio/x-wav"/>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omments/comment1.xml" ContentType="application/vnd.openxmlformats-officedocument.presentationml.comment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708" r:id="rId3"/>
    <p:sldMasterId id="2147483729" r:id="rId4"/>
    <p:sldMasterId id="2147483791" r:id="rId5"/>
    <p:sldMasterId id="2147483855" r:id="rId6"/>
    <p:sldMasterId id="2147483899" r:id="rId7"/>
    <p:sldMasterId id="2147483909" r:id="rId8"/>
    <p:sldMasterId id="2147483914" r:id="rId9"/>
    <p:sldMasterId id="2147483934" r:id="rId10"/>
    <p:sldMasterId id="2147483946" r:id="rId11"/>
    <p:sldMasterId id="2147483959" r:id="rId12"/>
    <p:sldMasterId id="2147483971" r:id="rId13"/>
    <p:sldMasterId id="2147484075" r:id="rId14"/>
    <p:sldMasterId id="2147484114" r:id="rId15"/>
    <p:sldMasterId id="2147484156" r:id="rId16"/>
    <p:sldMasterId id="2147484168" r:id="rId17"/>
    <p:sldMasterId id="2147484331" r:id="rId18"/>
    <p:sldMasterId id="2147484349" r:id="rId19"/>
    <p:sldMasterId id="2147484417" r:id="rId20"/>
    <p:sldMasterId id="2147484429" r:id="rId21"/>
    <p:sldMasterId id="2147484441" r:id="rId22"/>
    <p:sldMasterId id="2147484453" r:id="rId23"/>
    <p:sldMasterId id="2147484465" r:id="rId24"/>
    <p:sldMasterId id="2147484486" r:id="rId25"/>
    <p:sldMasterId id="2147484498" r:id="rId26"/>
    <p:sldMasterId id="2147484515" r:id="rId27"/>
    <p:sldMasterId id="2147484532" r:id="rId28"/>
  </p:sldMasterIdLst>
  <p:notesMasterIdLst>
    <p:notesMasterId r:id="rId231"/>
  </p:notesMasterIdLst>
  <p:sldIdLst>
    <p:sldId id="282" r:id="rId29"/>
    <p:sldId id="4228" r:id="rId30"/>
    <p:sldId id="256" r:id="rId31"/>
    <p:sldId id="1580" r:id="rId32"/>
    <p:sldId id="1378" r:id="rId33"/>
    <p:sldId id="1380" r:id="rId34"/>
    <p:sldId id="419" r:id="rId35"/>
    <p:sldId id="2611" r:id="rId36"/>
    <p:sldId id="1220" r:id="rId37"/>
    <p:sldId id="668" r:id="rId38"/>
    <p:sldId id="671" r:id="rId39"/>
    <p:sldId id="669" r:id="rId40"/>
    <p:sldId id="757" r:id="rId41"/>
    <p:sldId id="774" r:id="rId42"/>
    <p:sldId id="683" r:id="rId43"/>
    <p:sldId id="885" r:id="rId44"/>
    <p:sldId id="744" r:id="rId45"/>
    <p:sldId id="1381" r:id="rId46"/>
    <p:sldId id="4137" r:id="rId47"/>
    <p:sldId id="1198" r:id="rId48"/>
    <p:sldId id="1199" r:id="rId49"/>
    <p:sldId id="1200" r:id="rId50"/>
    <p:sldId id="1201" r:id="rId51"/>
    <p:sldId id="1202" r:id="rId52"/>
    <p:sldId id="1207" r:id="rId53"/>
    <p:sldId id="1208" r:id="rId54"/>
    <p:sldId id="1203" r:id="rId55"/>
    <p:sldId id="1204" r:id="rId56"/>
    <p:sldId id="1205" r:id="rId57"/>
    <p:sldId id="1206" r:id="rId58"/>
    <p:sldId id="257" r:id="rId59"/>
    <p:sldId id="3504" r:id="rId60"/>
    <p:sldId id="4138" r:id="rId61"/>
    <p:sldId id="2108" r:id="rId62"/>
    <p:sldId id="4139" r:id="rId63"/>
    <p:sldId id="2110" r:id="rId64"/>
    <p:sldId id="2111" r:id="rId65"/>
    <p:sldId id="2112" r:id="rId66"/>
    <p:sldId id="2113" r:id="rId67"/>
    <p:sldId id="2114" r:id="rId68"/>
    <p:sldId id="2115" r:id="rId69"/>
    <p:sldId id="2191" r:id="rId70"/>
    <p:sldId id="1149" r:id="rId71"/>
    <p:sldId id="259" r:id="rId72"/>
    <p:sldId id="3714" r:id="rId73"/>
    <p:sldId id="3716" r:id="rId74"/>
    <p:sldId id="2571" r:id="rId75"/>
    <p:sldId id="3717" r:id="rId76"/>
    <p:sldId id="3260" r:id="rId77"/>
    <p:sldId id="4142" r:id="rId78"/>
    <p:sldId id="4143" r:id="rId79"/>
    <p:sldId id="4144" r:id="rId80"/>
    <p:sldId id="1136" r:id="rId81"/>
    <p:sldId id="1021" r:id="rId82"/>
    <p:sldId id="1375" r:id="rId83"/>
    <p:sldId id="1000" r:id="rId84"/>
    <p:sldId id="3760" r:id="rId85"/>
    <p:sldId id="3103" r:id="rId86"/>
    <p:sldId id="3104" r:id="rId87"/>
    <p:sldId id="3101" r:id="rId88"/>
    <p:sldId id="3102" r:id="rId89"/>
    <p:sldId id="3343" r:id="rId90"/>
    <p:sldId id="268" r:id="rId91"/>
    <p:sldId id="793" r:id="rId92"/>
    <p:sldId id="795" r:id="rId93"/>
    <p:sldId id="800" r:id="rId94"/>
    <p:sldId id="796" r:id="rId95"/>
    <p:sldId id="4230" r:id="rId96"/>
    <p:sldId id="797" r:id="rId97"/>
    <p:sldId id="4231" r:id="rId98"/>
    <p:sldId id="798" r:id="rId99"/>
    <p:sldId id="4171" r:id="rId100"/>
    <p:sldId id="269" r:id="rId101"/>
    <p:sldId id="260" r:id="rId102"/>
    <p:sldId id="287" r:id="rId103"/>
    <p:sldId id="286" r:id="rId104"/>
    <p:sldId id="278" r:id="rId105"/>
    <p:sldId id="294" r:id="rId106"/>
    <p:sldId id="275" r:id="rId107"/>
    <p:sldId id="273" r:id="rId108"/>
    <p:sldId id="4172" r:id="rId109"/>
    <p:sldId id="262" r:id="rId110"/>
    <p:sldId id="291" r:id="rId111"/>
    <p:sldId id="292" r:id="rId112"/>
    <p:sldId id="293" r:id="rId113"/>
    <p:sldId id="266" r:id="rId114"/>
    <p:sldId id="261" r:id="rId115"/>
    <p:sldId id="267" r:id="rId116"/>
    <p:sldId id="4174" r:id="rId117"/>
    <p:sldId id="263" r:id="rId118"/>
    <p:sldId id="272" r:id="rId119"/>
    <p:sldId id="271" r:id="rId120"/>
    <p:sldId id="280" r:id="rId121"/>
    <p:sldId id="2494" r:id="rId122"/>
    <p:sldId id="270" r:id="rId123"/>
    <p:sldId id="284" r:id="rId124"/>
    <p:sldId id="295" r:id="rId125"/>
    <p:sldId id="298" r:id="rId126"/>
    <p:sldId id="4229" r:id="rId127"/>
    <p:sldId id="4226" r:id="rId128"/>
    <p:sldId id="4197" r:id="rId129"/>
    <p:sldId id="3462" r:id="rId130"/>
    <p:sldId id="3592" r:id="rId131"/>
    <p:sldId id="3569" r:id="rId132"/>
    <p:sldId id="4195" r:id="rId133"/>
    <p:sldId id="801" r:id="rId134"/>
    <p:sldId id="3720" r:id="rId135"/>
    <p:sldId id="809" r:id="rId136"/>
    <p:sldId id="1029" r:id="rId137"/>
    <p:sldId id="1028" r:id="rId138"/>
    <p:sldId id="2396" r:id="rId139"/>
    <p:sldId id="2175" r:id="rId140"/>
    <p:sldId id="1339" r:id="rId141"/>
    <p:sldId id="2208" r:id="rId142"/>
    <p:sldId id="3500" r:id="rId143"/>
    <p:sldId id="3501" r:id="rId144"/>
    <p:sldId id="3418" r:id="rId145"/>
    <p:sldId id="3419" r:id="rId146"/>
    <p:sldId id="3163" r:id="rId147"/>
    <p:sldId id="3165" r:id="rId148"/>
    <p:sldId id="670" r:id="rId149"/>
    <p:sldId id="4222" r:id="rId150"/>
    <p:sldId id="674" r:id="rId151"/>
    <p:sldId id="3466" r:id="rId152"/>
    <p:sldId id="802" r:id="rId153"/>
    <p:sldId id="803" r:id="rId154"/>
    <p:sldId id="804" r:id="rId155"/>
    <p:sldId id="805" r:id="rId156"/>
    <p:sldId id="3509" r:id="rId157"/>
    <p:sldId id="4218" r:id="rId158"/>
    <p:sldId id="4220" r:id="rId159"/>
    <p:sldId id="810" r:id="rId160"/>
    <p:sldId id="4221" r:id="rId161"/>
    <p:sldId id="4198" r:id="rId162"/>
    <p:sldId id="4199" r:id="rId163"/>
    <p:sldId id="4200" r:id="rId164"/>
    <p:sldId id="4201" r:id="rId165"/>
    <p:sldId id="258" r:id="rId166"/>
    <p:sldId id="682" r:id="rId167"/>
    <p:sldId id="807" r:id="rId168"/>
    <p:sldId id="3776" r:id="rId169"/>
    <p:sldId id="4202" r:id="rId170"/>
    <p:sldId id="535" r:id="rId171"/>
    <p:sldId id="4210" r:id="rId172"/>
    <p:sldId id="4211" r:id="rId173"/>
    <p:sldId id="4212" r:id="rId174"/>
    <p:sldId id="4213" r:id="rId175"/>
    <p:sldId id="4214" r:id="rId176"/>
    <p:sldId id="4215" r:id="rId177"/>
    <p:sldId id="4216" r:id="rId178"/>
    <p:sldId id="4203" r:id="rId179"/>
    <p:sldId id="4204" r:id="rId180"/>
    <p:sldId id="4205" r:id="rId181"/>
    <p:sldId id="4206" r:id="rId182"/>
    <p:sldId id="4207" r:id="rId183"/>
    <p:sldId id="4208" r:id="rId184"/>
    <p:sldId id="4209" r:id="rId185"/>
    <p:sldId id="3829" r:id="rId186"/>
    <p:sldId id="3510" r:id="rId187"/>
    <p:sldId id="3940" r:id="rId188"/>
    <p:sldId id="3974" r:id="rId189"/>
    <p:sldId id="3329" r:id="rId190"/>
    <p:sldId id="1003" r:id="rId191"/>
    <p:sldId id="1859" r:id="rId192"/>
    <p:sldId id="895" r:id="rId193"/>
    <p:sldId id="3827" r:id="rId194"/>
    <p:sldId id="4227" r:id="rId195"/>
    <p:sldId id="3342" r:id="rId196"/>
    <p:sldId id="3881" r:id="rId197"/>
    <p:sldId id="3795" r:id="rId198"/>
    <p:sldId id="3749" r:id="rId199"/>
    <p:sldId id="1281" r:id="rId200"/>
    <p:sldId id="4224" r:id="rId201"/>
    <p:sldId id="3262" r:id="rId202"/>
    <p:sldId id="3261" r:id="rId203"/>
    <p:sldId id="3013" r:id="rId204"/>
    <p:sldId id="3892" r:id="rId205"/>
    <p:sldId id="3754" r:id="rId206"/>
    <p:sldId id="2791" r:id="rId207"/>
    <p:sldId id="4140" r:id="rId208"/>
    <p:sldId id="4225" r:id="rId209"/>
    <p:sldId id="3609" r:id="rId210"/>
    <p:sldId id="3606" r:id="rId211"/>
    <p:sldId id="3605" r:id="rId212"/>
    <p:sldId id="3650" r:id="rId213"/>
    <p:sldId id="2972" r:id="rId214"/>
    <p:sldId id="2910" r:id="rId215"/>
    <p:sldId id="965" r:id="rId216"/>
    <p:sldId id="2395" r:id="rId217"/>
    <p:sldId id="4193" r:id="rId218"/>
    <p:sldId id="3574" r:id="rId219"/>
    <p:sldId id="1069" r:id="rId220"/>
    <p:sldId id="2061" r:id="rId221"/>
    <p:sldId id="2064" r:id="rId222"/>
    <p:sldId id="2065" r:id="rId223"/>
    <p:sldId id="2205" r:id="rId224"/>
    <p:sldId id="2066" r:id="rId225"/>
    <p:sldId id="2067" r:id="rId226"/>
    <p:sldId id="2231" r:id="rId227"/>
    <p:sldId id="2068" r:id="rId228"/>
    <p:sldId id="2196" r:id="rId229"/>
    <p:sldId id="2197" r:id="rId2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6"/>
      </p:cViewPr>
      <p:guideLst/>
    </p:cSldViewPr>
  </p:slideViewPr>
  <p:outlineViewPr>
    <p:cViewPr>
      <p:scale>
        <a:sx n="33" d="100"/>
        <a:sy n="33" d="100"/>
      </p:scale>
      <p:origin x="0" y="-13014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59" Type="http://schemas.openxmlformats.org/officeDocument/2006/relationships/slide" Target="slides/slide131.xml"/><Relationship Id="rId170" Type="http://schemas.openxmlformats.org/officeDocument/2006/relationships/slide" Target="slides/slide142.xml"/><Relationship Id="rId191" Type="http://schemas.openxmlformats.org/officeDocument/2006/relationships/slide" Target="slides/slide163.xml"/><Relationship Id="rId205" Type="http://schemas.openxmlformats.org/officeDocument/2006/relationships/slide" Target="slides/slide177.xml"/><Relationship Id="rId226" Type="http://schemas.openxmlformats.org/officeDocument/2006/relationships/slide" Target="slides/slide198.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5.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16" Type="http://schemas.openxmlformats.org/officeDocument/2006/relationships/slide" Target="slides/slide188.xml"/><Relationship Id="rId22" Type="http://schemas.openxmlformats.org/officeDocument/2006/relationships/slideMaster" Target="slideMasters/slideMaster22.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slide" Target="slides/slide122.xml"/><Relationship Id="rId155" Type="http://schemas.openxmlformats.org/officeDocument/2006/relationships/slide" Target="slides/slide127.xml"/><Relationship Id="rId171" Type="http://schemas.openxmlformats.org/officeDocument/2006/relationships/slide" Target="slides/slide143.xml"/><Relationship Id="rId176" Type="http://schemas.openxmlformats.org/officeDocument/2006/relationships/slide" Target="slides/slide148.xml"/><Relationship Id="rId192" Type="http://schemas.openxmlformats.org/officeDocument/2006/relationships/slide" Target="slides/slide164.xml"/><Relationship Id="rId197" Type="http://schemas.openxmlformats.org/officeDocument/2006/relationships/slide" Target="slides/slide169.xml"/><Relationship Id="rId206" Type="http://schemas.openxmlformats.org/officeDocument/2006/relationships/slide" Target="slides/slide178.xml"/><Relationship Id="rId227" Type="http://schemas.openxmlformats.org/officeDocument/2006/relationships/slide" Target="slides/slide199.xml"/><Relationship Id="rId201" Type="http://schemas.openxmlformats.org/officeDocument/2006/relationships/slide" Target="slides/slide173.xml"/><Relationship Id="rId222" Type="http://schemas.openxmlformats.org/officeDocument/2006/relationships/slide" Target="slides/slide19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slide" Target="slides/slide117.xml"/><Relationship Id="rId161" Type="http://schemas.openxmlformats.org/officeDocument/2006/relationships/slide" Target="slides/slide133.xml"/><Relationship Id="rId166" Type="http://schemas.openxmlformats.org/officeDocument/2006/relationships/slide" Target="slides/slide138.xml"/><Relationship Id="rId182" Type="http://schemas.openxmlformats.org/officeDocument/2006/relationships/slide" Target="slides/slide154.xml"/><Relationship Id="rId187" Type="http://schemas.openxmlformats.org/officeDocument/2006/relationships/slide" Target="slides/slide159.xml"/><Relationship Id="rId217" Type="http://schemas.openxmlformats.org/officeDocument/2006/relationships/slide" Target="slides/slide1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4.xml"/><Relationship Id="rId233" Type="http://schemas.openxmlformats.org/officeDocument/2006/relationships/presProps" Target="presProps.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51" Type="http://schemas.openxmlformats.org/officeDocument/2006/relationships/slide" Target="slides/slide123.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172" Type="http://schemas.openxmlformats.org/officeDocument/2006/relationships/slide" Target="slides/slide144.xml"/><Relationship Id="rId193" Type="http://schemas.openxmlformats.org/officeDocument/2006/relationships/slide" Target="slides/slide165.xml"/><Relationship Id="rId202" Type="http://schemas.openxmlformats.org/officeDocument/2006/relationships/slide" Target="slides/slide174.xml"/><Relationship Id="rId207" Type="http://schemas.openxmlformats.org/officeDocument/2006/relationships/slide" Target="slides/slide179.xml"/><Relationship Id="rId223" Type="http://schemas.openxmlformats.org/officeDocument/2006/relationships/slide" Target="slides/slide195.xml"/><Relationship Id="rId228" Type="http://schemas.openxmlformats.org/officeDocument/2006/relationships/slide" Target="slides/slide20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162" Type="http://schemas.openxmlformats.org/officeDocument/2006/relationships/slide" Target="slides/slide134.xml"/><Relationship Id="rId183" Type="http://schemas.openxmlformats.org/officeDocument/2006/relationships/slide" Target="slides/slide155.xml"/><Relationship Id="rId213" Type="http://schemas.openxmlformats.org/officeDocument/2006/relationships/slide" Target="slides/slide185.xml"/><Relationship Id="rId218" Type="http://schemas.openxmlformats.org/officeDocument/2006/relationships/slide" Target="slides/slide190.xml"/><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199" Type="http://schemas.openxmlformats.org/officeDocument/2006/relationships/slide" Target="slides/slide171.xml"/><Relationship Id="rId203" Type="http://schemas.openxmlformats.org/officeDocument/2006/relationships/slide" Target="slides/slide175.xml"/><Relationship Id="rId208" Type="http://schemas.openxmlformats.org/officeDocument/2006/relationships/slide" Target="slides/slide180.xml"/><Relationship Id="rId229" Type="http://schemas.openxmlformats.org/officeDocument/2006/relationships/slide" Target="slides/slide201.xml"/><Relationship Id="rId19" Type="http://schemas.openxmlformats.org/officeDocument/2006/relationships/slideMaster" Target="slideMasters/slideMaster19.xml"/><Relationship Id="rId224" Type="http://schemas.openxmlformats.org/officeDocument/2006/relationships/slide" Target="slides/slide196.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189" Type="http://schemas.openxmlformats.org/officeDocument/2006/relationships/slide" Target="slides/slide161.xml"/><Relationship Id="rId219" Type="http://schemas.openxmlformats.org/officeDocument/2006/relationships/slide" Target="slides/slide191.xml"/><Relationship Id="rId3" Type="http://schemas.openxmlformats.org/officeDocument/2006/relationships/slideMaster" Target="slideMasters/slideMaster3.xml"/><Relationship Id="rId214" Type="http://schemas.openxmlformats.org/officeDocument/2006/relationships/slide" Target="slides/slide186.xml"/><Relationship Id="rId230" Type="http://schemas.openxmlformats.org/officeDocument/2006/relationships/slide" Target="slides/slide202.xml"/><Relationship Id="rId235" Type="http://schemas.openxmlformats.org/officeDocument/2006/relationships/theme" Target="theme/theme1.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79" Type="http://schemas.openxmlformats.org/officeDocument/2006/relationships/slide" Target="slides/slide151.xml"/><Relationship Id="rId195" Type="http://schemas.openxmlformats.org/officeDocument/2006/relationships/slide" Target="slides/slide167.xml"/><Relationship Id="rId209" Type="http://schemas.openxmlformats.org/officeDocument/2006/relationships/slide" Target="slides/slide181.xml"/><Relationship Id="rId190" Type="http://schemas.openxmlformats.org/officeDocument/2006/relationships/slide" Target="slides/slide162.xml"/><Relationship Id="rId204" Type="http://schemas.openxmlformats.org/officeDocument/2006/relationships/slide" Target="slides/slide176.xml"/><Relationship Id="rId220" Type="http://schemas.openxmlformats.org/officeDocument/2006/relationships/slide" Target="slides/slide192.xml"/><Relationship Id="rId225"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slide" Target="slides/slide15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2.xml"/><Relationship Id="rId210" Type="http://schemas.openxmlformats.org/officeDocument/2006/relationships/slide" Target="slides/slide182.xml"/><Relationship Id="rId215" Type="http://schemas.openxmlformats.org/officeDocument/2006/relationships/slide" Target="slides/slide187.xml"/><Relationship Id="rId236" Type="http://schemas.openxmlformats.org/officeDocument/2006/relationships/tableStyles" Target="tableStyles.xml"/><Relationship Id="rId26" Type="http://schemas.openxmlformats.org/officeDocument/2006/relationships/slideMaster" Target="slideMasters/slideMaster26.xml"/><Relationship Id="rId231" Type="http://schemas.openxmlformats.org/officeDocument/2006/relationships/notesMaster" Target="notesMasters/notesMaster1.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commentAuthors" Target="commentAuthors.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03T21:58:51.297"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7/4/2023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7">
            <a:extLst>
              <a:ext uri="{FF2B5EF4-FFF2-40B4-BE49-F238E27FC236}">
                <a16:creationId xmlns:a16="http://schemas.microsoft.com/office/drawing/2014/main" id="{A7D5DBEE-00DE-C9DC-8426-D3784013E9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1AC41E-B5E3-4AE0-9F1E-F859A3F596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9475" name="Rectangle 2">
            <a:extLst>
              <a:ext uri="{FF2B5EF4-FFF2-40B4-BE49-F238E27FC236}">
                <a16:creationId xmlns:a16="http://schemas.microsoft.com/office/drawing/2014/main" id="{BF01E983-3F27-BFF7-70D8-C5BDC84043F7}"/>
              </a:ext>
            </a:extLst>
          </p:cNvPr>
          <p:cNvSpPr>
            <a:spLocks noGrp="1" noRot="1" noChangeAspect="1" noChangeArrowheads="1" noTextEdit="1"/>
          </p:cNvSpPr>
          <p:nvPr>
            <p:ph type="sldImg"/>
          </p:nvPr>
        </p:nvSpPr>
        <p:spPr>
          <a:ln/>
        </p:spPr>
      </p:sp>
      <p:sp>
        <p:nvSpPr>
          <p:cNvPr id="1129476" name="Rectangle 3">
            <a:extLst>
              <a:ext uri="{FF2B5EF4-FFF2-40B4-BE49-F238E27FC236}">
                <a16:creationId xmlns:a16="http://schemas.microsoft.com/office/drawing/2014/main" id="{86FBA74D-FB7C-0792-C352-8EE7DD2328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F7AED-47C9-45EF-9273-7EBDD547B2B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63330" name="Rectangle 2"/>
          <p:cNvSpPr>
            <a:spLocks noGrp="1" noRot="1" noChangeAspect="1" noChangeArrowheads="1" noTextEdit="1"/>
          </p:cNvSpPr>
          <p:nvPr>
            <p:ph type="sldImg"/>
          </p:nvPr>
        </p:nvSpPr>
        <p:spPr>
          <a:ln/>
        </p:spPr>
      </p:sp>
      <p:sp>
        <p:nvSpPr>
          <p:cNvPr id="4963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21321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15ED07-9B36-4C18-BEFE-BA9C7C69815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05666" name="Rectangle 2"/>
          <p:cNvSpPr>
            <a:spLocks noGrp="1" noRot="1" noChangeAspect="1" noChangeArrowheads="1" noTextEdit="1"/>
          </p:cNvSpPr>
          <p:nvPr>
            <p:ph type="sldImg"/>
          </p:nvPr>
        </p:nvSpPr>
        <p:spPr>
          <a:ln/>
        </p:spPr>
      </p:sp>
      <p:sp>
        <p:nvSpPr>
          <p:cNvPr id="5105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60935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15ED07-9B36-4C18-BEFE-BA9C7C69815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05666" name="Rectangle 2"/>
          <p:cNvSpPr>
            <a:spLocks noGrp="1" noRot="1" noChangeAspect="1" noChangeArrowheads="1" noTextEdit="1"/>
          </p:cNvSpPr>
          <p:nvPr>
            <p:ph type="sldImg"/>
          </p:nvPr>
        </p:nvSpPr>
        <p:spPr>
          <a:ln/>
        </p:spPr>
      </p:sp>
      <p:sp>
        <p:nvSpPr>
          <p:cNvPr id="510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201DAA-8D55-4BE7-AF91-F302E8D4A14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201DAA-8D55-4BE7-AF91-F302E8D4A14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475C2E-5AD6-447A-B68E-7E4BA7D6F72C}"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097602" name="Rectangle 2"/>
          <p:cNvSpPr>
            <a:spLocks noGrp="1" noRot="1" noChangeAspect="1" noChangeArrowheads="1" noTextEdit="1"/>
          </p:cNvSpPr>
          <p:nvPr>
            <p:ph type="sldImg"/>
          </p:nvPr>
        </p:nvSpPr>
        <p:spPr>
          <a:ln/>
        </p:spPr>
      </p:sp>
      <p:sp>
        <p:nvSpPr>
          <p:cNvPr id="3097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15ED07-9B36-4C18-BEFE-BA9C7C69815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05666" name="Rectangle 2"/>
          <p:cNvSpPr>
            <a:spLocks noGrp="1" noRot="1" noChangeAspect="1" noChangeArrowheads="1" noTextEdit="1"/>
          </p:cNvSpPr>
          <p:nvPr>
            <p:ph type="sldImg"/>
          </p:nvPr>
        </p:nvSpPr>
        <p:spPr>
          <a:ln/>
        </p:spPr>
      </p:sp>
      <p:sp>
        <p:nvSpPr>
          <p:cNvPr id="510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E35286-4B62-4978-BCFD-D2FD18AE31C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80034" name="Rectangle 2"/>
          <p:cNvSpPr>
            <a:spLocks noGrp="1" noRot="1" noChangeAspect="1" noChangeArrowheads="1" noTextEdit="1"/>
          </p:cNvSpPr>
          <p:nvPr>
            <p:ph type="sldImg"/>
          </p:nvPr>
        </p:nvSpPr>
        <p:spPr>
          <a:xfrm>
            <a:off x="325438" y="698500"/>
            <a:ext cx="6208712" cy="3492500"/>
          </a:xfrm>
          <a:ln/>
        </p:spPr>
      </p:sp>
      <p:sp>
        <p:nvSpPr>
          <p:cNvPr id="158003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447641-008F-4F84-BE8B-FB31AFF3E41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80706" name="Rectangle 2"/>
          <p:cNvSpPr>
            <a:spLocks noGrp="1" noRot="1" noChangeAspect="1" noChangeArrowheads="1" noTextEdit="1"/>
          </p:cNvSpPr>
          <p:nvPr>
            <p:ph type="sldImg"/>
          </p:nvPr>
        </p:nvSpPr>
        <p:spPr>
          <a:ln/>
        </p:spPr>
      </p:sp>
      <p:sp>
        <p:nvSpPr>
          <p:cNvPr id="468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DDF611-E0E3-430A-B472-FC7AE78B44E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96098" name="Rectangle 2"/>
          <p:cNvSpPr>
            <a:spLocks noGrp="1" noRot="1" noChangeAspect="1" noChangeArrowheads="1" noTextEdit="1"/>
          </p:cNvSpPr>
          <p:nvPr>
            <p:ph type="sldImg"/>
          </p:nvPr>
        </p:nvSpPr>
        <p:spPr>
          <a:ln/>
        </p:spPr>
      </p:sp>
      <p:sp>
        <p:nvSpPr>
          <p:cNvPr id="1796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4970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7">
            <a:extLst>
              <a:ext uri="{FF2B5EF4-FFF2-40B4-BE49-F238E27FC236}">
                <a16:creationId xmlns:a16="http://schemas.microsoft.com/office/drawing/2014/main" id="{B4012B94-0D7E-C396-DC5E-232B928BA3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F41DE9-1A9C-401C-9E4A-011750E08B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003" name="Rectangle 2">
            <a:extLst>
              <a:ext uri="{FF2B5EF4-FFF2-40B4-BE49-F238E27FC236}">
                <a16:creationId xmlns:a16="http://schemas.microsoft.com/office/drawing/2014/main" id="{F9428CEB-11BB-DF9E-228F-26B79F59C5DA}"/>
              </a:ext>
            </a:extLst>
          </p:cNvPr>
          <p:cNvSpPr>
            <a:spLocks noGrp="1" noRot="1" noChangeAspect="1" noChangeArrowheads="1" noTextEdit="1"/>
          </p:cNvSpPr>
          <p:nvPr>
            <p:ph type="sldImg"/>
          </p:nvPr>
        </p:nvSpPr>
        <p:spPr>
          <a:ln/>
        </p:spPr>
      </p:sp>
      <p:sp>
        <p:nvSpPr>
          <p:cNvPr id="1536004" name="Rectangle 3">
            <a:extLst>
              <a:ext uri="{FF2B5EF4-FFF2-40B4-BE49-F238E27FC236}">
                <a16:creationId xmlns:a16="http://schemas.microsoft.com/office/drawing/2014/main" id="{842B8609-9C6C-7D56-E5C4-7D1ED37FC0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7E3B32-C851-45A0-8DD8-238A1383B9F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798146" name="Rectangle 1026"/>
          <p:cNvSpPr>
            <a:spLocks noGrp="1" noRot="1" noChangeAspect="1" noChangeArrowheads="1" noTextEdit="1"/>
          </p:cNvSpPr>
          <p:nvPr>
            <p:ph type="sldImg"/>
          </p:nvPr>
        </p:nvSpPr>
        <p:spPr>
          <a:ln/>
        </p:spPr>
      </p:sp>
      <p:sp>
        <p:nvSpPr>
          <p:cNvPr id="179814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7E3B32-C851-45A0-8DD8-238A1383B9F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98146" name="Rectangle 1026"/>
          <p:cNvSpPr>
            <a:spLocks noGrp="1" noRot="1" noChangeAspect="1" noChangeArrowheads="1" noTextEdit="1"/>
          </p:cNvSpPr>
          <p:nvPr>
            <p:ph type="sldImg"/>
          </p:nvPr>
        </p:nvSpPr>
        <p:spPr>
          <a:ln/>
        </p:spPr>
      </p:sp>
      <p:sp>
        <p:nvSpPr>
          <p:cNvPr id="179814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5BC128-CF7B-49F9-9902-8EA8F1D22EB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7762" name="Rectangle 2"/>
          <p:cNvSpPr>
            <a:spLocks noGrp="1" noRot="1" noChangeAspect="1" noChangeArrowheads="1" noTextEdit="1"/>
          </p:cNvSpPr>
          <p:nvPr>
            <p:ph type="sldImg"/>
          </p:nvPr>
        </p:nvSpPr>
        <p:spPr>
          <a:ln/>
        </p:spPr>
      </p:sp>
      <p:sp>
        <p:nvSpPr>
          <p:cNvPr id="395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104B23-B5B7-408F-B1A6-78E2A49A419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63906" name="Rectangle 2"/>
          <p:cNvSpPr>
            <a:spLocks noGrp="1" noRot="1" noChangeAspect="1" noChangeArrowheads="1" noTextEdit="1"/>
          </p:cNvSpPr>
          <p:nvPr>
            <p:ph type="sldImg"/>
          </p:nvPr>
        </p:nvSpPr>
        <p:spPr>
          <a:ln/>
        </p:spPr>
      </p:sp>
      <p:sp>
        <p:nvSpPr>
          <p:cNvPr id="396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A6C13D-2CBA-4FE2-BA3D-AEEA598FB2D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65954" name="Rectangle 2"/>
          <p:cNvSpPr>
            <a:spLocks noGrp="1" noRot="1" noChangeAspect="1" noChangeArrowheads="1" noTextEdit="1"/>
          </p:cNvSpPr>
          <p:nvPr>
            <p:ph type="sldImg"/>
          </p:nvPr>
        </p:nvSpPr>
        <p:spPr>
          <a:ln/>
        </p:spPr>
      </p:sp>
      <p:sp>
        <p:nvSpPr>
          <p:cNvPr id="396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8A2131-2F25-45C9-8B3A-BB29366D749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49602" name="Rectangle 2"/>
          <p:cNvSpPr>
            <a:spLocks noGrp="1" noRot="1" noChangeAspect="1" noChangeArrowheads="1" noTextEdit="1"/>
          </p:cNvSpPr>
          <p:nvPr>
            <p:ph type="sldImg"/>
          </p:nvPr>
        </p:nvSpPr>
        <p:spPr>
          <a:ln/>
        </p:spPr>
      </p:sp>
      <p:sp>
        <p:nvSpPr>
          <p:cNvPr id="4249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635E10-A7CF-4505-A755-37AEE179D40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68002" name="Rectangle 2"/>
          <p:cNvSpPr>
            <a:spLocks noGrp="1" noRot="1" noChangeAspect="1" noChangeArrowheads="1" noTextEdit="1"/>
          </p:cNvSpPr>
          <p:nvPr>
            <p:ph type="sldImg"/>
          </p:nvPr>
        </p:nvSpPr>
        <p:spPr>
          <a:ln/>
        </p:spPr>
      </p:sp>
      <p:sp>
        <p:nvSpPr>
          <p:cNvPr id="396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C6F7CD-CCFA-437D-A1CA-620A2DC3F9C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70050" name="Rectangle 2"/>
          <p:cNvSpPr>
            <a:spLocks noGrp="1" noRot="1" noChangeAspect="1" noChangeArrowheads="1" noTextEdit="1"/>
          </p:cNvSpPr>
          <p:nvPr>
            <p:ph type="sldImg"/>
          </p:nvPr>
        </p:nvSpPr>
        <p:spPr>
          <a:ln/>
        </p:spPr>
      </p:sp>
      <p:sp>
        <p:nvSpPr>
          <p:cNvPr id="397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2568B0-7A3B-4438-A467-EF9C402DED5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302850" name="Rectangle 2"/>
          <p:cNvSpPr>
            <a:spLocks noGrp="1" noRot="1" noChangeAspect="1" noChangeArrowheads="1" noTextEdit="1"/>
          </p:cNvSpPr>
          <p:nvPr>
            <p:ph type="sldImg"/>
          </p:nvPr>
        </p:nvSpPr>
        <p:spPr>
          <a:ln/>
        </p:spPr>
      </p:sp>
      <p:sp>
        <p:nvSpPr>
          <p:cNvPr id="4302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DBBAA7-71A3-49FB-84C4-1AFD2B9C4C2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72098" name="Rectangle 2"/>
          <p:cNvSpPr>
            <a:spLocks noGrp="1" noRot="1" noChangeAspect="1" noChangeArrowheads="1" noTextEdit="1"/>
          </p:cNvSpPr>
          <p:nvPr>
            <p:ph type="sldImg"/>
          </p:nvPr>
        </p:nvSpPr>
        <p:spPr>
          <a:ln/>
        </p:spPr>
      </p:sp>
      <p:sp>
        <p:nvSpPr>
          <p:cNvPr id="397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26" name="Rectangle 7">
            <a:extLst>
              <a:ext uri="{FF2B5EF4-FFF2-40B4-BE49-F238E27FC236}">
                <a16:creationId xmlns:a16="http://schemas.microsoft.com/office/drawing/2014/main" id="{DD5E0861-5861-D538-0664-00029B016E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4AE103-E1E9-45D3-A8C8-78E34E1E01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7027" name="Rectangle 2">
            <a:extLst>
              <a:ext uri="{FF2B5EF4-FFF2-40B4-BE49-F238E27FC236}">
                <a16:creationId xmlns:a16="http://schemas.microsoft.com/office/drawing/2014/main" id="{10978045-E16C-B773-7DA9-6BEDB514D0E0}"/>
              </a:ext>
            </a:extLst>
          </p:cNvPr>
          <p:cNvSpPr>
            <a:spLocks noGrp="1" noRot="1" noChangeAspect="1" noChangeArrowheads="1" noTextEdit="1"/>
          </p:cNvSpPr>
          <p:nvPr>
            <p:ph type="sldImg"/>
          </p:nvPr>
        </p:nvSpPr>
        <p:spPr>
          <a:ln/>
        </p:spPr>
      </p:sp>
      <p:sp>
        <p:nvSpPr>
          <p:cNvPr id="1537028" name="Rectangle 3">
            <a:extLst>
              <a:ext uri="{FF2B5EF4-FFF2-40B4-BE49-F238E27FC236}">
                <a16:creationId xmlns:a16="http://schemas.microsoft.com/office/drawing/2014/main" id="{0F7F5F16-D49F-15D2-15E4-B80A2D6060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2B48A-B514-4502-87F3-83266C5B726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31170" name="Rectangle 2"/>
          <p:cNvSpPr>
            <a:spLocks noGrp="1" noRot="1" noChangeAspect="1" noChangeArrowheads="1" noTextEdit="1"/>
          </p:cNvSpPr>
          <p:nvPr>
            <p:ph type="sldImg"/>
          </p:nvPr>
        </p:nvSpPr>
        <p:spPr>
          <a:ln/>
        </p:spPr>
      </p:sp>
      <p:sp>
        <p:nvSpPr>
          <p:cNvPr id="4231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04A0E3-BE8B-4B01-9958-26768A46FBA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33218" name="Rectangle 2"/>
          <p:cNvSpPr>
            <a:spLocks noGrp="1" noRot="1" noChangeAspect="1" noChangeArrowheads="1" noTextEdit="1"/>
          </p:cNvSpPr>
          <p:nvPr>
            <p:ph type="sldImg"/>
          </p:nvPr>
        </p:nvSpPr>
        <p:spPr>
          <a:ln/>
        </p:spPr>
      </p:sp>
      <p:sp>
        <p:nvSpPr>
          <p:cNvPr id="4233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7">
            <a:extLst>
              <a:ext uri="{FF2B5EF4-FFF2-40B4-BE49-F238E27FC236}">
                <a16:creationId xmlns:a16="http://schemas.microsoft.com/office/drawing/2014/main" id="{92B67DD8-3380-4D62-57A1-CEE1FEEDE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33B11B-7116-400E-B917-49961B2842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7667" name="Rectangle 2">
            <a:extLst>
              <a:ext uri="{FF2B5EF4-FFF2-40B4-BE49-F238E27FC236}">
                <a16:creationId xmlns:a16="http://schemas.microsoft.com/office/drawing/2014/main" id="{00D70115-DCAB-7B4D-3896-B9D59F3AA12E}"/>
              </a:ext>
            </a:extLst>
          </p:cNvPr>
          <p:cNvSpPr>
            <a:spLocks noGrp="1" noRot="1" noChangeAspect="1" noChangeArrowheads="1" noTextEdit="1"/>
          </p:cNvSpPr>
          <p:nvPr>
            <p:ph type="sldImg"/>
          </p:nvPr>
        </p:nvSpPr>
        <p:spPr>
          <a:ln/>
        </p:spPr>
      </p:sp>
      <p:sp>
        <p:nvSpPr>
          <p:cNvPr id="1137668" name="Rectangle 3">
            <a:extLst>
              <a:ext uri="{FF2B5EF4-FFF2-40B4-BE49-F238E27FC236}">
                <a16:creationId xmlns:a16="http://schemas.microsoft.com/office/drawing/2014/main" id="{9BFF623C-9E4A-2E74-A27A-0C516669F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7">
            <a:extLst>
              <a:ext uri="{FF2B5EF4-FFF2-40B4-BE49-F238E27FC236}">
                <a16:creationId xmlns:a16="http://schemas.microsoft.com/office/drawing/2014/main" id="{F3BFFA82-C7F6-7272-8C6E-57B7A102E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491DE9-67E8-4E42-BB8F-53B5E2963A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0499" name="Rectangle 2">
            <a:extLst>
              <a:ext uri="{FF2B5EF4-FFF2-40B4-BE49-F238E27FC236}">
                <a16:creationId xmlns:a16="http://schemas.microsoft.com/office/drawing/2014/main" id="{801C622D-CF7A-14C7-83C2-A6867D845665}"/>
              </a:ext>
            </a:extLst>
          </p:cNvPr>
          <p:cNvSpPr>
            <a:spLocks noGrp="1" noRot="1" noChangeAspect="1" noChangeArrowheads="1" noTextEdit="1"/>
          </p:cNvSpPr>
          <p:nvPr>
            <p:ph type="sldImg"/>
          </p:nvPr>
        </p:nvSpPr>
        <p:spPr>
          <a:ln/>
        </p:spPr>
      </p:sp>
      <p:sp>
        <p:nvSpPr>
          <p:cNvPr id="1130500" name="Rectangle 3">
            <a:extLst>
              <a:ext uri="{FF2B5EF4-FFF2-40B4-BE49-F238E27FC236}">
                <a16:creationId xmlns:a16="http://schemas.microsoft.com/office/drawing/2014/main" id="{CC1DDABD-9501-BD3F-9C21-D52CE2BC1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a:extLst>
              <a:ext uri="{FF2B5EF4-FFF2-40B4-BE49-F238E27FC236}">
                <a16:creationId xmlns:a16="http://schemas.microsoft.com/office/drawing/2014/main" id="{A89AF64D-0F45-2DFF-6622-C6F67FD12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6FAE5-D84F-4423-980E-05688CC59B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1523" name="Rectangle 2">
            <a:extLst>
              <a:ext uri="{FF2B5EF4-FFF2-40B4-BE49-F238E27FC236}">
                <a16:creationId xmlns:a16="http://schemas.microsoft.com/office/drawing/2014/main" id="{6C6E3C20-EBF1-C869-817E-5B79B970087E}"/>
              </a:ext>
            </a:extLst>
          </p:cNvPr>
          <p:cNvSpPr>
            <a:spLocks noGrp="1" noRot="1" noChangeAspect="1" noChangeArrowheads="1" noTextEdit="1"/>
          </p:cNvSpPr>
          <p:nvPr>
            <p:ph type="sldImg"/>
          </p:nvPr>
        </p:nvSpPr>
        <p:spPr>
          <a:ln/>
        </p:spPr>
      </p:sp>
      <p:sp>
        <p:nvSpPr>
          <p:cNvPr id="1131524" name="Rectangle 3">
            <a:extLst>
              <a:ext uri="{FF2B5EF4-FFF2-40B4-BE49-F238E27FC236}">
                <a16:creationId xmlns:a16="http://schemas.microsoft.com/office/drawing/2014/main" id="{804521F4-B382-FA9B-CA20-165CBF9BBD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026" name="Rectangle 7">
            <a:extLst>
              <a:ext uri="{FF2B5EF4-FFF2-40B4-BE49-F238E27FC236}">
                <a16:creationId xmlns:a16="http://schemas.microsoft.com/office/drawing/2014/main" id="{D8A4652C-7F6C-D3C3-C10C-E2E2D6E2F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2E400D-F6F6-4DB8-A651-F98BA6EFE6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5027" name="Rectangle 2">
            <a:extLst>
              <a:ext uri="{FF2B5EF4-FFF2-40B4-BE49-F238E27FC236}">
                <a16:creationId xmlns:a16="http://schemas.microsoft.com/office/drawing/2014/main" id="{BAE76B7B-92F0-16D1-50BF-C76D68D7D61F}"/>
              </a:ext>
            </a:extLst>
          </p:cNvPr>
          <p:cNvSpPr>
            <a:spLocks noGrp="1" noRot="1" noChangeAspect="1" noChangeArrowheads="1" noTextEdit="1"/>
          </p:cNvSpPr>
          <p:nvPr>
            <p:ph type="sldImg"/>
          </p:nvPr>
        </p:nvSpPr>
        <p:spPr>
          <a:ln/>
        </p:spPr>
      </p:sp>
      <p:sp>
        <p:nvSpPr>
          <p:cNvPr id="1665028" name="Rectangle 3">
            <a:extLst>
              <a:ext uri="{FF2B5EF4-FFF2-40B4-BE49-F238E27FC236}">
                <a16:creationId xmlns:a16="http://schemas.microsoft.com/office/drawing/2014/main" id="{DEF65064-F216-D758-EE67-7AF53D7978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074" name="Rectangle 7">
            <a:extLst>
              <a:ext uri="{FF2B5EF4-FFF2-40B4-BE49-F238E27FC236}">
                <a16:creationId xmlns:a16="http://schemas.microsoft.com/office/drawing/2014/main" id="{5A1731ED-2D38-66DA-08E4-9698740A26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D1EAF1-572B-49F1-933F-CE8754B94E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9075" name="Rectangle 2">
            <a:extLst>
              <a:ext uri="{FF2B5EF4-FFF2-40B4-BE49-F238E27FC236}">
                <a16:creationId xmlns:a16="http://schemas.microsoft.com/office/drawing/2014/main" id="{2B1DEC46-96E2-8782-E7EA-78FD4A7ED790}"/>
              </a:ext>
            </a:extLst>
          </p:cNvPr>
          <p:cNvSpPr>
            <a:spLocks noGrp="1" noRot="1" noChangeAspect="1" noChangeArrowheads="1" noTextEdit="1"/>
          </p:cNvSpPr>
          <p:nvPr>
            <p:ph type="sldImg"/>
          </p:nvPr>
        </p:nvSpPr>
        <p:spPr>
          <a:ln/>
        </p:spPr>
      </p:sp>
      <p:sp>
        <p:nvSpPr>
          <p:cNvPr id="1539076" name="Rectangle 3">
            <a:extLst>
              <a:ext uri="{FF2B5EF4-FFF2-40B4-BE49-F238E27FC236}">
                <a16:creationId xmlns:a16="http://schemas.microsoft.com/office/drawing/2014/main" id="{CB607ED3-0E1B-FB29-1F56-1C3EAF361A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7">
            <a:extLst>
              <a:ext uri="{FF2B5EF4-FFF2-40B4-BE49-F238E27FC236}">
                <a16:creationId xmlns:a16="http://schemas.microsoft.com/office/drawing/2014/main" id="{5483A05A-9A8F-A5A7-4E63-E1C955CD9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3868E8-F356-4323-96A9-C241D4E65B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0099" name="Rectangle 2">
            <a:extLst>
              <a:ext uri="{FF2B5EF4-FFF2-40B4-BE49-F238E27FC236}">
                <a16:creationId xmlns:a16="http://schemas.microsoft.com/office/drawing/2014/main" id="{E09E03C9-0A97-C35A-786B-4720E9F19C73}"/>
              </a:ext>
            </a:extLst>
          </p:cNvPr>
          <p:cNvSpPr>
            <a:spLocks noGrp="1" noRot="1" noChangeAspect="1" noChangeArrowheads="1" noTextEdit="1"/>
          </p:cNvSpPr>
          <p:nvPr>
            <p:ph type="sldImg"/>
          </p:nvPr>
        </p:nvSpPr>
        <p:spPr>
          <a:ln/>
        </p:spPr>
      </p:sp>
      <p:sp>
        <p:nvSpPr>
          <p:cNvPr id="1540100" name="Rectangle 3">
            <a:extLst>
              <a:ext uri="{FF2B5EF4-FFF2-40B4-BE49-F238E27FC236}">
                <a16:creationId xmlns:a16="http://schemas.microsoft.com/office/drawing/2014/main" id="{83A37018-8CE0-E390-EFF6-5413281EC8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122" name="Rectangle 7">
            <a:extLst>
              <a:ext uri="{FF2B5EF4-FFF2-40B4-BE49-F238E27FC236}">
                <a16:creationId xmlns:a16="http://schemas.microsoft.com/office/drawing/2014/main" id="{3FEAEBCC-0B30-02AE-7912-7FA8D476F4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A93FB1-9339-40B6-85AB-1ABC717C61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1123" name="Rectangle 2">
            <a:extLst>
              <a:ext uri="{FF2B5EF4-FFF2-40B4-BE49-F238E27FC236}">
                <a16:creationId xmlns:a16="http://schemas.microsoft.com/office/drawing/2014/main" id="{9939A5F4-BE3C-636D-D299-27941576C687}"/>
              </a:ext>
            </a:extLst>
          </p:cNvPr>
          <p:cNvSpPr>
            <a:spLocks noGrp="1" noRot="1" noChangeAspect="1" noChangeArrowheads="1" noTextEdit="1"/>
          </p:cNvSpPr>
          <p:nvPr>
            <p:ph type="sldImg"/>
          </p:nvPr>
        </p:nvSpPr>
        <p:spPr>
          <a:ln/>
        </p:spPr>
      </p:sp>
      <p:sp>
        <p:nvSpPr>
          <p:cNvPr id="1541124" name="Rectangle 3">
            <a:extLst>
              <a:ext uri="{FF2B5EF4-FFF2-40B4-BE49-F238E27FC236}">
                <a16:creationId xmlns:a16="http://schemas.microsoft.com/office/drawing/2014/main" id="{55D45830-B14C-C536-0002-587E6100A4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954" name="Rectangle 7">
            <a:extLst>
              <a:ext uri="{FF2B5EF4-FFF2-40B4-BE49-F238E27FC236}">
                <a16:creationId xmlns:a16="http://schemas.microsoft.com/office/drawing/2014/main" id="{13A9E6EC-0D9C-37C7-FE7B-6065255D6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B974F0-E8C3-47D3-BC94-3BC365F34D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1955" name="Rectangle 2">
            <a:extLst>
              <a:ext uri="{FF2B5EF4-FFF2-40B4-BE49-F238E27FC236}">
                <a16:creationId xmlns:a16="http://schemas.microsoft.com/office/drawing/2014/main" id="{6447D294-4564-A964-789C-107BBF82613A}"/>
              </a:ext>
            </a:extLst>
          </p:cNvPr>
          <p:cNvSpPr>
            <a:spLocks noGrp="1" noRot="1" noChangeAspect="1" noChangeArrowheads="1" noTextEdit="1"/>
          </p:cNvSpPr>
          <p:nvPr>
            <p:ph type="sldImg"/>
          </p:nvPr>
        </p:nvSpPr>
        <p:spPr>
          <a:ln/>
        </p:spPr>
      </p:sp>
      <p:sp>
        <p:nvSpPr>
          <p:cNvPr id="1661956" name="Rectangle 3">
            <a:extLst>
              <a:ext uri="{FF2B5EF4-FFF2-40B4-BE49-F238E27FC236}">
                <a16:creationId xmlns:a16="http://schemas.microsoft.com/office/drawing/2014/main" id="{5F05BE9F-3A71-D46C-FD9E-5AF1648E4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7">
            <a:extLst>
              <a:ext uri="{FF2B5EF4-FFF2-40B4-BE49-F238E27FC236}">
                <a16:creationId xmlns:a16="http://schemas.microsoft.com/office/drawing/2014/main" id="{72471D20-85A1-CA72-EF0E-56C220E8C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FD6568-2C96-40B0-8E3C-7A34AF127B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2147" name="Rectangle 2">
            <a:extLst>
              <a:ext uri="{FF2B5EF4-FFF2-40B4-BE49-F238E27FC236}">
                <a16:creationId xmlns:a16="http://schemas.microsoft.com/office/drawing/2014/main" id="{B2C2BACC-A395-E9AE-21A9-41AE2CB80498}"/>
              </a:ext>
            </a:extLst>
          </p:cNvPr>
          <p:cNvSpPr>
            <a:spLocks noGrp="1" noRot="1" noChangeAspect="1" noChangeArrowheads="1" noTextEdit="1"/>
          </p:cNvSpPr>
          <p:nvPr>
            <p:ph type="sldImg"/>
          </p:nvPr>
        </p:nvSpPr>
        <p:spPr>
          <a:ln/>
        </p:spPr>
      </p:sp>
      <p:sp>
        <p:nvSpPr>
          <p:cNvPr id="1542148" name="Rectangle 3">
            <a:extLst>
              <a:ext uri="{FF2B5EF4-FFF2-40B4-BE49-F238E27FC236}">
                <a16:creationId xmlns:a16="http://schemas.microsoft.com/office/drawing/2014/main" id="{C41E5D6A-7DC7-B5DA-1494-966D47EE08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Rectangle 7">
            <a:extLst>
              <a:ext uri="{FF2B5EF4-FFF2-40B4-BE49-F238E27FC236}">
                <a16:creationId xmlns:a16="http://schemas.microsoft.com/office/drawing/2014/main" id="{3C425264-D285-38EF-6E0E-7951F11126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DCDCCC-C900-4B2D-9145-1778B7DA3C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3171" name="Rectangle 2">
            <a:extLst>
              <a:ext uri="{FF2B5EF4-FFF2-40B4-BE49-F238E27FC236}">
                <a16:creationId xmlns:a16="http://schemas.microsoft.com/office/drawing/2014/main" id="{3723F04A-5353-AFBA-4F5F-0C46CFF68C3E}"/>
              </a:ext>
            </a:extLst>
          </p:cNvPr>
          <p:cNvSpPr>
            <a:spLocks noGrp="1" noRot="1" noChangeAspect="1" noChangeArrowheads="1" noTextEdit="1"/>
          </p:cNvSpPr>
          <p:nvPr>
            <p:ph type="sldImg"/>
          </p:nvPr>
        </p:nvSpPr>
        <p:spPr>
          <a:ln/>
        </p:spPr>
      </p:sp>
      <p:sp>
        <p:nvSpPr>
          <p:cNvPr id="1543172" name="Rectangle 3">
            <a:extLst>
              <a:ext uri="{FF2B5EF4-FFF2-40B4-BE49-F238E27FC236}">
                <a16:creationId xmlns:a16="http://schemas.microsoft.com/office/drawing/2014/main" id="{D27C5F41-4316-3848-2E35-853970A554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7">
            <a:extLst>
              <a:ext uri="{FF2B5EF4-FFF2-40B4-BE49-F238E27FC236}">
                <a16:creationId xmlns:a16="http://schemas.microsoft.com/office/drawing/2014/main" id="{FEEB0F78-A9F7-1611-2E25-8CE23F87F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79873C-3434-4D9C-81C2-96D7C3C411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4195" name="Rectangle 2">
            <a:extLst>
              <a:ext uri="{FF2B5EF4-FFF2-40B4-BE49-F238E27FC236}">
                <a16:creationId xmlns:a16="http://schemas.microsoft.com/office/drawing/2014/main" id="{CCF2E145-8A4B-9A5C-0473-5CB5836B3B7E}"/>
              </a:ext>
            </a:extLst>
          </p:cNvPr>
          <p:cNvSpPr>
            <a:spLocks noGrp="1" noRot="1" noChangeAspect="1" noChangeArrowheads="1" noTextEdit="1"/>
          </p:cNvSpPr>
          <p:nvPr>
            <p:ph type="sldImg"/>
          </p:nvPr>
        </p:nvSpPr>
        <p:spPr>
          <a:ln/>
        </p:spPr>
      </p:sp>
      <p:sp>
        <p:nvSpPr>
          <p:cNvPr id="1544196" name="Rectangle 3">
            <a:extLst>
              <a:ext uri="{FF2B5EF4-FFF2-40B4-BE49-F238E27FC236}">
                <a16:creationId xmlns:a16="http://schemas.microsoft.com/office/drawing/2014/main" id="{DBD715A4-0A52-880E-5137-583E855E8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7">
            <a:extLst>
              <a:ext uri="{FF2B5EF4-FFF2-40B4-BE49-F238E27FC236}">
                <a16:creationId xmlns:a16="http://schemas.microsoft.com/office/drawing/2014/main" id="{32DD03B8-665F-F665-F193-96E2FF60CE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6E5C02-EFAD-4572-9879-E58D4C7F27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9315" name="Rectangle 2">
            <a:extLst>
              <a:ext uri="{FF2B5EF4-FFF2-40B4-BE49-F238E27FC236}">
                <a16:creationId xmlns:a16="http://schemas.microsoft.com/office/drawing/2014/main" id="{A35638F6-6BBA-BDAD-EFCF-07EA788250F3}"/>
              </a:ext>
            </a:extLst>
          </p:cNvPr>
          <p:cNvSpPr>
            <a:spLocks noGrp="1" noRot="1" noChangeAspect="1" noChangeArrowheads="1" noTextEdit="1"/>
          </p:cNvSpPr>
          <p:nvPr>
            <p:ph type="sldImg"/>
          </p:nvPr>
        </p:nvSpPr>
        <p:spPr>
          <a:ln/>
        </p:spPr>
      </p:sp>
      <p:sp>
        <p:nvSpPr>
          <p:cNvPr id="1549316" name="Rectangle 3">
            <a:extLst>
              <a:ext uri="{FF2B5EF4-FFF2-40B4-BE49-F238E27FC236}">
                <a16:creationId xmlns:a16="http://schemas.microsoft.com/office/drawing/2014/main" id="{B84813B6-4FB0-EFA8-51EC-6FB86B1B87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7">
            <a:extLst>
              <a:ext uri="{FF2B5EF4-FFF2-40B4-BE49-F238E27FC236}">
                <a16:creationId xmlns:a16="http://schemas.microsoft.com/office/drawing/2014/main" id="{D4CEC1E7-83DF-455F-8F94-DC1DE5EB48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5CB9B3-416E-4E02-B93C-C45AA27A90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0339" name="Rectangle 2">
            <a:extLst>
              <a:ext uri="{FF2B5EF4-FFF2-40B4-BE49-F238E27FC236}">
                <a16:creationId xmlns:a16="http://schemas.microsoft.com/office/drawing/2014/main" id="{3B118737-5140-90A3-8A4E-2B9805D29B5A}"/>
              </a:ext>
            </a:extLst>
          </p:cNvPr>
          <p:cNvSpPr>
            <a:spLocks noGrp="1" noRot="1" noChangeAspect="1" noChangeArrowheads="1" noTextEdit="1"/>
          </p:cNvSpPr>
          <p:nvPr>
            <p:ph type="sldImg"/>
          </p:nvPr>
        </p:nvSpPr>
        <p:spPr>
          <a:ln/>
        </p:spPr>
      </p:sp>
      <p:sp>
        <p:nvSpPr>
          <p:cNvPr id="1550340" name="Rectangle 3">
            <a:extLst>
              <a:ext uri="{FF2B5EF4-FFF2-40B4-BE49-F238E27FC236}">
                <a16:creationId xmlns:a16="http://schemas.microsoft.com/office/drawing/2014/main" id="{0C4F69F7-E447-58DE-5910-482679C8CC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18" name="Rectangle 7">
            <a:extLst>
              <a:ext uri="{FF2B5EF4-FFF2-40B4-BE49-F238E27FC236}">
                <a16:creationId xmlns:a16="http://schemas.microsoft.com/office/drawing/2014/main" id="{147D17B6-1857-FAC5-BF2D-FEDE2E320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7D286D-0E71-4664-A879-43DBF8A06B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5219" name="Rectangle 2">
            <a:extLst>
              <a:ext uri="{FF2B5EF4-FFF2-40B4-BE49-F238E27FC236}">
                <a16:creationId xmlns:a16="http://schemas.microsoft.com/office/drawing/2014/main" id="{DCC7D9AD-7D4B-051A-C1A8-2559860D3854}"/>
              </a:ext>
            </a:extLst>
          </p:cNvPr>
          <p:cNvSpPr>
            <a:spLocks noGrp="1" noRot="1" noChangeAspect="1" noChangeArrowheads="1" noTextEdit="1"/>
          </p:cNvSpPr>
          <p:nvPr>
            <p:ph type="sldImg"/>
          </p:nvPr>
        </p:nvSpPr>
        <p:spPr>
          <a:ln/>
        </p:spPr>
      </p:sp>
      <p:sp>
        <p:nvSpPr>
          <p:cNvPr id="1545220" name="Rectangle 3">
            <a:extLst>
              <a:ext uri="{FF2B5EF4-FFF2-40B4-BE49-F238E27FC236}">
                <a16:creationId xmlns:a16="http://schemas.microsoft.com/office/drawing/2014/main" id="{A2C605C6-58A9-F4FE-B850-63C11393D4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7">
            <a:extLst>
              <a:ext uri="{FF2B5EF4-FFF2-40B4-BE49-F238E27FC236}">
                <a16:creationId xmlns:a16="http://schemas.microsoft.com/office/drawing/2014/main" id="{CB17B7CD-AAE8-ECA3-275F-6C9D4048B5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C794A-16C5-4200-AAAB-C2992B17F6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6243" name="Rectangle 2">
            <a:extLst>
              <a:ext uri="{FF2B5EF4-FFF2-40B4-BE49-F238E27FC236}">
                <a16:creationId xmlns:a16="http://schemas.microsoft.com/office/drawing/2014/main" id="{D17640DF-7CC5-F121-5AE2-215ABE15FE3A}"/>
              </a:ext>
            </a:extLst>
          </p:cNvPr>
          <p:cNvSpPr>
            <a:spLocks noGrp="1" noRot="1" noChangeAspect="1" noChangeArrowheads="1" noTextEdit="1"/>
          </p:cNvSpPr>
          <p:nvPr>
            <p:ph type="sldImg"/>
          </p:nvPr>
        </p:nvSpPr>
        <p:spPr>
          <a:ln/>
        </p:spPr>
      </p:sp>
      <p:sp>
        <p:nvSpPr>
          <p:cNvPr id="1546244" name="Rectangle 3">
            <a:extLst>
              <a:ext uri="{FF2B5EF4-FFF2-40B4-BE49-F238E27FC236}">
                <a16:creationId xmlns:a16="http://schemas.microsoft.com/office/drawing/2014/main" id="{459029A5-79F7-B037-954B-B7CB7D3FB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7">
            <a:extLst>
              <a:ext uri="{FF2B5EF4-FFF2-40B4-BE49-F238E27FC236}">
                <a16:creationId xmlns:a16="http://schemas.microsoft.com/office/drawing/2014/main" id="{47EE1399-4F70-0AEC-139D-C49467A32A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0F50A1-1D2C-47BF-980A-65681E7777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7267" name="Rectangle 2">
            <a:extLst>
              <a:ext uri="{FF2B5EF4-FFF2-40B4-BE49-F238E27FC236}">
                <a16:creationId xmlns:a16="http://schemas.microsoft.com/office/drawing/2014/main" id="{2510E8B6-6DB4-C486-2411-F6E4BF80C853}"/>
              </a:ext>
            </a:extLst>
          </p:cNvPr>
          <p:cNvSpPr>
            <a:spLocks noGrp="1" noRot="1" noChangeAspect="1" noChangeArrowheads="1" noTextEdit="1"/>
          </p:cNvSpPr>
          <p:nvPr>
            <p:ph type="sldImg"/>
          </p:nvPr>
        </p:nvSpPr>
        <p:spPr>
          <a:ln/>
        </p:spPr>
      </p:sp>
      <p:sp>
        <p:nvSpPr>
          <p:cNvPr id="1547268" name="Rectangle 3">
            <a:extLst>
              <a:ext uri="{FF2B5EF4-FFF2-40B4-BE49-F238E27FC236}">
                <a16:creationId xmlns:a16="http://schemas.microsoft.com/office/drawing/2014/main" id="{D97BED88-F14B-985C-9860-8B755D2CC9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7">
            <a:extLst>
              <a:ext uri="{FF2B5EF4-FFF2-40B4-BE49-F238E27FC236}">
                <a16:creationId xmlns:a16="http://schemas.microsoft.com/office/drawing/2014/main" id="{94296B32-C111-0E7C-E8C2-7A284939CA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AE8F6C-732A-417B-ADC5-BC3A64E0CF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8291" name="Rectangle 2">
            <a:extLst>
              <a:ext uri="{FF2B5EF4-FFF2-40B4-BE49-F238E27FC236}">
                <a16:creationId xmlns:a16="http://schemas.microsoft.com/office/drawing/2014/main" id="{FB8B55A3-9A54-7C0C-FB5F-5BD720E4EF26}"/>
              </a:ext>
            </a:extLst>
          </p:cNvPr>
          <p:cNvSpPr>
            <a:spLocks noGrp="1" noRot="1" noChangeAspect="1" noChangeArrowheads="1" noTextEdit="1"/>
          </p:cNvSpPr>
          <p:nvPr>
            <p:ph type="sldImg"/>
          </p:nvPr>
        </p:nvSpPr>
        <p:spPr>
          <a:ln/>
        </p:spPr>
      </p:sp>
      <p:sp>
        <p:nvSpPr>
          <p:cNvPr id="1548292" name="Rectangle 3">
            <a:extLst>
              <a:ext uri="{FF2B5EF4-FFF2-40B4-BE49-F238E27FC236}">
                <a16:creationId xmlns:a16="http://schemas.microsoft.com/office/drawing/2014/main" id="{29B0B689-4EAC-11BB-E5C9-3B2CBDDE5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670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Rectangle 7">
            <a:extLst>
              <a:ext uri="{FF2B5EF4-FFF2-40B4-BE49-F238E27FC236}">
                <a16:creationId xmlns:a16="http://schemas.microsoft.com/office/drawing/2014/main" id="{B5D24D43-979E-3C89-7A58-38CBEE6CC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4CBC58-9F21-48F4-B8E6-A9A7574971D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2979" name="Rectangle 2">
            <a:extLst>
              <a:ext uri="{FF2B5EF4-FFF2-40B4-BE49-F238E27FC236}">
                <a16:creationId xmlns:a16="http://schemas.microsoft.com/office/drawing/2014/main" id="{E1CEFA32-F90C-282D-4DF6-F7450F6362D9}"/>
              </a:ext>
            </a:extLst>
          </p:cNvPr>
          <p:cNvSpPr>
            <a:spLocks noGrp="1" noRot="1" noChangeAspect="1" noChangeArrowheads="1" noTextEdit="1"/>
          </p:cNvSpPr>
          <p:nvPr>
            <p:ph type="sldImg"/>
          </p:nvPr>
        </p:nvSpPr>
        <p:spPr>
          <a:ln/>
        </p:spPr>
      </p:sp>
      <p:sp>
        <p:nvSpPr>
          <p:cNvPr id="1662980" name="Rectangle 3">
            <a:extLst>
              <a:ext uri="{FF2B5EF4-FFF2-40B4-BE49-F238E27FC236}">
                <a16:creationId xmlns:a16="http://schemas.microsoft.com/office/drawing/2014/main" id="{2EE9D7BD-7C7A-CD1B-AE21-2DCE03F297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7">
            <a:extLst>
              <a:ext uri="{FF2B5EF4-FFF2-40B4-BE49-F238E27FC236}">
                <a16:creationId xmlns:a16="http://schemas.microsoft.com/office/drawing/2014/main" id="{00BF158B-3CE1-4E7B-A74B-68F0C6C58D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FCAB0-DC32-42FB-8A0D-9E06EBF1729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5283" name="Rectangle 2">
            <a:extLst>
              <a:ext uri="{FF2B5EF4-FFF2-40B4-BE49-F238E27FC236}">
                <a16:creationId xmlns:a16="http://schemas.microsoft.com/office/drawing/2014/main" id="{3047453B-CA29-4094-8C5C-2FE724906A70}"/>
              </a:ext>
            </a:extLst>
          </p:cNvPr>
          <p:cNvSpPr>
            <a:spLocks noGrp="1" noRot="1" noChangeAspect="1" noChangeArrowheads="1" noTextEdit="1"/>
          </p:cNvSpPr>
          <p:nvPr>
            <p:ph type="sldImg"/>
          </p:nvPr>
        </p:nvSpPr>
        <p:spPr>
          <a:ln/>
        </p:spPr>
      </p:sp>
      <p:sp>
        <p:nvSpPr>
          <p:cNvPr id="1505284" name="Rectangle 3">
            <a:extLst>
              <a:ext uri="{FF2B5EF4-FFF2-40B4-BE49-F238E27FC236}">
                <a16:creationId xmlns:a16="http://schemas.microsoft.com/office/drawing/2014/main" id="{6AFD6746-87D6-435C-92AA-211A89BC5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7">
            <a:extLst>
              <a:ext uri="{FF2B5EF4-FFF2-40B4-BE49-F238E27FC236}">
                <a16:creationId xmlns:a16="http://schemas.microsoft.com/office/drawing/2014/main" id="{2701925E-D739-4DB6-9766-AC3AF921C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DFA9E4-E5FA-419C-BB66-9D037110BEB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6307" name="Rectangle 2">
            <a:extLst>
              <a:ext uri="{FF2B5EF4-FFF2-40B4-BE49-F238E27FC236}">
                <a16:creationId xmlns:a16="http://schemas.microsoft.com/office/drawing/2014/main" id="{A61974A1-7F1F-47A3-A6D9-6EBA6E0F9DC9}"/>
              </a:ext>
            </a:extLst>
          </p:cNvPr>
          <p:cNvSpPr>
            <a:spLocks noGrp="1" noRot="1" noChangeAspect="1" noChangeArrowheads="1" noTextEdit="1"/>
          </p:cNvSpPr>
          <p:nvPr>
            <p:ph type="sldImg"/>
          </p:nvPr>
        </p:nvSpPr>
        <p:spPr>
          <a:ln/>
        </p:spPr>
      </p:sp>
      <p:sp>
        <p:nvSpPr>
          <p:cNvPr id="1506308" name="Rectangle 3">
            <a:extLst>
              <a:ext uri="{FF2B5EF4-FFF2-40B4-BE49-F238E27FC236}">
                <a16:creationId xmlns:a16="http://schemas.microsoft.com/office/drawing/2014/main" id="{6F3F8271-DD45-4B34-9AD7-64EFBD87FF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7">
            <a:extLst>
              <a:ext uri="{FF2B5EF4-FFF2-40B4-BE49-F238E27FC236}">
                <a16:creationId xmlns:a16="http://schemas.microsoft.com/office/drawing/2014/main" id="{A2BF7012-0A42-4613-9B54-A17C45131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9BAAC-8B66-4B9F-9462-6B88721C465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7331" name="Rectangle 2">
            <a:extLst>
              <a:ext uri="{FF2B5EF4-FFF2-40B4-BE49-F238E27FC236}">
                <a16:creationId xmlns:a16="http://schemas.microsoft.com/office/drawing/2014/main" id="{44749911-2721-48E5-9783-9A1A753FDF69}"/>
              </a:ext>
            </a:extLst>
          </p:cNvPr>
          <p:cNvSpPr>
            <a:spLocks noGrp="1" noRot="1" noChangeAspect="1" noChangeArrowheads="1" noTextEdit="1"/>
          </p:cNvSpPr>
          <p:nvPr>
            <p:ph type="sldImg"/>
          </p:nvPr>
        </p:nvSpPr>
        <p:spPr>
          <a:ln/>
        </p:spPr>
      </p:sp>
      <p:sp>
        <p:nvSpPr>
          <p:cNvPr id="1507332" name="Rectangle 3">
            <a:extLst>
              <a:ext uri="{FF2B5EF4-FFF2-40B4-BE49-F238E27FC236}">
                <a16:creationId xmlns:a16="http://schemas.microsoft.com/office/drawing/2014/main" id="{D5DA3DFD-27D0-4238-A726-0D747399C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7">
            <a:extLst>
              <a:ext uri="{FF2B5EF4-FFF2-40B4-BE49-F238E27FC236}">
                <a16:creationId xmlns:a16="http://schemas.microsoft.com/office/drawing/2014/main" id="{AF74DF65-D93F-493E-857B-2A0CEC3AD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3EFE4-2D41-46BD-A1C5-CA979C7734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8355" name="Rectangle 2">
            <a:extLst>
              <a:ext uri="{FF2B5EF4-FFF2-40B4-BE49-F238E27FC236}">
                <a16:creationId xmlns:a16="http://schemas.microsoft.com/office/drawing/2014/main" id="{8B3E3E19-EE0D-44C8-A096-B55B470418F2}"/>
              </a:ext>
            </a:extLst>
          </p:cNvPr>
          <p:cNvSpPr>
            <a:spLocks noGrp="1" noRot="1" noChangeAspect="1" noChangeArrowheads="1" noTextEdit="1"/>
          </p:cNvSpPr>
          <p:nvPr>
            <p:ph type="sldImg"/>
          </p:nvPr>
        </p:nvSpPr>
        <p:spPr>
          <a:ln/>
        </p:spPr>
      </p:sp>
      <p:sp>
        <p:nvSpPr>
          <p:cNvPr id="1508356" name="Rectangle 3">
            <a:extLst>
              <a:ext uri="{FF2B5EF4-FFF2-40B4-BE49-F238E27FC236}">
                <a16:creationId xmlns:a16="http://schemas.microsoft.com/office/drawing/2014/main" id="{F4E16D27-7DEC-4DB9-97B6-3C0BF7132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7">
            <a:extLst>
              <a:ext uri="{FF2B5EF4-FFF2-40B4-BE49-F238E27FC236}">
                <a16:creationId xmlns:a16="http://schemas.microsoft.com/office/drawing/2014/main" id="{8EE1FFEF-FBE6-4E7A-A509-88F064D39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CBD69-99CB-4553-964C-72CE621FCB5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9379" name="Rectangle 2">
            <a:extLst>
              <a:ext uri="{FF2B5EF4-FFF2-40B4-BE49-F238E27FC236}">
                <a16:creationId xmlns:a16="http://schemas.microsoft.com/office/drawing/2014/main" id="{A1210675-C68C-4648-9D7A-F4AFC596FC8D}"/>
              </a:ext>
            </a:extLst>
          </p:cNvPr>
          <p:cNvSpPr>
            <a:spLocks noGrp="1" noRot="1" noChangeAspect="1" noChangeArrowheads="1" noTextEdit="1"/>
          </p:cNvSpPr>
          <p:nvPr>
            <p:ph type="sldImg"/>
          </p:nvPr>
        </p:nvSpPr>
        <p:spPr>
          <a:ln/>
        </p:spPr>
      </p:sp>
      <p:sp>
        <p:nvSpPr>
          <p:cNvPr id="1509380" name="Rectangle 3">
            <a:extLst>
              <a:ext uri="{FF2B5EF4-FFF2-40B4-BE49-F238E27FC236}">
                <a16:creationId xmlns:a16="http://schemas.microsoft.com/office/drawing/2014/main" id="{E26125BF-310F-4A82-8A4B-E0210CA23F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7">
            <a:extLst>
              <a:ext uri="{FF2B5EF4-FFF2-40B4-BE49-F238E27FC236}">
                <a16:creationId xmlns:a16="http://schemas.microsoft.com/office/drawing/2014/main" id="{8CE6D712-EC58-4B10-B8F5-6FDCBF390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BB8987-33A1-43B7-9DBE-CDB14F3BE20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0403" name="Rectangle 2">
            <a:extLst>
              <a:ext uri="{FF2B5EF4-FFF2-40B4-BE49-F238E27FC236}">
                <a16:creationId xmlns:a16="http://schemas.microsoft.com/office/drawing/2014/main" id="{41312792-737A-49B2-AA2B-D894DDC1D35B}"/>
              </a:ext>
            </a:extLst>
          </p:cNvPr>
          <p:cNvSpPr>
            <a:spLocks noGrp="1" noRot="1" noChangeAspect="1" noChangeArrowheads="1" noTextEdit="1"/>
          </p:cNvSpPr>
          <p:nvPr>
            <p:ph type="sldImg"/>
          </p:nvPr>
        </p:nvSpPr>
        <p:spPr>
          <a:ln/>
        </p:spPr>
      </p:sp>
      <p:sp>
        <p:nvSpPr>
          <p:cNvPr id="1510404" name="Rectangle 3">
            <a:extLst>
              <a:ext uri="{FF2B5EF4-FFF2-40B4-BE49-F238E27FC236}">
                <a16:creationId xmlns:a16="http://schemas.microsoft.com/office/drawing/2014/main" id="{39ADCD43-2BCE-44A8-9782-D45501FD4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7">
            <a:extLst>
              <a:ext uri="{FF2B5EF4-FFF2-40B4-BE49-F238E27FC236}">
                <a16:creationId xmlns:a16="http://schemas.microsoft.com/office/drawing/2014/main" id="{5171365E-A707-4558-81DB-364172EA3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5D570-0A04-4FC1-98E7-EFB18E6914D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1427" name="Rectangle 2">
            <a:extLst>
              <a:ext uri="{FF2B5EF4-FFF2-40B4-BE49-F238E27FC236}">
                <a16:creationId xmlns:a16="http://schemas.microsoft.com/office/drawing/2014/main" id="{7EF7045B-39FE-4817-AA9A-244FA08E7590}"/>
              </a:ext>
            </a:extLst>
          </p:cNvPr>
          <p:cNvSpPr>
            <a:spLocks noGrp="1" noRot="1" noChangeAspect="1" noChangeArrowheads="1" noTextEdit="1"/>
          </p:cNvSpPr>
          <p:nvPr>
            <p:ph type="sldImg"/>
          </p:nvPr>
        </p:nvSpPr>
        <p:spPr>
          <a:ln/>
        </p:spPr>
      </p:sp>
      <p:sp>
        <p:nvSpPr>
          <p:cNvPr id="1511428" name="Rectangle 3">
            <a:extLst>
              <a:ext uri="{FF2B5EF4-FFF2-40B4-BE49-F238E27FC236}">
                <a16:creationId xmlns:a16="http://schemas.microsoft.com/office/drawing/2014/main" id="{7E55F56C-DC80-4725-87C6-22BD50461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7">
            <a:extLst>
              <a:ext uri="{FF2B5EF4-FFF2-40B4-BE49-F238E27FC236}">
                <a16:creationId xmlns:a16="http://schemas.microsoft.com/office/drawing/2014/main" id="{9B7A40F5-2618-4B98-8FF2-A73706228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7C412-CA50-4A5E-B4C7-BB786EFE11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2451" name="Rectangle 2">
            <a:extLst>
              <a:ext uri="{FF2B5EF4-FFF2-40B4-BE49-F238E27FC236}">
                <a16:creationId xmlns:a16="http://schemas.microsoft.com/office/drawing/2014/main" id="{97AD1D49-78C5-4768-845D-4E39D15E145F}"/>
              </a:ext>
            </a:extLst>
          </p:cNvPr>
          <p:cNvSpPr>
            <a:spLocks noGrp="1" noRot="1" noChangeAspect="1" noChangeArrowheads="1" noTextEdit="1"/>
          </p:cNvSpPr>
          <p:nvPr>
            <p:ph type="sldImg"/>
          </p:nvPr>
        </p:nvSpPr>
        <p:spPr>
          <a:ln/>
        </p:spPr>
      </p:sp>
      <p:sp>
        <p:nvSpPr>
          <p:cNvPr id="1512452" name="Rectangle 3">
            <a:extLst>
              <a:ext uri="{FF2B5EF4-FFF2-40B4-BE49-F238E27FC236}">
                <a16:creationId xmlns:a16="http://schemas.microsoft.com/office/drawing/2014/main" id="{147DF972-E281-45D5-8E68-D34D70F60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7">
            <a:extLst>
              <a:ext uri="{FF2B5EF4-FFF2-40B4-BE49-F238E27FC236}">
                <a16:creationId xmlns:a16="http://schemas.microsoft.com/office/drawing/2014/main" id="{F6D1C4E3-D3B0-4336-BD8C-92D970D6F1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E3EA8-8290-4474-A97D-8283493627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3475" name="Rectangle 2">
            <a:extLst>
              <a:ext uri="{FF2B5EF4-FFF2-40B4-BE49-F238E27FC236}">
                <a16:creationId xmlns:a16="http://schemas.microsoft.com/office/drawing/2014/main" id="{B226BAE3-F962-4D75-B337-449918AD740B}"/>
              </a:ext>
            </a:extLst>
          </p:cNvPr>
          <p:cNvSpPr>
            <a:spLocks noGrp="1" noRot="1" noChangeAspect="1" noChangeArrowheads="1" noTextEdit="1"/>
          </p:cNvSpPr>
          <p:nvPr>
            <p:ph type="sldImg"/>
          </p:nvPr>
        </p:nvSpPr>
        <p:spPr>
          <a:ln/>
        </p:spPr>
      </p:sp>
      <p:sp>
        <p:nvSpPr>
          <p:cNvPr id="1513476" name="Rectangle 3">
            <a:extLst>
              <a:ext uri="{FF2B5EF4-FFF2-40B4-BE49-F238E27FC236}">
                <a16:creationId xmlns:a16="http://schemas.microsoft.com/office/drawing/2014/main" id="{0BE1F5E3-106B-4DB5-B91B-400348BEA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7">
            <a:extLst>
              <a:ext uri="{FF2B5EF4-FFF2-40B4-BE49-F238E27FC236}">
                <a16:creationId xmlns:a16="http://schemas.microsoft.com/office/drawing/2014/main" id="{3B393286-C1CA-4E36-9F8D-928FB7404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22B409-9DA3-4DE8-AC7D-05D26CD0DA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4499" name="Rectangle 2">
            <a:extLst>
              <a:ext uri="{FF2B5EF4-FFF2-40B4-BE49-F238E27FC236}">
                <a16:creationId xmlns:a16="http://schemas.microsoft.com/office/drawing/2014/main" id="{E6A133FE-1325-4D8C-87FB-F815270D4653}"/>
              </a:ext>
            </a:extLst>
          </p:cNvPr>
          <p:cNvSpPr>
            <a:spLocks noGrp="1" noRot="1" noChangeAspect="1" noChangeArrowheads="1" noTextEdit="1"/>
          </p:cNvSpPr>
          <p:nvPr>
            <p:ph type="sldImg"/>
          </p:nvPr>
        </p:nvSpPr>
        <p:spPr>
          <a:ln/>
        </p:spPr>
      </p:sp>
      <p:sp>
        <p:nvSpPr>
          <p:cNvPr id="1514500" name="Rectangle 3">
            <a:extLst>
              <a:ext uri="{FF2B5EF4-FFF2-40B4-BE49-F238E27FC236}">
                <a16:creationId xmlns:a16="http://schemas.microsoft.com/office/drawing/2014/main" id="{C7C2B871-F2B9-41E4-8F3D-0756B32A6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002" name="Rectangle 7">
            <a:extLst>
              <a:ext uri="{FF2B5EF4-FFF2-40B4-BE49-F238E27FC236}">
                <a16:creationId xmlns:a16="http://schemas.microsoft.com/office/drawing/2014/main" id="{7D42C59D-9105-4FEA-D35B-C9023CDD53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7C46F7-2F8C-41C2-9A07-3C4D541AB9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4003" name="Rectangle 2">
            <a:extLst>
              <a:ext uri="{FF2B5EF4-FFF2-40B4-BE49-F238E27FC236}">
                <a16:creationId xmlns:a16="http://schemas.microsoft.com/office/drawing/2014/main" id="{77150D77-60EE-C190-8161-EAAAE7575BBF}"/>
              </a:ext>
            </a:extLst>
          </p:cNvPr>
          <p:cNvSpPr>
            <a:spLocks noGrp="1" noRot="1" noChangeAspect="1" noChangeArrowheads="1" noTextEdit="1"/>
          </p:cNvSpPr>
          <p:nvPr>
            <p:ph type="sldImg"/>
          </p:nvPr>
        </p:nvSpPr>
        <p:spPr>
          <a:ln/>
        </p:spPr>
      </p:sp>
      <p:sp>
        <p:nvSpPr>
          <p:cNvPr id="1664004" name="Rectangle 3">
            <a:extLst>
              <a:ext uri="{FF2B5EF4-FFF2-40B4-BE49-F238E27FC236}">
                <a16:creationId xmlns:a16="http://schemas.microsoft.com/office/drawing/2014/main" id="{492C1FC1-7CC2-F732-1C4B-C698D818A5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56B029-6387-4E64-A334-554D03B7B10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8F0FE8-A9F7-4284-BA33-5356DF2F0F4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38882" name="Rectangle 1026"/>
          <p:cNvSpPr>
            <a:spLocks noGrp="1" noRot="1" noChangeAspect="1" noChangeArrowheads="1" noTextEdit="1"/>
          </p:cNvSpPr>
          <p:nvPr>
            <p:ph type="sldImg"/>
          </p:nvPr>
        </p:nvSpPr>
        <p:spPr>
          <a:xfrm>
            <a:off x="325438" y="698500"/>
            <a:ext cx="6208712" cy="3492500"/>
          </a:xfrm>
          <a:ln/>
        </p:spPr>
      </p:sp>
      <p:sp>
        <p:nvSpPr>
          <p:cNvPr id="2938883" name="Rectangle 1027"/>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330501-3606-40C2-86A0-5D68277F668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29218" name="Rectangle 2"/>
          <p:cNvSpPr>
            <a:spLocks noGrp="1" noRot="1" noChangeAspect="1" noChangeArrowheads="1" noTextEdit="1"/>
          </p:cNvSpPr>
          <p:nvPr>
            <p:ph type="sldImg"/>
          </p:nvPr>
        </p:nvSpPr>
        <p:spPr>
          <a:ln/>
        </p:spPr>
      </p:sp>
      <p:sp>
        <p:nvSpPr>
          <p:cNvPr id="512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E856B4-BD10-4867-8778-EFC6A633023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252355" name="Rectangle 2"/>
          <p:cNvSpPr>
            <a:spLocks noGrp="1" noRot="1" noChangeAspect="1" noChangeArrowheads="1" noTextEdit="1"/>
          </p:cNvSpPr>
          <p:nvPr>
            <p:ph type="sldImg"/>
          </p:nvPr>
        </p:nvSpPr>
        <p:spPr>
          <a:ln/>
        </p:spPr>
      </p:sp>
      <p:sp>
        <p:nvSpPr>
          <p:cNvPr id="125235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9DE5A1-E9FA-4A7A-8845-908D9B373E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53699" name="Rectangle 2"/>
          <p:cNvSpPr>
            <a:spLocks noGrp="1" noRot="1" noChangeAspect="1" noChangeArrowheads="1" noTextEdit="1"/>
          </p:cNvSpPr>
          <p:nvPr>
            <p:ph type="sldImg"/>
          </p:nvPr>
        </p:nvSpPr>
        <p:spPr>
          <a:ln/>
        </p:spPr>
      </p:sp>
      <p:sp>
        <p:nvSpPr>
          <p:cNvPr id="10537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52E296-53BC-4F91-883C-9CAB774394B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38434" name="Rectangle 2"/>
          <p:cNvSpPr>
            <a:spLocks noGrp="1" noRot="1" noChangeAspect="1" noChangeArrowheads="1" noTextEdit="1"/>
          </p:cNvSpPr>
          <p:nvPr>
            <p:ph type="sldImg"/>
          </p:nvPr>
        </p:nvSpPr>
        <p:spPr>
          <a:ln/>
        </p:spPr>
      </p:sp>
      <p:sp>
        <p:nvSpPr>
          <p:cNvPr id="193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8C6AEC-4F27-488F-B732-57BB678AD4A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97794" name="Rectangle 2"/>
          <p:cNvSpPr>
            <a:spLocks noGrp="1" noRot="1" noChangeAspect="1" noChangeArrowheads="1" noTextEdit="1"/>
          </p:cNvSpPr>
          <p:nvPr>
            <p:ph type="sldImg"/>
          </p:nvPr>
        </p:nvSpPr>
        <p:spPr>
          <a:ln/>
        </p:spPr>
      </p:sp>
      <p:sp>
        <p:nvSpPr>
          <p:cNvPr id="169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F7B59F-148E-4FAF-BA75-643700FE83C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456578" name="Rectangle 2"/>
          <p:cNvSpPr>
            <a:spLocks noGrp="1" noRot="1" noChangeAspect="1" noChangeArrowheads="1" noTextEdit="1"/>
          </p:cNvSpPr>
          <p:nvPr>
            <p:ph type="sldImg"/>
          </p:nvPr>
        </p:nvSpPr>
        <p:spPr>
          <a:ln/>
        </p:spPr>
      </p:sp>
      <p:sp>
        <p:nvSpPr>
          <p:cNvPr id="2456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8F1BA-C16D-480A-99A4-D2B023E4BB6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51714" name="Rectangle 2"/>
          <p:cNvSpPr>
            <a:spLocks noGrp="1" noRot="1" noChangeAspect="1" noChangeArrowheads="1" noTextEdit="1"/>
          </p:cNvSpPr>
          <p:nvPr>
            <p:ph type="sldImg"/>
          </p:nvPr>
        </p:nvSpPr>
        <p:spPr>
          <a:xfrm>
            <a:off x="342900" y="693738"/>
            <a:ext cx="6172200" cy="3471862"/>
          </a:xfrm>
          <a:ln/>
        </p:spPr>
      </p:sp>
      <p:sp>
        <p:nvSpPr>
          <p:cNvPr id="1651715" name="Rectangle 3"/>
          <p:cNvSpPr>
            <a:spLocks noGrp="1" noChangeArrowheads="1"/>
          </p:cNvSpPr>
          <p:nvPr>
            <p:ph type="body" idx="1"/>
          </p:nvPr>
        </p:nvSpPr>
        <p:spPr>
          <a:xfrm>
            <a:off x="914400" y="4397375"/>
            <a:ext cx="5029200" cy="4243388"/>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6E5EA6-1CCB-4022-B1AC-33BA7825B4D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948226"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948227"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C0D36-9654-4FE0-8E3D-85ED2BC8254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1016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154F99-40E1-47BE-8B40-6B8C0BB5C82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950274"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950275"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28D411-2225-4F6C-B0E9-E033FA206B2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946178"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946179"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2603FF-34A6-4862-B9A5-CC26377B614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092610" name="Rectangle 2"/>
          <p:cNvSpPr>
            <a:spLocks noGrp="1" noRot="1" noChangeAspect="1" noChangeArrowheads="1" noTextEdit="1"/>
          </p:cNvSpPr>
          <p:nvPr>
            <p:ph type="sldImg"/>
          </p:nvPr>
        </p:nvSpPr>
        <p:spPr>
          <a:ln/>
        </p:spPr>
      </p:sp>
      <p:sp>
        <p:nvSpPr>
          <p:cNvPr id="109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F7AED-47C9-45EF-9273-7EBDD547B2B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63330" name="Rectangle 2"/>
          <p:cNvSpPr>
            <a:spLocks noGrp="1" noRot="1" noChangeAspect="1" noChangeArrowheads="1" noTextEdit="1"/>
          </p:cNvSpPr>
          <p:nvPr>
            <p:ph type="sldImg"/>
          </p:nvPr>
        </p:nvSpPr>
        <p:spPr>
          <a:ln/>
        </p:spPr>
      </p:sp>
      <p:sp>
        <p:nvSpPr>
          <p:cNvPr id="4963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9C580A-C14F-497F-A57D-ABE4A7C628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53762" name="Rectangle 2"/>
          <p:cNvSpPr>
            <a:spLocks noGrp="1" noRot="1" noChangeAspect="1" noChangeArrowheads="1" noTextEdit="1"/>
          </p:cNvSpPr>
          <p:nvPr>
            <p:ph type="sldImg"/>
          </p:nvPr>
        </p:nvSpPr>
        <p:spPr>
          <a:xfrm>
            <a:off x="342900" y="693738"/>
            <a:ext cx="6172200" cy="3471862"/>
          </a:xfrm>
          <a:ln/>
        </p:spPr>
      </p:sp>
      <p:sp>
        <p:nvSpPr>
          <p:cNvPr id="1653763" name="Rectangle 3"/>
          <p:cNvSpPr>
            <a:spLocks noGrp="1" noChangeArrowheads="1"/>
          </p:cNvSpPr>
          <p:nvPr>
            <p:ph type="body" idx="1"/>
          </p:nvPr>
        </p:nvSpPr>
        <p:spPr>
          <a:xfrm>
            <a:off x="914400" y="4397375"/>
            <a:ext cx="5029200" cy="4243388"/>
          </a:xfrm>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160B21-85CE-4EEA-A733-64F95CE18C1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55810" name="Rectangle 2"/>
          <p:cNvSpPr>
            <a:spLocks noGrp="1" noRot="1" noChangeAspect="1" noChangeArrowheads="1" noTextEdit="1"/>
          </p:cNvSpPr>
          <p:nvPr>
            <p:ph type="sldImg"/>
          </p:nvPr>
        </p:nvSpPr>
        <p:spPr>
          <a:xfrm>
            <a:off x="342900" y="693738"/>
            <a:ext cx="6172200" cy="3471862"/>
          </a:xfrm>
          <a:ln/>
        </p:spPr>
      </p:sp>
      <p:sp>
        <p:nvSpPr>
          <p:cNvPr id="1655811" name="Rectangle 3"/>
          <p:cNvSpPr>
            <a:spLocks noGrp="1" noChangeArrowheads="1"/>
          </p:cNvSpPr>
          <p:nvPr>
            <p:ph type="body" idx="1"/>
          </p:nvPr>
        </p:nvSpPr>
        <p:spPr>
          <a:xfrm>
            <a:off x="914400" y="4397375"/>
            <a:ext cx="5029200" cy="4243388"/>
          </a:xfrm>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9E98F6-4489-489B-817D-3481FCE605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21731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0F4B88-9003-41B4-B893-5AEC1CACEBD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14178" name="Rectangle 2"/>
          <p:cNvSpPr>
            <a:spLocks noGrp="1" noRot="1" noChangeAspect="1" noChangeArrowheads="1" noTextEdit="1"/>
          </p:cNvSpPr>
          <p:nvPr>
            <p:ph type="sldImg"/>
          </p:nvPr>
        </p:nvSpPr>
        <p:spPr>
          <a:ln/>
        </p:spPr>
      </p:sp>
      <p:sp>
        <p:nvSpPr>
          <p:cNvPr id="1714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4BE16F-520A-4D38-B581-17E2648E3C0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11106" name="Rectangle 2"/>
          <p:cNvSpPr>
            <a:spLocks noGrp="1" noRot="1" noChangeAspect="1" noChangeArrowheads="1" noTextEdit="1"/>
          </p:cNvSpPr>
          <p:nvPr>
            <p:ph type="sldImg"/>
          </p:nvPr>
        </p:nvSpPr>
        <p:spPr>
          <a:ln/>
        </p:spPr>
      </p:sp>
      <p:sp>
        <p:nvSpPr>
          <p:cNvPr id="171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BF4F70-13C5-47CB-A816-FF93D6B65D8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82754" name="Rectangle 2"/>
          <p:cNvSpPr>
            <a:spLocks noGrp="1" noRot="1" noChangeAspect="1" noChangeArrowheads="1" noTextEdit="1"/>
          </p:cNvSpPr>
          <p:nvPr>
            <p:ph type="sldImg"/>
          </p:nvPr>
        </p:nvSpPr>
        <p:spPr>
          <a:ln/>
        </p:spPr>
      </p:sp>
      <p:sp>
        <p:nvSpPr>
          <p:cNvPr id="468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a:extLst>
              <a:ext uri="{FF2B5EF4-FFF2-40B4-BE49-F238E27FC236}">
                <a16:creationId xmlns:a16="http://schemas.microsoft.com/office/drawing/2014/main" id="{0D970318-D9FA-EBC0-065F-186643D61D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1B77E-61B7-444B-9CA4-3EA27876E7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2307" name="Rectangle 2">
            <a:extLst>
              <a:ext uri="{FF2B5EF4-FFF2-40B4-BE49-F238E27FC236}">
                <a16:creationId xmlns:a16="http://schemas.microsoft.com/office/drawing/2014/main" id="{8F588CD4-1B8D-C4AE-8B8B-8AC5CAE06683}"/>
              </a:ext>
            </a:extLst>
          </p:cNvPr>
          <p:cNvSpPr>
            <a:spLocks noGrp="1" noRot="1" noChangeAspect="1" noChangeArrowheads="1" noTextEdit="1"/>
          </p:cNvSpPr>
          <p:nvPr>
            <p:ph type="sldImg"/>
          </p:nvPr>
        </p:nvSpPr>
        <p:spPr>
          <a:solidFill>
            <a:srgbClr val="FFFFFF"/>
          </a:solidFill>
          <a:ln/>
        </p:spPr>
      </p:sp>
      <p:sp>
        <p:nvSpPr>
          <p:cNvPr id="1122308" name="Rectangle 3">
            <a:extLst>
              <a:ext uri="{FF2B5EF4-FFF2-40B4-BE49-F238E27FC236}">
                <a16:creationId xmlns:a16="http://schemas.microsoft.com/office/drawing/2014/main" id="{34D97D4F-31ED-FAB2-7075-F0F4E5FAC9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B530F7-25ED-40F8-A7E5-6342884AF2D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80994" name="Rectangle 2"/>
          <p:cNvSpPr>
            <a:spLocks noGrp="1" noRot="1" noChangeAspect="1" noChangeArrowheads="1" noTextEdit="1"/>
          </p:cNvSpPr>
          <p:nvPr>
            <p:ph type="sldImg"/>
          </p:nvPr>
        </p:nvSpPr>
        <p:spPr>
          <a:ln/>
        </p:spPr>
      </p:sp>
      <p:sp>
        <p:nvSpPr>
          <p:cNvPr id="4180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E5320A-D4F9-4DB7-B910-C05A13E1F87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82850" name="Rectangle 2"/>
          <p:cNvSpPr>
            <a:spLocks noGrp="1" noRot="1" noChangeAspect="1" noChangeArrowheads="1" noTextEdit="1"/>
          </p:cNvSpPr>
          <p:nvPr>
            <p:ph type="sldImg"/>
          </p:nvPr>
        </p:nvSpPr>
        <p:spPr>
          <a:ln/>
        </p:spPr>
      </p:sp>
      <p:sp>
        <p:nvSpPr>
          <p:cNvPr id="2382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670827-C2EF-4138-BC26-31764A8ABF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55746" name="Rectangle 2"/>
          <p:cNvSpPr>
            <a:spLocks noGrp="1" noRot="1" noChangeAspect="1" noChangeArrowheads="1" noTextEdit="1"/>
          </p:cNvSpPr>
          <p:nvPr>
            <p:ph type="sldImg"/>
          </p:nvPr>
        </p:nvSpPr>
        <p:spPr>
          <a:ln/>
        </p:spPr>
      </p:sp>
      <p:sp>
        <p:nvSpPr>
          <p:cNvPr id="425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3D588-B9BD-44A6-947F-562599918E5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94603E-20F9-478D-A5C2-32B841DA3BD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66904F-D8AF-4914-96AD-47183BC772AC}" type="slidenum">
              <a:rPr kumimoji="0" lang="en-US" sz="1200" b="1" i="0" u="none" strike="noStrike" kern="1200" cap="none" spc="0" normalizeH="0" baseline="0" noProof="0" smtClean="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0FFB11-FF28-47BE-9E8A-635333DBC141}" type="slidenum">
              <a:rPr kumimoji="0" lang="en-US" sz="1200" b="1" i="0" u="none" strike="noStrike" kern="1200" cap="none" spc="0" normalizeH="0" baseline="0" noProof="0" smtClean="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670827-C2EF-4138-BC26-31764A8ABFA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255746" name="Rectangle 2"/>
          <p:cNvSpPr>
            <a:spLocks noGrp="1" noRot="1" noChangeAspect="1" noChangeArrowheads="1" noTextEdit="1"/>
          </p:cNvSpPr>
          <p:nvPr>
            <p:ph type="sldImg"/>
          </p:nvPr>
        </p:nvSpPr>
        <p:spPr>
          <a:ln/>
        </p:spPr>
      </p:sp>
      <p:sp>
        <p:nvSpPr>
          <p:cNvPr id="425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7">
            <a:extLst>
              <a:ext uri="{FF2B5EF4-FFF2-40B4-BE49-F238E27FC236}">
                <a16:creationId xmlns:a16="http://schemas.microsoft.com/office/drawing/2014/main" id="{7CD10E41-D135-41CC-B6B4-8E43AD0ED0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7ADCD2-EB57-433F-AB71-4C4D4272D0E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8147" name="Rectangle 2">
            <a:extLst>
              <a:ext uri="{FF2B5EF4-FFF2-40B4-BE49-F238E27FC236}">
                <a16:creationId xmlns:a16="http://schemas.microsoft.com/office/drawing/2014/main" id="{468E0735-2FF1-4D95-90FF-DFDBFF6E43F8}"/>
              </a:ext>
            </a:extLst>
          </p:cNvPr>
          <p:cNvSpPr>
            <a:spLocks noGrp="1" noRot="1" noChangeAspect="1" noChangeArrowheads="1" noTextEdit="1"/>
          </p:cNvSpPr>
          <p:nvPr>
            <p:ph type="sldImg"/>
          </p:nvPr>
        </p:nvSpPr>
        <p:spPr>
          <a:ln/>
        </p:spPr>
      </p:sp>
      <p:sp>
        <p:nvSpPr>
          <p:cNvPr id="1158148" name="Rectangle 3">
            <a:extLst>
              <a:ext uri="{FF2B5EF4-FFF2-40B4-BE49-F238E27FC236}">
                <a16:creationId xmlns:a16="http://schemas.microsoft.com/office/drawing/2014/main" id="{09E7CCB1-6524-4030-9ECD-35CC08C948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95651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7">
            <a:extLst>
              <a:ext uri="{FF2B5EF4-FFF2-40B4-BE49-F238E27FC236}">
                <a16:creationId xmlns:a16="http://schemas.microsoft.com/office/drawing/2014/main" id="{7CFD7FCB-C0C0-4912-AB4A-D225E9A6ED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6C41FE-66D0-48C8-A714-25BF29C23E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7123" name="Rectangle 2">
            <a:extLst>
              <a:ext uri="{FF2B5EF4-FFF2-40B4-BE49-F238E27FC236}">
                <a16:creationId xmlns:a16="http://schemas.microsoft.com/office/drawing/2014/main" id="{05D87F28-CABF-4413-A1D4-A40DD3E2B224}"/>
              </a:ext>
            </a:extLst>
          </p:cNvPr>
          <p:cNvSpPr>
            <a:spLocks noGrp="1" noRot="1" noChangeAspect="1" noChangeArrowheads="1" noTextEdit="1"/>
          </p:cNvSpPr>
          <p:nvPr>
            <p:ph type="sldImg"/>
          </p:nvPr>
        </p:nvSpPr>
        <p:spPr>
          <a:ln/>
        </p:spPr>
      </p:sp>
      <p:sp>
        <p:nvSpPr>
          <p:cNvPr id="1157124" name="Rectangle 3">
            <a:extLst>
              <a:ext uri="{FF2B5EF4-FFF2-40B4-BE49-F238E27FC236}">
                <a16:creationId xmlns:a16="http://schemas.microsoft.com/office/drawing/2014/main" id="{1FB25D8B-CDA7-4318-8BBB-092D0415E6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9999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7">
            <a:extLst>
              <a:ext uri="{FF2B5EF4-FFF2-40B4-BE49-F238E27FC236}">
                <a16:creationId xmlns:a16="http://schemas.microsoft.com/office/drawing/2014/main" id="{7DCA8273-2FA9-A686-9059-607026378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9CE2A7-3096-422A-82C1-9BD77C729B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3331" name="Rectangle 2">
            <a:extLst>
              <a:ext uri="{FF2B5EF4-FFF2-40B4-BE49-F238E27FC236}">
                <a16:creationId xmlns:a16="http://schemas.microsoft.com/office/drawing/2014/main" id="{105C651A-985D-2743-5022-F2F9A8FF2F48}"/>
              </a:ext>
            </a:extLst>
          </p:cNvPr>
          <p:cNvSpPr>
            <a:spLocks noGrp="1" noRot="1" noChangeAspect="1" noChangeArrowheads="1" noTextEdit="1"/>
          </p:cNvSpPr>
          <p:nvPr>
            <p:ph type="sldImg"/>
          </p:nvPr>
        </p:nvSpPr>
        <p:spPr>
          <a:solidFill>
            <a:srgbClr val="FFFFFF"/>
          </a:solidFill>
          <a:ln/>
        </p:spPr>
      </p:sp>
      <p:sp>
        <p:nvSpPr>
          <p:cNvPr id="1123332" name="Rectangle 3">
            <a:extLst>
              <a:ext uri="{FF2B5EF4-FFF2-40B4-BE49-F238E27FC236}">
                <a16:creationId xmlns:a16="http://schemas.microsoft.com/office/drawing/2014/main" id="{806D2E2D-6919-CC98-C621-BC1D36D5690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7">
            <a:extLst>
              <a:ext uri="{FF2B5EF4-FFF2-40B4-BE49-F238E27FC236}">
                <a16:creationId xmlns:a16="http://schemas.microsoft.com/office/drawing/2014/main" id="{E70A31BA-F64D-4332-8DE2-0A44064F18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DE0594-BF8A-4961-AE65-37C19866D7B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2243" name="Rectangle 2">
            <a:extLst>
              <a:ext uri="{FF2B5EF4-FFF2-40B4-BE49-F238E27FC236}">
                <a16:creationId xmlns:a16="http://schemas.microsoft.com/office/drawing/2014/main" id="{52B0BA5B-6C8D-4483-875B-9EA0AB6FF866}"/>
              </a:ext>
            </a:extLst>
          </p:cNvPr>
          <p:cNvSpPr>
            <a:spLocks noGrp="1" noRot="1" noChangeAspect="1" noChangeArrowheads="1" noTextEdit="1"/>
          </p:cNvSpPr>
          <p:nvPr>
            <p:ph type="sldImg"/>
          </p:nvPr>
        </p:nvSpPr>
        <p:spPr>
          <a:ln/>
        </p:spPr>
      </p:sp>
      <p:sp>
        <p:nvSpPr>
          <p:cNvPr id="1162244" name="Rectangle 3">
            <a:extLst>
              <a:ext uri="{FF2B5EF4-FFF2-40B4-BE49-F238E27FC236}">
                <a16:creationId xmlns:a16="http://schemas.microsoft.com/office/drawing/2014/main" id="{DE740DA3-3273-4845-A8AC-5D69ADEE80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95858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7412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984546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2400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7704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41BF3F-07C6-439F-AC7C-24766BC2D7E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3278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0B0B1-338F-4B83-87F6-BAE303C024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38" name="Rectangle 2"/>
          <p:cNvSpPr>
            <a:spLocks noGrp="1" noRot="1" noChangeAspect="1" noChangeArrowheads="1" noTextEdit="1"/>
          </p:cNvSpPr>
          <p:nvPr>
            <p:ph type="sldImg"/>
          </p:nvPr>
        </p:nvSpPr>
        <p:spPr>
          <a:ln/>
        </p:spPr>
      </p:sp>
      <p:sp>
        <p:nvSpPr>
          <p:cNvPr id="14340" name="Rectangle 4"/>
          <p:cNvSpPr>
            <a:spLocks noGrp="1" noChangeArrowheads="1"/>
          </p:cNvSpPr>
          <p:nvPr>
            <p:ph type="body" idx="1"/>
          </p:nvPr>
        </p:nvSpPr>
        <p:spPr>
          <a:noFill/>
          <a:ln/>
        </p:spPr>
        <p:txBody>
          <a:bodyPr/>
          <a:lstStyle/>
          <a:p>
            <a:r>
              <a:rPr lang="en-US" altLang="en-US"/>
              <a:t>Instructor Note:</a:t>
            </a:r>
          </a:p>
          <a:p>
            <a:r>
              <a:rPr lang="en-US" altLang="en-US"/>
              <a:t>These slides contain animated objects. This presentation is intended to be viewed in “Slide Show”.  Each click of the mouse will move an object, make an object appear/disappear or show an arrow.  Each bulleted line in the Notes Pages correspond the sequential order of each “action” and describes that action.  </a:t>
            </a:r>
          </a:p>
          <a:p>
            <a:r>
              <a:rPr lang="en-US" altLang="en-US"/>
              <a:t>The accompanying </a:t>
            </a:r>
            <a:r>
              <a:rPr lang="en-US" altLang="en-US" i="1"/>
              <a:t>Word</a:t>
            </a:r>
            <a:r>
              <a:rPr lang="en-US" altLang="en-US"/>
              <a:t> analysis document has analysis for each slide.  </a:t>
            </a:r>
          </a:p>
        </p:txBody>
      </p:sp>
    </p:spTree>
    <p:extLst>
      <p:ext uri="{BB962C8B-B14F-4D97-AF65-F5344CB8AC3E}">
        <p14:creationId xmlns:p14="http://schemas.microsoft.com/office/powerpoint/2010/main" val="2677999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BB7BCB-2099-4A70-A5F3-4D849E93FBC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a:buFontTx/>
              <a:buChar char="-"/>
            </a:pPr>
            <a:r>
              <a:rPr lang="en-US" altLang="en-US" sz="1800"/>
              <a:t>COA 1:  invade the colonies in the south.</a:t>
            </a:r>
            <a:r>
              <a:rPr lang="en-US" altLang="en-US" sz="1800" b="1"/>
              <a:t> </a:t>
            </a:r>
            <a:r>
              <a:rPr lang="en-US" altLang="en-US" sz="1800"/>
              <a:t> </a:t>
            </a:r>
          </a:p>
          <a:p>
            <a:pPr>
              <a:buFontTx/>
              <a:buChar char="-"/>
            </a:pPr>
            <a:r>
              <a:rPr lang="en-US" altLang="en-US" sz="1800"/>
              <a:t>COA 2:  invade the Mid-Atlantic Colonies through either the Delaware or Chesapeake Bays</a:t>
            </a:r>
          </a:p>
          <a:p>
            <a:pPr>
              <a:buFontTx/>
              <a:buChar char="-"/>
            </a:pPr>
            <a:r>
              <a:rPr lang="en-US" altLang="en-US" sz="1800"/>
              <a:t>COA 3:  invade New York. </a:t>
            </a:r>
          </a:p>
        </p:txBody>
      </p:sp>
    </p:spTree>
    <p:extLst>
      <p:ext uri="{BB962C8B-B14F-4D97-AF65-F5344CB8AC3E}">
        <p14:creationId xmlns:p14="http://schemas.microsoft.com/office/powerpoint/2010/main" val="14975838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3DBBBA-D714-4AE6-BD71-CFA6AA31B30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pPr>
              <a:buFontTx/>
              <a:buChar char="•"/>
            </a:pPr>
            <a:r>
              <a:rPr lang="en-US" altLang="en-US" sz="1600"/>
              <a:t>Late June – July:  General Howe assembles 32,000 troops on Staten Island</a:t>
            </a:r>
          </a:p>
          <a:p>
            <a:pPr>
              <a:buFontTx/>
              <a:buChar char="•"/>
            </a:pPr>
            <a:r>
              <a:rPr lang="en-US" altLang="en-US" sz="1600"/>
              <a:t>American Distribution:</a:t>
            </a:r>
          </a:p>
          <a:p>
            <a:pPr lvl="1">
              <a:buFontTx/>
              <a:buChar char="•"/>
            </a:pPr>
            <a:r>
              <a:rPr lang="en-US" altLang="en-US" sz="1600"/>
              <a:t>3 Divisions in Southern Manhattan</a:t>
            </a:r>
          </a:p>
          <a:p>
            <a:pPr lvl="1">
              <a:buFontTx/>
              <a:buChar char="•"/>
            </a:pPr>
            <a:r>
              <a:rPr lang="en-US" altLang="en-US" sz="1600"/>
              <a:t>1 Division at Northern Tip of Manhattan (Fort  Washington)</a:t>
            </a:r>
          </a:p>
          <a:p>
            <a:pPr lvl="1">
              <a:buFontTx/>
              <a:buChar char="•"/>
            </a:pPr>
            <a:r>
              <a:rPr lang="en-US" altLang="en-US" sz="1600"/>
              <a:t>(Arrows)  Washington recognizes that Brooklyn Heights dominate his main forces on Manhattan therefore:</a:t>
            </a:r>
          </a:p>
          <a:p>
            <a:pPr lvl="1">
              <a:buFontTx/>
              <a:buChar char="•"/>
            </a:pPr>
            <a:r>
              <a:rPr lang="en-US" altLang="en-US" sz="1600"/>
              <a:t>1 Division (under Putnam) placed on Long Island to deny the British access to these Heights</a:t>
            </a:r>
          </a:p>
        </p:txBody>
      </p:sp>
    </p:spTree>
    <p:extLst>
      <p:ext uri="{BB962C8B-B14F-4D97-AF65-F5344CB8AC3E}">
        <p14:creationId xmlns:p14="http://schemas.microsoft.com/office/powerpoint/2010/main" val="819947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a:extLst>
              <a:ext uri="{FF2B5EF4-FFF2-40B4-BE49-F238E27FC236}">
                <a16:creationId xmlns:a16="http://schemas.microsoft.com/office/drawing/2014/main" id="{0B2240C5-B019-90BE-4EF5-6EC47F38A4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4369FF-B899-42D8-8934-82FDBE54B9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7427" name="Rectangle 2">
            <a:extLst>
              <a:ext uri="{FF2B5EF4-FFF2-40B4-BE49-F238E27FC236}">
                <a16:creationId xmlns:a16="http://schemas.microsoft.com/office/drawing/2014/main" id="{91EE9C5F-CBE6-2F78-1F1C-299036D5D3A9}"/>
              </a:ext>
            </a:extLst>
          </p:cNvPr>
          <p:cNvSpPr>
            <a:spLocks noGrp="1" noRot="1" noChangeAspect="1" noChangeArrowheads="1" noTextEdit="1"/>
          </p:cNvSpPr>
          <p:nvPr>
            <p:ph type="sldImg"/>
          </p:nvPr>
        </p:nvSpPr>
        <p:spPr>
          <a:ln/>
        </p:spPr>
      </p:sp>
      <p:sp>
        <p:nvSpPr>
          <p:cNvPr id="1127428" name="Rectangle 3">
            <a:extLst>
              <a:ext uri="{FF2B5EF4-FFF2-40B4-BE49-F238E27FC236}">
                <a16:creationId xmlns:a16="http://schemas.microsoft.com/office/drawing/2014/main" id="{40748B0F-3F01-6409-3F6F-D41EDF0B8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621B76-DAAE-4698-A217-9C85B5CE8B5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685800" y="4343400"/>
            <a:ext cx="5486400" cy="4800600"/>
          </a:xfrm>
        </p:spPr>
        <p:txBody>
          <a:bodyPr/>
          <a:lstStyle/>
          <a:p>
            <a:pPr>
              <a:buFontTx/>
              <a:buChar char="•"/>
            </a:pPr>
            <a:r>
              <a:rPr lang="en-US" altLang="en-US" sz="1000"/>
              <a:t>Putnam’s Disposition of Forces.  Takes advantage of protective terrain formed by Heights of Guian and fortifies the gaps with his troops:</a:t>
            </a:r>
          </a:p>
          <a:p>
            <a:pPr lvl="1">
              <a:buFontTx/>
              <a:buChar char="•"/>
            </a:pPr>
            <a:r>
              <a:rPr lang="en-US" altLang="en-US" sz="1000"/>
              <a:t>To the West, at Gowanus Road – Lord Sterling with 1,600 troops</a:t>
            </a:r>
          </a:p>
          <a:p>
            <a:pPr lvl="1">
              <a:buFontTx/>
              <a:buChar char="•"/>
            </a:pPr>
            <a:r>
              <a:rPr lang="en-US" altLang="en-US" sz="1000"/>
              <a:t>In the center at Flatbush and Bedford Passes – Sullivan with 1,500 troops</a:t>
            </a:r>
          </a:p>
          <a:p>
            <a:pPr lvl="1">
              <a:buFontTx/>
              <a:buChar char="•"/>
            </a:pPr>
            <a:r>
              <a:rPr lang="en-US" altLang="en-US" sz="1000"/>
              <a:t>Putnam leaves the Jamaica Pass to the West unguarded.</a:t>
            </a:r>
          </a:p>
          <a:p>
            <a:pPr>
              <a:buFontTx/>
              <a:buChar char="•"/>
            </a:pPr>
            <a:r>
              <a:rPr lang="en-US" altLang="en-US" sz="1000"/>
              <a:t>22 August – Howe lands 15,000 troops near Gravesend Bay</a:t>
            </a:r>
          </a:p>
          <a:p>
            <a:pPr>
              <a:buFontTx/>
              <a:buChar char="•"/>
            </a:pPr>
            <a:r>
              <a:rPr lang="en-US" altLang="en-US" sz="1000"/>
              <a:t>British conduct a demonstration at Flatbush Gap</a:t>
            </a:r>
          </a:p>
          <a:p>
            <a:pPr>
              <a:buFontTx/>
              <a:buChar char="•"/>
            </a:pPr>
            <a:r>
              <a:rPr lang="en-US" altLang="en-US" sz="1000"/>
              <a:t>26 August – MG Grant attacks Lord Sterling along the Gowanus Pass with 5,000 troops – he does not press his attack – his intent is to keep the American Right flank fixed.</a:t>
            </a:r>
          </a:p>
          <a:p>
            <a:pPr>
              <a:buFontTx/>
              <a:buChar char="•"/>
            </a:pPr>
            <a:r>
              <a:rPr lang="en-US" altLang="en-US" sz="1000"/>
              <a:t>Howe maneuvers the British Main Body(10,000) around the American left flank, through the unguarded Jamaica Gap.  Sullivan is forced to withdraw from his fortifications and try to stop the British envelopment.</a:t>
            </a:r>
          </a:p>
          <a:p>
            <a:pPr>
              <a:buFontTx/>
              <a:buChar char="•"/>
            </a:pPr>
            <a:r>
              <a:rPr lang="en-US" altLang="en-US" sz="1000"/>
              <a:t>Greatly outnumbered, Sullivan’s forces break and withdraw back to fortifications at Brooklyn Heights.  </a:t>
            </a:r>
          </a:p>
          <a:p>
            <a:pPr>
              <a:buFontTx/>
              <a:buChar char="•"/>
            </a:pPr>
            <a:r>
              <a:rPr lang="en-US" altLang="en-US" sz="1000"/>
              <a:t>Howe completes the trap with Sterling’s forces who capitulate.</a:t>
            </a:r>
          </a:p>
          <a:p>
            <a:pPr>
              <a:buFontTx/>
              <a:buChar char="•"/>
            </a:pPr>
            <a:r>
              <a:rPr lang="en-US" altLang="en-US" sz="1000"/>
              <a:t>Washington personally takes over the Americans at Brooklyn Heights and reinforces the Americans to 9,500 (still ½ of the British Forces).  </a:t>
            </a:r>
          </a:p>
          <a:p>
            <a:pPr>
              <a:buFontTx/>
              <a:buChar char="•"/>
            </a:pPr>
            <a:r>
              <a:rPr lang="en-US" altLang="en-US" sz="1000"/>
              <a:t>Howe constructs siege lines (</a:t>
            </a:r>
            <a:r>
              <a:rPr lang="en-US" altLang="en-US" sz="1000">
                <a:solidFill>
                  <a:srgbClr val="FF0000"/>
                </a:solidFill>
              </a:rPr>
              <a:t>normal for this period to attack enemy fortifications this way</a:t>
            </a:r>
            <a:r>
              <a:rPr lang="en-US" altLang="en-US" sz="1000"/>
              <a:t>)</a:t>
            </a:r>
          </a:p>
          <a:p>
            <a:pPr>
              <a:buFontTx/>
              <a:buChar char="•"/>
            </a:pPr>
            <a:r>
              <a:rPr lang="en-US" altLang="en-US" sz="1000"/>
              <a:t>August 29 – Washington identifies the futility of his position and evacuates the night of 29 August.  For the Long Island Campaign:</a:t>
            </a:r>
          </a:p>
          <a:p>
            <a:pPr lvl="1">
              <a:buFontTx/>
              <a:buChar char="•"/>
            </a:pPr>
            <a:r>
              <a:rPr lang="en-US" altLang="en-US" sz="1000"/>
              <a:t>American Losses: 1,012</a:t>
            </a:r>
          </a:p>
          <a:p>
            <a:pPr lvl="1">
              <a:buFontTx/>
              <a:buChar char="•"/>
            </a:pPr>
            <a:r>
              <a:rPr lang="en-US" altLang="en-US" sz="1000"/>
              <a:t>British Losses: 392</a:t>
            </a:r>
          </a:p>
          <a:p>
            <a:pPr>
              <a:buFontTx/>
              <a:buChar char="•"/>
            </a:pPr>
            <a:r>
              <a:rPr lang="en-US" altLang="en-US" sz="1000"/>
              <a:t>Howe offers Washington a peace proposal from London.  Washington refuses. </a:t>
            </a:r>
          </a:p>
          <a:p>
            <a:pPr lvl="1">
              <a:buFontTx/>
              <a:buChar char="•"/>
            </a:pPr>
            <a:endParaRPr lang="en-US" altLang="en-US" sz="1000"/>
          </a:p>
          <a:p>
            <a:endParaRPr lang="en-US" altLang="en-US" sz="1000"/>
          </a:p>
        </p:txBody>
      </p:sp>
    </p:spTree>
    <p:extLst>
      <p:ext uri="{BB962C8B-B14F-4D97-AF65-F5344CB8AC3E}">
        <p14:creationId xmlns:p14="http://schemas.microsoft.com/office/powerpoint/2010/main" val="16922368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57C5D8-33A3-497C-A3EE-6F838AD5988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xfrm>
            <a:off x="685800" y="4343400"/>
            <a:ext cx="5486400" cy="4676775"/>
          </a:xfrm>
        </p:spPr>
        <p:txBody>
          <a:bodyPr/>
          <a:lstStyle/>
          <a:p>
            <a:pPr>
              <a:buFontTx/>
              <a:buChar char="•"/>
            </a:pPr>
            <a:r>
              <a:rPr lang="en-US" altLang="en-US" sz="1000"/>
              <a:t>15 September – Howe Lands troops at Kips Bay to cut off Putnam’s Southern troops</a:t>
            </a:r>
          </a:p>
          <a:p>
            <a:pPr>
              <a:buFontTx/>
              <a:buChar char="•"/>
            </a:pPr>
            <a:r>
              <a:rPr lang="en-US" altLang="en-US" sz="1000"/>
              <a:t>Putnam abandons NYC and occupies Harlem Heights</a:t>
            </a:r>
          </a:p>
          <a:p>
            <a:pPr>
              <a:buFontTx/>
              <a:buChar char="•"/>
            </a:pPr>
            <a:r>
              <a:rPr lang="en-US" altLang="en-US" sz="1000"/>
              <a:t>16 September – Pursuing British troops repulsed at Harlem Heights</a:t>
            </a:r>
          </a:p>
          <a:p>
            <a:pPr>
              <a:buFontTx/>
              <a:buChar char="•"/>
            </a:pPr>
            <a:r>
              <a:rPr lang="en-US" altLang="en-US" sz="1000"/>
              <a:t>18 October – Howe attempts to outmaneuver Washington and lands troops at Pell’s Point </a:t>
            </a:r>
          </a:p>
          <a:p>
            <a:pPr>
              <a:buFontTx/>
              <a:buChar char="•"/>
            </a:pPr>
            <a:r>
              <a:rPr lang="en-US" altLang="en-US" sz="1000"/>
              <a:t>Washington had already decided to abandon Manhattan and fell back to White Plains.  He left 2,800 (Col McGraw) at Fort Washington and 3,000 (General Greene) at Fort Lee on the West side of the Hudson.  The intent was to attempt to disrupt British attempts to use the Hudson.</a:t>
            </a:r>
          </a:p>
          <a:p>
            <a:pPr>
              <a:buFontTx/>
              <a:buChar char="•"/>
            </a:pPr>
            <a:r>
              <a:rPr lang="en-US" altLang="en-US" sz="1000"/>
              <a:t>28 October – Howe defeats Washington at White Plains</a:t>
            </a:r>
          </a:p>
          <a:p>
            <a:pPr>
              <a:buFontTx/>
              <a:buChar char="•"/>
            </a:pPr>
            <a:r>
              <a:rPr lang="en-US" altLang="en-US" sz="1000"/>
              <a:t>Washington force to withdraw – Positions 6,000 troops (General Lee) at Castle Hill to prevent further British movement north.  Washington takes the remainder of the Army to Peekskill. </a:t>
            </a:r>
          </a:p>
          <a:p>
            <a:pPr>
              <a:buFontTx/>
              <a:buChar char="•"/>
            </a:pPr>
            <a:r>
              <a:rPr lang="en-US" altLang="en-US" sz="1000"/>
              <a:t>10 November – Washington crosses the Hudson and moves south.  Howe decides not to pursue and instead moves south and captures Fort Washington (loss of 2,800 American Troops)</a:t>
            </a:r>
          </a:p>
          <a:p>
            <a:pPr>
              <a:buFontTx/>
              <a:buChar char="•"/>
            </a:pPr>
            <a:r>
              <a:rPr lang="en-US" altLang="en-US" sz="1000"/>
              <a:t>20 November – Greene joins Washington’s force just as General Cornwallis (sent by Howe)  moves to take Fort Lee.  At this point, Washington is down to 3,500 effectives (he lost 2,000 to expiring enlistments).  </a:t>
            </a:r>
          </a:p>
          <a:p>
            <a:pPr>
              <a:buFontTx/>
              <a:buChar char="•"/>
            </a:pPr>
            <a:r>
              <a:rPr lang="en-US" altLang="en-US" sz="1000"/>
              <a:t>Washington retreats to the safety of the West side of the Delaware River.  Cornwallis pursues him all the way, with 10,000 troops.  The two forces face each other on 8 December at Trenton, Washington protected by a still unfrozen Delaware River. </a:t>
            </a:r>
          </a:p>
          <a:p>
            <a:pPr>
              <a:buFontTx/>
              <a:buChar char="•"/>
            </a:pPr>
            <a:r>
              <a:rPr lang="en-US" altLang="en-US" sz="1000"/>
              <a:t>Howe is satisfied with the campaign and moves his troops into winter quarters on 14 December.  The British establish garrisons from Trenton all the way back to NY.  Howe Returns to NYC and Cornwallis prepares to return to England on leave.</a:t>
            </a:r>
          </a:p>
          <a:p>
            <a:pPr>
              <a:buFontTx/>
              <a:buChar char="•"/>
            </a:pPr>
            <a:endParaRPr lang="en-US" altLang="en-US" sz="1000"/>
          </a:p>
        </p:txBody>
      </p:sp>
    </p:spTree>
    <p:extLst>
      <p:ext uri="{BB962C8B-B14F-4D97-AF65-F5344CB8AC3E}">
        <p14:creationId xmlns:p14="http://schemas.microsoft.com/office/powerpoint/2010/main" val="11313429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7">
            <a:extLst>
              <a:ext uri="{FF2B5EF4-FFF2-40B4-BE49-F238E27FC236}">
                <a16:creationId xmlns:a16="http://schemas.microsoft.com/office/drawing/2014/main" id="{E3664ED5-C0D1-4537-9581-AE8F74996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FE5A56-9E13-4E33-8806-C3C2D712E11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6339" name="Rectangle 2">
            <a:extLst>
              <a:ext uri="{FF2B5EF4-FFF2-40B4-BE49-F238E27FC236}">
                <a16:creationId xmlns:a16="http://schemas.microsoft.com/office/drawing/2014/main" id="{63E916A8-5A85-48E8-B5A6-ED0F20A6EBFD}"/>
              </a:ext>
            </a:extLst>
          </p:cNvPr>
          <p:cNvSpPr>
            <a:spLocks noGrp="1" noRot="1" noChangeAspect="1" noChangeArrowheads="1" noTextEdit="1"/>
          </p:cNvSpPr>
          <p:nvPr>
            <p:ph type="sldImg"/>
          </p:nvPr>
        </p:nvSpPr>
        <p:spPr>
          <a:ln/>
        </p:spPr>
      </p:sp>
      <p:sp>
        <p:nvSpPr>
          <p:cNvPr id="1166340" name="Rectangle 3">
            <a:extLst>
              <a:ext uri="{FF2B5EF4-FFF2-40B4-BE49-F238E27FC236}">
                <a16:creationId xmlns:a16="http://schemas.microsoft.com/office/drawing/2014/main" id="{F7EDF376-61A9-4988-A3A8-702E3FC63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428798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4E872A-33DB-4D59-8057-C7EF5BB663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a:buFontTx/>
              <a:buChar char="•"/>
            </a:pPr>
            <a:r>
              <a:rPr lang="en-US" altLang="en-US"/>
              <a:t>25 Dec – Washington crosses the Delaware with 2,400 men.  He attacks the Hessian Garrison at Trenton with the following result:</a:t>
            </a:r>
          </a:p>
          <a:p>
            <a:pPr lvl="1">
              <a:buFontTx/>
              <a:buChar char="•"/>
            </a:pPr>
            <a:r>
              <a:rPr lang="en-US" altLang="en-US"/>
              <a:t>4 Americans Killed</a:t>
            </a:r>
          </a:p>
          <a:p>
            <a:pPr lvl="1">
              <a:buFontTx/>
              <a:buChar char="•"/>
            </a:pPr>
            <a:r>
              <a:rPr lang="en-US" altLang="en-US"/>
              <a:t>Hessians:  22 Killed/918 Captured/500 escape</a:t>
            </a:r>
          </a:p>
          <a:p>
            <a:pPr>
              <a:buFontTx/>
              <a:buChar char="•"/>
            </a:pPr>
            <a:r>
              <a:rPr lang="en-US" altLang="en-US"/>
              <a:t>Cornwallis gathers 8,000 troops to attack Washington (he leaves 1,200 troops at Princeton and another 1,200 to his immediate rear) and enters Trenton on 1 January.  He faces dug in Americans to the South East of the City.</a:t>
            </a:r>
          </a:p>
          <a:p>
            <a:pPr>
              <a:buFontTx/>
              <a:buChar char="•"/>
            </a:pPr>
            <a:r>
              <a:rPr lang="en-US" altLang="en-US"/>
              <a:t>Washington slips away that night and moves to the North East.  He defeats the British Rear Guard at Princeton.  The final casualty figures for Princeton action: </a:t>
            </a:r>
          </a:p>
          <a:p>
            <a:pPr lvl="1">
              <a:buFontTx/>
              <a:buChar char="•"/>
            </a:pPr>
            <a:r>
              <a:rPr lang="en-US" altLang="en-US"/>
              <a:t>Americans: 23 Killed</a:t>
            </a:r>
          </a:p>
          <a:p>
            <a:pPr lvl="1">
              <a:buFontTx/>
              <a:buChar char="•"/>
            </a:pPr>
            <a:r>
              <a:rPr lang="en-US" altLang="en-US"/>
              <a:t>British:  28 Killed/58 wounded/323 captured</a:t>
            </a:r>
          </a:p>
          <a:p>
            <a:pPr>
              <a:buFontTx/>
              <a:buChar char="•"/>
            </a:pPr>
            <a:r>
              <a:rPr lang="en-US" altLang="en-US"/>
              <a:t>With exhausted troops, Washington finally moves into winter quarters at Morristown</a:t>
            </a:r>
          </a:p>
          <a:p>
            <a:pPr>
              <a:buFontTx/>
              <a:buChar char="•"/>
            </a:pPr>
            <a:r>
              <a:rPr lang="en-US" altLang="en-US"/>
              <a:t>With Washington in a threatening position to cut off the New Jersey outposts – Howe is forced to withdraw his garrisons from New Jersey and return to NY.</a:t>
            </a:r>
          </a:p>
        </p:txBody>
      </p:sp>
    </p:spTree>
    <p:extLst>
      <p:ext uri="{BB962C8B-B14F-4D97-AF65-F5344CB8AC3E}">
        <p14:creationId xmlns:p14="http://schemas.microsoft.com/office/powerpoint/2010/main" val="32662082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7DDF36-3380-44A9-A444-D29F4EFB7E1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286914" name="Rectangle 2"/>
          <p:cNvSpPr>
            <a:spLocks noGrp="1" noRot="1" noChangeAspect="1" noChangeArrowheads="1" noTextEdit="1"/>
          </p:cNvSpPr>
          <p:nvPr>
            <p:ph type="sldImg"/>
          </p:nvPr>
        </p:nvSpPr>
        <p:spPr>
          <a:xfrm>
            <a:off x="325438" y="698500"/>
            <a:ext cx="6208712" cy="3492500"/>
          </a:xfrm>
          <a:ln/>
        </p:spPr>
      </p:sp>
      <p:sp>
        <p:nvSpPr>
          <p:cNvPr id="5286915" name="Rectangle 3"/>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7745800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45A4AA-14B5-478A-A970-D4F6FCEAF84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4" name="Rectangle 2"/>
          <p:cNvSpPr>
            <a:spLocks noGrp="1" noRot="1" noChangeAspect="1" noChangeArrowheads="1" noTextEdit="1"/>
          </p:cNvSpPr>
          <p:nvPr>
            <p:ph type="sldImg"/>
          </p:nvPr>
        </p:nvSpPr>
        <p:spPr>
          <a:ln/>
        </p:spPr>
      </p:sp>
      <p:sp>
        <p:nvSpPr>
          <p:cNvPr id="18436" name="Rectangle 4"/>
          <p:cNvSpPr>
            <a:spLocks noGrp="1" noChangeArrowheads="1"/>
          </p:cNvSpPr>
          <p:nvPr>
            <p:ph type="body" idx="1"/>
          </p:nvPr>
        </p:nvSpPr>
        <p:spPr>
          <a:noFill/>
          <a:ln/>
        </p:spPr>
        <p:txBody>
          <a:bodyPr/>
          <a:lstStyle/>
          <a:p>
            <a:r>
              <a:rPr lang="en-US" altLang="en-US"/>
              <a:t>Instructor Note:</a:t>
            </a:r>
          </a:p>
          <a:p>
            <a:r>
              <a:rPr lang="en-US" altLang="en-US"/>
              <a:t>These slides contain animated objects. This presentation is intended to be viewed in “Slide Show”.  Each click of the mouse will move an object, make an object appear/disappear or show an arrow.  Each bulleted line in the Notes Pages correspond the sequential order of each “action” and describes that action.  </a:t>
            </a:r>
          </a:p>
          <a:p>
            <a:r>
              <a:rPr lang="en-US" altLang="en-US"/>
              <a:t>The accompanying </a:t>
            </a:r>
            <a:r>
              <a:rPr lang="en-US" altLang="en-US" i="1"/>
              <a:t>Word</a:t>
            </a:r>
            <a:r>
              <a:rPr lang="en-US" altLang="en-US"/>
              <a:t> analysis document has analysis for each slide.  </a:t>
            </a:r>
          </a:p>
        </p:txBody>
      </p:sp>
    </p:spTree>
    <p:extLst>
      <p:ext uri="{BB962C8B-B14F-4D97-AF65-F5344CB8AC3E}">
        <p14:creationId xmlns:p14="http://schemas.microsoft.com/office/powerpoint/2010/main" val="32472584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B2368-5025-4ED1-B612-D7377292054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363538" y="4343400"/>
            <a:ext cx="6230937" cy="4114800"/>
          </a:xfrm>
        </p:spPr>
        <p:txBody>
          <a:bodyPr/>
          <a:lstStyle/>
          <a:p>
            <a:r>
              <a:rPr lang="en-US" altLang="en-US" sz="1100"/>
              <a:t>-April 1780 – Clinton lays siege to American Forces under General Benjamin Lincoln in Charleston. The city falls 12 May with the loss of 5,000 troops.</a:t>
            </a:r>
          </a:p>
          <a:p>
            <a:pPr>
              <a:buFontTx/>
              <a:buChar char="-"/>
            </a:pPr>
            <a:r>
              <a:rPr lang="en-US" altLang="en-US" sz="1100"/>
              <a:t>The British establish a series of outposts to control South Carolina</a:t>
            </a:r>
          </a:p>
          <a:p>
            <a:pPr>
              <a:buFontTx/>
              <a:buChar char="-"/>
            </a:pPr>
            <a:r>
              <a:rPr lang="en-US" altLang="en-US" sz="1100"/>
              <a:t>Congress (w/o consulting Washington) appointed Gates (‘Hero’ of Saratoga) to take command of the Southern Troops.  His campaign results in the Battle of Camden (16 Aug)  The American Army is destroyed (Greatest American Defeat of the war on the heels of their greatest loss in troops – Charleston)</a:t>
            </a:r>
          </a:p>
          <a:p>
            <a:pPr>
              <a:buFontTx/>
              <a:buChar char="-"/>
            </a:pPr>
            <a:r>
              <a:rPr lang="en-US" altLang="en-US" sz="1100"/>
              <a:t>7 October 1780 – Kings Mountain.  Cornwallis initially plans a 3 prong advance into NC. However, his left wing under Major Patrick Ferguson is destroyed by a hastily assembled force of various Militia.  Cornwallis is forced to consolidate his forces vicinity of Winnsboro. </a:t>
            </a:r>
          </a:p>
          <a:p>
            <a:pPr>
              <a:buFontTx/>
              <a:buChar char="-"/>
            </a:pPr>
            <a:r>
              <a:rPr lang="en-US" altLang="en-US" sz="1100"/>
              <a:t>Washington appoints Nathanael Greene as the new Southern Cdr.  With very few troops, he divides his forces.  He controls the main force at Cheraw Hill and sends the remainder to Cowpens under the Cmd of Daniel Morgan.  </a:t>
            </a:r>
          </a:p>
          <a:p>
            <a:pPr>
              <a:buFontTx/>
              <a:buChar char="-"/>
            </a:pPr>
            <a:r>
              <a:rPr lang="en-US" altLang="en-US" sz="1100"/>
              <a:t>With this risky deployment, the British cannot attack one force w/o allowing the other to get into the British rear.  Cornwallis therefore decides to split his forces into three elements.  One force to move vic. Camden to hold Greene, one force under LTC Tarleton to attack Morgan and Cornwallis commanded the main force which moved into North Carolina between the two forces.  His plan was to defeat Morgan at Cowpens with Tarleton, and destroy the retreating Americans with his main force.  He would then turn on Greene.</a:t>
            </a:r>
          </a:p>
        </p:txBody>
      </p:sp>
    </p:spTree>
    <p:extLst>
      <p:ext uri="{BB962C8B-B14F-4D97-AF65-F5344CB8AC3E}">
        <p14:creationId xmlns:p14="http://schemas.microsoft.com/office/powerpoint/2010/main" val="12816796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7CB544-76C5-40AE-8E65-46ED7E8945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261938" y="4343400"/>
            <a:ext cx="6215062" cy="4114800"/>
          </a:xfrm>
        </p:spPr>
        <p:txBody>
          <a:bodyPr/>
          <a:lstStyle/>
          <a:p>
            <a:pPr>
              <a:lnSpc>
                <a:spcPct val="90000"/>
              </a:lnSpc>
            </a:pPr>
            <a:r>
              <a:rPr lang="en-US" altLang="en-US"/>
              <a:t>-Morgan’s plan – 3 lines of defense.   The first line (Militia) were sharpshooters who will fire and force the British to deploy.  They will fall back to the second line (Militia).  This line will also fire two shots at the approaching British.  They were to then retire behind the main American line (that was anchored in the center by the Continental troops). The small American Cavalry under Washington was to be the reserve.</a:t>
            </a:r>
          </a:p>
          <a:p>
            <a:pPr>
              <a:lnSpc>
                <a:spcPct val="90000"/>
              </a:lnSpc>
              <a:buFontTx/>
              <a:buChar char="•"/>
            </a:pPr>
            <a:r>
              <a:rPr lang="en-US" altLang="en-US"/>
              <a:t>The British deploy with artillery in the center, with infantry on each side.  The flanks were covered by mounted units.  There were also 200 Legion Dragoons in the British rear, but these would never enter the battle.</a:t>
            </a:r>
          </a:p>
          <a:p>
            <a:pPr>
              <a:lnSpc>
                <a:spcPct val="90000"/>
              </a:lnSpc>
              <a:buFontTx/>
              <a:buChar char="•"/>
            </a:pPr>
            <a:r>
              <a:rPr lang="en-US" altLang="en-US"/>
              <a:t>Skirmishers conduct a fighting withdrawal as the British advance and fall back to the flanks of the second line.</a:t>
            </a:r>
          </a:p>
          <a:p>
            <a:pPr>
              <a:lnSpc>
                <a:spcPct val="90000"/>
              </a:lnSpc>
              <a:buFontTx/>
              <a:buChar char="•"/>
            </a:pPr>
            <a:r>
              <a:rPr lang="en-US" altLang="en-US"/>
              <a:t>The British pursue and are met with two volleys from the second line. Estimated 60% of the officers are hit.  </a:t>
            </a:r>
          </a:p>
          <a:p>
            <a:pPr>
              <a:lnSpc>
                <a:spcPct val="90000"/>
              </a:lnSpc>
              <a:buFontTx/>
              <a:buChar char="•"/>
            </a:pPr>
            <a:r>
              <a:rPr lang="en-US" altLang="en-US"/>
              <a:t>The Militia fall back behind the American third line and begin to reform.</a:t>
            </a:r>
          </a:p>
          <a:p>
            <a:pPr>
              <a:lnSpc>
                <a:spcPct val="90000"/>
              </a:lnSpc>
              <a:buFontTx/>
              <a:buChar char="•"/>
            </a:pPr>
            <a:r>
              <a:rPr lang="en-US" altLang="en-US"/>
              <a:t>The British pursue an attack the 3</a:t>
            </a:r>
            <a:r>
              <a:rPr lang="en-US" altLang="en-US" baseline="30000"/>
              <a:t>rd</a:t>
            </a:r>
            <a:r>
              <a:rPr lang="en-US" altLang="en-US"/>
              <a:t> line.  The Legion Dragoons and a company from 1-71</a:t>
            </a:r>
            <a:r>
              <a:rPr lang="en-US" altLang="en-US" baseline="30000"/>
              <a:t>st</a:t>
            </a:r>
            <a:r>
              <a:rPr lang="en-US" altLang="en-US"/>
              <a:t> attack McDowell’s Militia on the flank, while the 17</a:t>
            </a:r>
            <a:r>
              <a:rPr lang="en-US" altLang="en-US" baseline="30000"/>
              <a:t>th</a:t>
            </a:r>
            <a:r>
              <a:rPr lang="en-US" altLang="en-US"/>
              <a:t> Light Dragoons attempted to pursue the American Militia in the rear of the third line. </a:t>
            </a:r>
          </a:p>
          <a:p>
            <a:pPr>
              <a:lnSpc>
                <a:spcPct val="90000"/>
              </a:lnSpc>
              <a:buFontTx/>
              <a:buChar char="•"/>
            </a:pPr>
            <a:r>
              <a:rPr lang="en-US" altLang="en-US"/>
              <a:t>Washington counters this move and the 17</a:t>
            </a:r>
            <a:r>
              <a:rPr lang="en-US" altLang="en-US" baseline="30000"/>
              <a:t>th</a:t>
            </a:r>
            <a:r>
              <a:rPr lang="en-US" altLang="en-US"/>
              <a:t> Light Dragoons withdraw.</a:t>
            </a:r>
          </a:p>
          <a:p>
            <a:pPr>
              <a:lnSpc>
                <a:spcPct val="90000"/>
              </a:lnSpc>
              <a:buFontTx/>
              <a:buChar char="•"/>
            </a:pPr>
            <a:r>
              <a:rPr lang="en-US" altLang="en-US"/>
              <a:t>McDowell’s militia breaks and falls back.  The Legion Dragoons then attack the American Right Flank and the North Carolina Militia break and fall back.</a:t>
            </a:r>
          </a:p>
          <a:p>
            <a:pPr>
              <a:lnSpc>
                <a:spcPct val="90000"/>
              </a:lnSpc>
              <a:buFontTx/>
              <a:buChar char="•"/>
            </a:pPr>
            <a:r>
              <a:rPr lang="en-US" altLang="en-US"/>
              <a:t>The VA Continentals have been given the order to refuse the right, but confuse the order and begin to fall back.  The rest of the American line follows suit, in good order.   </a:t>
            </a:r>
          </a:p>
        </p:txBody>
      </p:sp>
    </p:spTree>
    <p:extLst>
      <p:ext uri="{BB962C8B-B14F-4D97-AF65-F5344CB8AC3E}">
        <p14:creationId xmlns:p14="http://schemas.microsoft.com/office/powerpoint/2010/main" val="20902611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1DA27B-4B79-47A3-AC67-4C18318203A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a:buFontTx/>
              <a:buChar char="•"/>
            </a:pPr>
            <a:r>
              <a:rPr lang="en-US" altLang="en-US"/>
              <a:t>On orders from LTC John Howard, the American line turns and fires into the pursuing British Troops. The British were stunned by this action (they were under the misunderstanding that the Americans had broken and were in retreat). </a:t>
            </a:r>
          </a:p>
          <a:p>
            <a:pPr>
              <a:buFontTx/>
              <a:buChar char="•"/>
            </a:pPr>
            <a:r>
              <a:rPr lang="en-US" altLang="en-US"/>
              <a:t>The Results:</a:t>
            </a:r>
          </a:p>
          <a:p>
            <a:pPr lvl="1">
              <a:buFontTx/>
              <a:buChar char="•"/>
            </a:pPr>
            <a:r>
              <a:rPr lang="en-US" altLang="en-US"/>
              <a:t>Washington’s Cavalry Stops the Legion Cav and Envelops the British left.</a:t>
            </a:r>
          </a:p>
          <a:p>
            <a:pPr lvl="1">
              <a:buFontTx/>
              <a:buChar char="•"/>
            </a:pPr>
            <a:r>
              <a:rPr lang="en-US" altLang="en-US"/>
              <a:t>The 1-71st withdraw and finally surrender.  The artillery is also captured.</a:t>
            </a:r>
          </a:p>
          <a:p>
            <a:pPr lvl="1">
              <a:buFontTx/>
              <a:buChar char="•"/>
            </a:pPr>
            <a:r>
              <a:rPr lang="en-US" altLang="en-US"/>
              <a:t>The 7</a:t>
            </a:r>
            <a:r>
              <a:rPr lang="en-US" altLang="en-US" baseline="30000"/>
              <a:t>th</a:t>
            </a:r>
            <a:r>
              <a:rPr lang="en-US" altLang="en-US"/>
              <a:t> foot and the right side of the British line withdraw from the field.</a:t>
            </a:r>
          </a:p>
          <a:p>
            <a:pPr lvl="1">
              <a:buFontTx/>
              <a:buChar char="•"/>
            </a:pPr>
            <a:endParaRPr lang="en-US" altLang="en-US"/>
          </a:p>
          <a:p>
            <a:pPr lvl="1">
              <a:buFontTx/>
              <a:buChar char="•"/>
            </a:pPr>
            <a:endParaRPr lang="en-US" altLang="en-US"/>
          </a:p>
          <a:p>
            <a:pPr lvl="1">
              <a:buFontTx/>
              <a:buChar char="•"/>
            </a:pPr>
            <a:endParaRPr lang="en-US" altLang="en-US"/>
          </a:p>
          <a:p>
            <a:pPr>
              <a:buFontTx/>
              <a:buChar char="•"/>
            </a:pPr>
            <a:r>
              <a:rPr lang="en-US" altLang="en-US"/>
              <a:t>****NOTE:  Events of Washington’s Dragoons and the Militia’s Actions at the end of the battle are based on the most recent study of the battle (</a:t>
            </a:r>
            <a:r>
              <a:rPr lang="en-US" altLang="en-US" i="1"/>
              <a:t>A Devil of a Whipping</a:t>
            </a:r>
            <a:r>
              <a:rPr lang="en-US" altLang="en-US"/>
              <a:t>, Lawrence Babits)</a:t>
            </a:r>
          </a:p>
        </p:txBody>
      </p:sp>
    </p:spTree>
    <p:extLst>
      <p:ext uri="{BB962C8B-B14F-4D97-AF65-F5344CB8AC3E}">
        <p14:creationId xmlns:p14="http://schemas.microsoft.com/office/powerpoint/2010/main" val="9647652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8395CE-8D05-49BB-8A89-F982705C81F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381000" y="4343400"/>
            <a:ext cx="6232525" cy="4114800"/>
          </a:xfrm>
        </p:spPr>
        <p:txBody>
          <a:bodyPr/>
          <a:lstStyle/>
          <a:p>
            <a:pPr>
              <a:buFontTx/>
              <a:buChar char="•"/>
            </a:pPr>
            <a:r>
              <a:rPr lang="en-US" altLang="en-US" sz="1000"/>
              <a:t>Although Morgan has defeated Tarleton, the Americans are still not strong enough to defeat the main British force.  They therefore fall back into North Carolina and rejoin at Guilford Courthouse.  After some further maneuver and gathering of more forces, Green establishes a triple defense line similar to Cowpens which Cornwallis attacks on March 15 1781.  </a:t>
            </a:r>
          </a:p>
          <a:p>
            <a:pPr>
              <a:buFontTx/>
              <a:buChar char="•"/>
            </a:pPr>
            <a:r>
              <a:rPr lang="en-US" altLang="en-US" sz="1000"/>
              <a:t>While Greene was driven from the field, Cornwallis suffered 30% casualties.  Since he also had burned his supplies to try to catch Morgan, he withdrew to Wilmington to get re-supplied by sea.  Greene initially followed, but then diverted south back into South Carolina.  The British Commander in South Carolina, General Rawdon, had 8,000 troops, but they were dispersed throughout the countryside(25,000 square miles to control). The largest (900) was in the vicinity of Camden, and Greene attacked that force at Hobkirk’s Hill on April 25. Although Rawdon defeated Greene, Greene’s Army was still in tact. </a:t>
            </a:r>
          </a:p>
          <a:p>
            <a:pPr>
              <a:buFontTx/>
              <a:buChar char="•"/>
            </a:pPr>
            <a:r>
              <a:rPr lang="en-US" altLang="en-US" sz="1000"/>
              <a:t>Knowing he would not have been able to withstand another attack from Greene, and knowing his outposts were vulnerable, Rawdon called for a general withdrawal back to Charleston while Cornwallis headed into Virginia. </a:t>
            </a:r>
          </a:p>
          <a:p>
            <a:pPr>
              <a:buFontTx/>
              <a:buChar char="•"/>
            </a:pPr>
            <a:r>
              <a:rPr lang="en-US" altLang="en-US" sz="1000"/>
              <a:t>British units then either withdrew from their outposts, or were besieged and fell to American patriots.  </a:t>
            </a:r>
          </a:p>
          <a:p>
            <a:pPr>
              <a:buFontTx/>
              <a:buChar char="•"/>
            </a:pPr>
            <a:r>
              <a:rPr lang="en-US" altLang="en-US" sz="1000"/>
              <a:t>The final British outpost at Ninety-Six required Greene to conduct a siege with his force.  However, Rawdon rescued the outpost with a relief force.  </a:t>
            </a:r>
          </a:p>
          <a:p>
            <a:pPr>
              <a:buFontTx/>
              <a:buChar char="•"/>
            </a:pPr>
            <a:r>
              <a:rPr lang="en-US" altLang="en-US" sz="1000"/>
              <a:t>Greene again attacked the British main force located at Eutaw springs in September 8, and once again, lost.  But the British were once again forced to withdraw to Charleston and Savannah.  Greene was to never win a battle, but, with his forces in tact, drove the British from the Carolina’s. </a:t>
            </a:r>
          </a:p>
          <a:p>
            <a:pPr>
              <a:buFontTx/>
              <a:buChar char="•"/>
            </a:pPr>
            <a:endParaRPr lang="en-US" altLang="en-US" sz="1000"/>
          </a:p>
        </p:txBody>
      </p:sp>
    </p:spTree>
    <p:extLst>
      <p:ext uri="{BB962C8B-B14F-4D97-AF65-F5344CB8AC3E}">
        <p14:creationId xmlns:p14="http://schemas.microsoft.com/office/powerpoint/2010/main" val="875421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7">
            <a:extLst>
              <a:ext uri="{FF2B5EF4-FFF2-40B4-BE49-F238E27FC236}">
                <a16:creationId xmlns:a16="http://schemas.microsoft.com/office/drawing/2014/main" id="{C1F24125-B335-1E88-E58D-FC2491B3E0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7D42A2-52DD-453C-91CD-B5628B129B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8451" name="Rectangle 2">
            <a:extLst>
              <a:ext uri="{FF2B5EF4-FFF2-40B4-BE49-F238E27FC236}">
                <a16:creationId xmlns:a16="http://schemas.microsoft.com/office/drawing/2014/main" id="{1DDD9878-47E4-901D-EE01-143C8EFFF6DE}"/>
              </a:ext>
            </a:extLst>
          </p:cNvPr>
          <p:cNvSpPr>
            <a:spLocks noGrp="1" noRot="1" noChangeAspect="1" noChangeArrowheads="1" noTextEdit="1"/>
          </p:cNvSpPr>
          <p:nvPr>
            <p:ph type="sldImg"/>
          </p:nvPr>
        </p:nvSpPr>
        <p:spPr>
          <a:ln/>
        </p:spPr>
      </p:sp>
      <p:sp>
        <p:nvSpPr>
          <p:cNvPr id="1128452" name="Rectangle 3">
            <a:extLst>
              <a:ext uri="{FF2B5EF4-FFF2-40B4-BE49-F238E27FC236}">
                <a16:creationId xmlns:a16="http://schemas.microsoft.com/office/drawing/2014/main" id="{BCA8F77D-A24E-15D5-3CAC-E0E6B02B82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D3F2D9-AD15-48EE-A096-B6F865E311A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xfrm>
            <a:off x="0" y="4343400"/>
            <a:ext cx="6858000" cy="4554538"/>
          </a:xfrm>
        </p:spPr>
        <p:txBody>
          <a:bodyPr/>
          <a:lstStyle/>
          <a:p>
            <a:pPr>
              <a:buFontTx/>
              <a:buChar char="•"/>
            </a:pPr>
            <a:r>
              <a:rPr lang="en-US" altLang="en-US" sz="1100"/>
              <a:t>1779-1781 – Cornwallis is convinced VA is the key to the south and convinces Clinton to send an expedition to VA.  British forces (to include a force under the American traitor, Arnold) wreck havoc in VA.</a:t>
            </a:r>
          </a:p>
          <a:p>
            <a:pPr>
              <a:buFontTx/>
              <a:buChar char="•"/>
            </a:pPr>
            <a:r>
              <a:rPr lang="en-US" altLang="en-US" sz="1100"/>
              <a:t>March 1781 - Washington sends a small force under Lafayette to attempt to check the destruction (and possibly capture Arnold).  </a:t>
            </a:r>
          </a:p>
          <a:p>
            <a:pPr>
              <a:buFontTx/>
              <a:buChar char="•"/>
            </a:pPr>
            <a:r>
              <a:rPr lang="en-US" altLang="en-US" sz="1100"/>
              <a:t>May 1781 – Cornwallis arrives in VA  from his campaign in the Carolinas </a:t>
            </a:r>
          </a:p>
          <a:p>
            <a:pPr>
              <a:buFontTx/>
              <a:buChar char="•"/>
            </a:pPr>
            <a:r>
              <a:rPr lang="en-US" altLang="en-US" sz="1100"/>
              <a:t>Summer of 1781 – French Army under Rochambeau arrives in Newport, RI (4,000).   The French also promise the use of their fleet to conduct and all out effort in 1781.  July 1781-  Rochambeau moves to mass forces with Washing in NY.  Both Washington and Clinton envision a large battle in New York/ Pennsylvania area.  However, DeGrasse, the Admiral of the main French Fleet, informs Washington he will move only as far north as the Chesapeake Bay, and will leave prior to October (Hurricane Season)</a:t>
            </a:r>
          </a:p>
          <a:p>
            <a:pPr>
              <a:buFontTx/>
              <a:buChar char="•"/>
            </a:pPr>
            <a:r>
              <a:rPr lang="en-US" altLang="en-US" sz="1100"/>
              <a:t>Aug-Sept 81 – Washington leaves a small force to cover NYC, conducts deception operations and moves his combined American/French Army to VA  to trap Cornwallis. </a:t>
            </a:r>
          </a:p>
          <a:p>
            <a:pPr>
              <a:buFontTx/>
              <a:buChar char="•"/>
            </a:pPr>
            <a:r>
              <a:rPr lang="en-US" altLang="en-US" sz="1100"/>
              <a:t>British Admiral Hood, departing the Caribbean, and looking for Degrasse’s Fleet, arrives at Chesapeake bay first, found an empty bay, and moved on to New York.   </a:t>
            </a:r>
          </a:p>
          <a:p>
            <a:pPr>
              <a:buFontTx/>
              <a:buChar char="•"/>
            </a:pPr>
            <a:r>
              <a:rPr lang="en-US" altLang="en-US" sz="1100"/>
              <a:t>Since he had stopped in Havana, Degrasse’s fleet was 5 days behind Hood, and by luck, arrived in the empty Chesapeake Bay on 30 August. Degrasse delivers 3,000 troops. </a:t>
            </a:r>
          </a:p>
          <a:p>
            <a:pPr>
              <a:buFontTx/>
              <a:buChar char="•"/>
            </a:pPr>
            <a:r>
              <a:rPr lang="en-US" altLang="en-US" sz="1100"/>
              <a:t>Admiral Graves, with Hood’s fleet, moved back to the Chesapeake Bay and attacked the French Fleet in the inconclusive Battle of Virginia Capes. (Sept 5) </a:t>
            </a:r>
          </a:p>
          <a:p>
            <a:pPr>
              <a:buFontTx/>
              <a:buChar char="•"/>
            </a:pPr>
            <a:r>
              <a:rPr lang="en-US" altLang="en-US" sz="1100"/>
              <a:t>A French Squadron slips into Chesapeake Bay during a lull in the naval battle to deliver siege cannon. </a:t>
            </a:r>
          </a:p>
          <a:p>
            <a:pPr>
              <a:buFontTx/>
              <a:buChar char="•"/>
            </a:pPr>
            <a:r>
              <a:rPr lang="en-US" altLang="en-US" sz="1100"/>
              <a:t>The combined French fleet  numbered 35 vs. the 19 English Ships, who thus depart back to NY.  Cornwallis is trapped by land and by sea.</a:t>
            </a:r>
          </a:p>
          <a:p>
            <a:pPr>
              <a:buFontTx/>
              <a:buChar char="•"/>
            </a:pPr>
            <a:endParaRPr lang="en-US" altLang="en-US" sz="1100"/>
          </a:p>
        </p:txBody>
      </p:sp>
    </p:spTree>
    <p:extLst>
      <p:ext uri="{BB962C8B-B14F-4D97-AF65-F5344CB8AC3E}">
        <p14:creationId xmlns:p14="http://schemas.microsoft.com/office/powerpoint/2010/main" val="1435317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CBBC93-C078-430E-B476-848AA3A9305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22481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740650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0E0460-F6DE-4DD7-89DB-10D2C5ED383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A265C0-656C-4E4A-B27B-ED1CBB57530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57858" name="Rectangle 2"/>
          <p:cNvSpPr>
            <a:spLocks noGrp="1" noRot="1" noChangeAspect="1" noChangeArrowheads="1" noTextEdit="1"/>
          </p:cNvSpPr>
          <p:nvPr>
            <p:ph type="sldImg"/>
          </p:nvPr>
        </p:nvSpPr>
        <p:spPr>
          <a:xfrm>
            <a:off x="342900" y="693738"/>
            <a:ext cx="6172200" cy="3471862"/>
          </a:xfrm>
          <a:ln/>
        </p:spPr>
      </p:sp>
      <p:sp>
        <p:nvSpPr>
          <p:cNvPr id="1657859" name="Rectangle 3"/>
          <p:cNvSpPr>
            <a:spLocks noGrp="1" noChangeArrowheads="1"/>
          </p:cNvSpPr>
          <p:nvPr>
            <p:ph type="body" idx="1"/>
          </p:nvPr>
        </p:nvSpPr>
        <p:spPr>
          <a:xfrm>
            <a:off x="914400" y="4397375"/>
            <a:ext cx="5029200" cy="4243388"/>
          </a:xfrm>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A62328-7808-4600-B005-787F9D77832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503106" name="Rectangle 2"/>
          <p:cNvSpPr>
            <a:spLocks noGrp="1" noRot="1" noChangeAspect="1" noChangeArrowheads="1" noTextEdit="1"/>
          </p:cNvSpPr>
          <p:nvPr>
            <p:ph type="sldImg"/>
          </p:nvPr>
        </p:nvSpPr>
        <p:spPr>
          <a:xfrm>
            <a:off x="342900" y="693738"/>
            <a:ext cx="6172200" cy="3471862"/>
          </a:xfrm>
          <a:ln/>
        </p:spPr>
      </p:sp>
      <p:sp>
        <p:nvSpPr>
          <p:cNvPr id="3503107" name="Rectangle 3"/>
          <p:cNvSpPr>
            <a:spLocks noGrp="1" noChangeArrowheads="1"/>
          </p:cNvSpPr>
          <p:nvPr>
            <p:ph type="body" idx="1"/>
          </p:nvPr>
        </p:nvSpPr>
        <p:spPr>
          <a:xfrm>
            <a:off x="914400" y="4397375"/>
            <a:ext cx="5029200" cy="4243388"/>
          </a:xfrm>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07220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CA572E-4643-461F-A478-26E832FB085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59906" name="Rectangle 2"/>
          <p:cNvSpPr>
            <a:spLocks noGrp="1" noRot="1" noChangeAspect="1" noChangeArrowheads="1" noTextEdit="1"/>
          </p:cNvSpPr>
          <p:nvPr>
            <p:ph type="sldImg"/>
          </p:nvPr>
        </p:nvSpPr>
        <p:spPr>
          <a:xfrm>
            <a:off x="342900" y="693738"/>
            <a:ext cx="6172200" cy="3471862"/>
          </a:xfrm>
          <a:ln/>
        </p:spPr>
      </p:sp>
      <p:sp>
        <p:nvSpPr>
          <p:cNvPr id="1659907" name="Rectangle 3"/>
          <p:cNvSpPr>
            <a:spLocks noGrp="1" noChangeArrowheads="1"/>
          </p:cNvSpPr>
          <p:nvPr>
            <p:ph type="body" idx="1"/>
          </p:nvPr>
        </p:nvSpPr>
        <p:spPr>
          <a:xfrm>
            <a:off x="914400" y="4397375"/>
            <a:ext cx="5029200" cy="4243388"/>
          </a:xfrm>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447641-008F-4F84-BE8B-FB31AFF3E41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680706" name="Rectangle 2"/>
          <p:cNvSpPr>
            <a:spLocks noGrp="1" noRot="1" noChangeAspect="1" noChangeArrowheads="1" noTextEdit="1"/>
          </p:cNvSpPr>
          <p:nvPr>
            <p:ph type="sldImg"/>
          </p:nvPr>
        </p:nvSpPr>
        <p:spPr>
          <a:ln/>
        </p:spPr>
      </p:sp>
      <p:sp>
        <p:nvSpPr>
          <p:cNvPr id="468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57F151-3785-478B-A12C-7B89DDEF7C4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46658" name="Rectangle 2"/>
          <p:cNvSpPr>
            <a:spLocks noGrp="1" noRot="1" noChangeAspect="1" noChangeArrowheads="1" noTextEdit="1"/>
          </p:cNvSpPr>
          <p:nvPr>
            <p:ph type="sldImg"/>
          </p:nvPr>
        </p:nvSpPr>
        <p:spPr>
          <a:ln/>
        </p:spPr>
      </p:sp>
      <p:sp>
        <p:nvSpPr>
          <p:cNvPr id="22466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0634315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E72B33-726A-4A57-B025-F7209F500F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6C11EA-4214-4DEC-BD80-7E0DB36A7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F148D5-2CFB-410B-AB29-81838B3F60F8}"/>
              </a:ext>
            </a:extLst>
          </p:cNvPr>
          <p:cNvSpPr>
            <a:spLocks noGrp="1" noChangeArrowheads="1"/>
          </p:cNvSpPr>
          <p:nvPr>
            <p:ph type="sldNum" sz="quarter" idx="12"/>
          </p:nvPr>
        </p:nvSpPr>
        <p:spPr>
          <a:ln/>
        </p:spPr>
        <p:txBody>
          <a:bodyPr/>
          <a:lstStyle>
            <a:lvl1pPr>
              <a:defRPr/>
            </a:lvl1pPr>
          </a:lstStyle>
          <a:p>
            <a:fld id="{0A8ACC98-6470-47A8-ABBB-1DA8D489AF73}" type="slidenum">
              <a:rPr lang="en-US" altLang="en-US"/>
              <a:pPr/>
              <a:t>‹#›</a:t>
            </a:fld>
            <a:endParaRPr lang="en-US" altLang="en-US"/>
          </a:p>
        </p:txBody>
      </p:sp>
    </p:spTree>
    <p:extLst>
      <p:ext uri="{BB962C8B-B14F-4D97-AF65-F5344CB8AC3E}">
        <p14:creationId xmlns:p14="http://schemas.microsoft.com/office/powerpoint/2010/main" val="1778433124"/>
      </p:ext>
    </p:extLst>
  </p:cSld>
  <p:clrMapOvr>
    <a:masterClrMapping/>
  </p:clrMapOvr>
  <p:transition spd="slow" advTm="16000">
    <p:random/>
    <p:sndAc>
      <p:stSnd>
        <p:snd r:embed="rId1" name="projctor.wav"/>
      </p:stSnd>
    </p:sndAc>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B525268-7CDE-4CB1-8F95-10CDADB583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8F4FEF-CB43-4176-8E0C-E0150B0EA7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CAEB8E-0559-444A-8C30-AD57CAFD1362}"/>
              </a:ext>
            </a:extLst>
          </p:cNvPr>
          <p:cNvSpPr>
            <a:spLocks noGrp="1" noChangeArrowheads="1"/>
          </p:cNvSpPr>
          <p:nvPr>
            <p:ph type="sldNum" sz="quarter" idx="12"/>
          </p:nvPr>
        </p:nvSpPr>
        <p:spPr>
          <a:ln/>
        </p:spPr>
        <p:txBody>
          <a:bodyPr/>
          <a:lstStyle>
            <a:lvl1pPr>
              <a:defRPr/>
            </a:lvl1pPr>
          </a:lstStyle>
          <a:p>
            <a:fld id="{0A75712A-0686-42AC-B619-90176C9FD6EC}" type="slidenum">
              <a:rPr lang="en-US" altLang="en-US"/>
              <a:pPr/>
              <a:t>‹#›</a:t>
            </a:fld>
            <a:endParaRPr lang="en-US" altLang="en-US"/>
          </a:p>
        </p:txBody>
      </p:sp>
    </p:spTree>
    <p:extLst>
      <p:ext uri="{BB962C8B-B14F-4D97-AF65-F5344CB8AC3E}">
        <p14:creationId xmlns:p14="http://schemas.microsoft.com/office/powerpoint/2010/main" val="526259662"/>
      </p:ext>
    </p:extLst>
  </p:cSld>
  <p:clrMapOvr>
    <a:masterClrMapping/>
  </p:clrMapOvr>
  <p:transition spd="slow" advTm="16000">
    <p:random/>
    <p:sndAc>
      <p:stSnd>
        <p:snd r:embed="rId1" name="projctor.wav"/>
      </p:stSnd>
    </p:sndAc>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07C766-AEBB-4205-B300-ED828570948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7E5FC1-C85C-48F7-99E3-4BE422E2D9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FBDB1E-D2BA-4312-A93D-045168EA4B9F}"/>
              </a:ext>
            </a:extLst>
          </p:cNvPr>
          <p:cNvSpPr>
            <a:spLocks noGrp="1" noChangeArrowheads="1"/>
          </p:cNvSpPr>
          <p:nvPr>
            <p:ph type="sldNum" sz="quarter" idx="12"/>
          </p:nvPr>
        </p:nvSpPr>
        <p:spPr>
          <a:ln/>
        </p:spPr>
        <p:txBody>
          <a:bodyPr/>
          <a:lstStyle>
            <a:lvl1pPr>
              <a:defRPr/>
            </a:lvl1pPr>
          </a:lstStyle>
          <a:p>
            <a:fld id="{B7326FF8-4C78-4D6B-A3F6-AA9CEA73E4AF}" type="slidenum">
              <a:rPr lang="en-US" altLang="en-US"/>
              <a:pPr/>
              <a:t>‹#›</a:t>
            </a:fld>
            <a:endParaRPr lang="en-US" altLang="en-US"/>
          </a:p>
        </p:txBody>
      </p:sp>
    </p:spTree>
    <p:extLst>
      <p:ext uri="{BB962C8B-B14F-4D97-AF65-F5344CB8AC3E}">
        <p14:creationId xmlns:p14="http://schemas.microsoft.com/office/powerpoint/2010/main" val="31955061"/>
      </p:ext>
    </p:extLst>
  </p:cSld>
  <p:clrMapOvr>
    <a:masterClrMapping/>
  </p:clrMapOvr>
  <p:transition spd="slow" advTm="16000">
    <p:random/>
    <p:sndAc>
      <p:stSnd>
        <p:snd r:embed="rId1" name="projctor.wav"/>
      </p:stSnd>
    </p:sndAc>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884389C-A334-4B13-80A9-BCC759EF94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2D6586-96B4-4322-B8FF-89B8B96A1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D44D903-9039-46F5-89B7-D8306C71D101}"/>
              </a:ext>
            </a:extLst>
          </p:cNvPr>
          <p:cNvSpPr>
            <a:spLocks noGrp="1" noChangeArrowheads="1"/>
          </p:cNvSpPr>
          <p:nvPr>
            <p:ph type="sldNum" sz="quarter" idx="12"/>
          </p:nvPr>
        </p:nvSpPr>
        <p:spPr>
          <a:ln/>
        </p:spPr>
        <p:txBody>
          <a:bodyPr/>
          <a:lstStyle>
            <a:lvl1pPr>
              <a:defRPr/>
            </a:lvl1pPr>
          </a:lstStyle>
          <a:p>
            <a:fld id="{FBBD3486-3A65-49F9-9FF5-02B7EAD925A6}" type="slidenum">
              <a:rPr lang="en-US" altLang="en-US"/>
              <a:pPr/>
              <a:t>‹#›</a:t>
            </a:fld>
            <a:endParaRPr lang="en-US" altLang="en-US"/>
          </a:p>
        </p:txBody>
      </p:sp>
    </p:spTree>
    <p:extLst>
      <p:ext uri="{BB962C8B-B14F-4D97-AF65-F5344CB8AC3E}">
        <p14:creationId xmlns:p14="http://schemas.microsoft.com/office/powerpoint/2010/main" val="53447931"/>
      </p:ext>
    </p:extLst>
  </p:cSld>
  <p:clrMapOvr>
    <a:masterClrMapping/>
  </p:clrMapOvr>
  <p:transition spd="slow" advTm="16000">
    <p:random/>
    <p:sndAc>
      <p:stSnd>
        <p:snd r:embed="rId1" name="projctor.wav"/>
      </p:stSnd>
    </p:sndAc>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6C44CF-D918-4702-9DE0-37253534B43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3517942-739A-48DD-8C89-951CF3D85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AD382F-F564-44DE-82C2-A905C8FE6502}"/>
              </a:ext>
            </a:extLst>
          </p:cNvPr>
          <p:cNvSpPr>
            <a:spLocks noGrp="1" noChangeArrowheads="1"/>
          </p:cNvSpPr>
          <p:nvPr>
            <p:ph type="sldNum" sz="quarter" idx="12"/>
          </p:nvPr>
        </p:nvSpPr>
        <p:spPr>
          <a:ln/>
        </p:spPr>
        <p:txBody>
          <a:bodyPr/>
          <a:lstStyle>
            <a:lvl1pPr>
              <a:defRPr/>
            </a:lvl1pPr>
          </a:lstStyle>
          <a:p>
            <a:fld id="{50BF666B-8E9A-4B4E-9F5E-3CFDCDDFE167}" type="slidenum">
              <a:rPr lang="en-US" altLang="en-US"/>
              <a:pPr/>
              <a:t>‹#›</a:t>
            </a:fld>
            <a:endParaRPr lang="en-US" altLang="en-US"/>
          </a:p>
        </p:txBody>
      </p:sp>
    </p:spTree>
    <p:extLst>
      <p:ext uri="{BB962C8B-B14F-4D97-AF65-F5344CB8AC3E}">
        <p14:creationId xmlns:p14="http://schemas.microsoft.com/office/powerpoint/2010/main" val="4110368445"/>
      </p:ext>
    </p:extLst>
  </p:cSld>
  <p:clrMapOvr>
    <a:masterClrMapping/>
  </p:clrMapOvr>
  <p:transition spd="slow" advTm="16000">
    <p:random/>
    <p:sndAc>
      <p:stSnd>
        <p:snd r:embed="rId1" name="projctor.wav"/>
      </p:stSnd>
    </p:sndAc>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0FBBB5-4F26-4B7A-86AD-9330204FEB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29D08C-AB55-4999-91EA-8C856E8E1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98EEC0-E9DE-4D69-B1BF-6FF612767E83}"/>
              </a:ext>
            </a:extLst>
          </p:cNvPr>
          <p:cNvSpPr>
            <a:spLocks noGrp="1" noChangeArrowheads="1"/>
          </p:cNvSpPr>
          <p:nvPr>
            <p:ph type="sldNum" sz="quarter" idx="12"/>
          </p:nvPr>
        </p:nvSpPr>
        <p:spPr>
          <a:ln/>
        </p:spPr>
        <p:txBody>
          <a:bodyPr/>
          <a:lstStyle>
            <a:lvl1pPr>
              <a:defRPr/>
            </a:lvl1pPr>
          </a:lstStyle>
          <a:p>
            <a:fld id="{DAE9B424-38DF-4ECA-924A-91FF12504D29}" type="slidenum">
              <a:rPr lang="en-US" altLang="en-US"/>
              <a:pPr/>
              <a:t>‹#›</a:t>
            </a:fld>
            <a:endParaRPr lang="en-US" altLang="en-US"/>
          </a:p>
        </p:txBody>
      </p:sp>
    </p:spTree>
    <p:extLst>
      <p:ext uri="{BB962C8B-B14F-4D97-AF65-F5344CB8AC3E}">
        <p14:creationId xmlns:p14="http://schemas.microsoft.com/office/powerpoint/2010/main" val="2350445816"/>
      </p:ext>
    </p:extLst>
  </p:cSld>
  <p:clrMapOvr>
    <a:masterClrMapping/>
  </p:clrMapOvr>
  <p:transition spd="slow" advTm="16000">
    <p:random/>
    <p:sndAc>
      <p:stSnd>
        <p:snd r:embed="rId1" name="projctor.wav"/>
      </p:stSnd>
    </p:sndAc>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8310D8-056D-4F5F-822F-8CF7054B81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56CA5B-0CCC-454B-BC38-FDBB25B03B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19E0F9-6A3E-4F30-8543-B1DBF36412AF}"/>
              </a:ext>
            </a:extLst>
          </p:cNvPr>
          <p:cNvSpPr>
            <a:spLocks noGrp="1" noChangeArrowheads="1"/>
          </p:cNvSpPr>
          <p:nvPr>
            <p:ph type="sldNum" sz="quarter" idx="12"/>
          </p:nvPr>
        </p:nvSpPr>
        <p:spPr>
          <a:ln/>
        </p:spPr>
        <p:txBody>
          <a:bodyPr/>
          <a:lstStyle>
            <a:lvl1pPr>
              <a:defRPr/>
            </a:lvl1pPr>
          </a:lstStyle>
          <a:p>
            <a:fld id="{1B4DFFAD-BA21-4E54-BF79-EA0126F9A644}" type="slidenum">
              <a:rPr lang="en-US" altLang="en-US"/>
              <a:pPr/>
              <a:t>‹#›</a:t>
            </a:fld>
            <a:endParaRPr lang="en-US" altLang="en-US"/>
          </a:p>
        </p:txBody>
      </p:sp>
    </p:spTree>
    <p:extLst>
      <p:ext uri="{BB962C8B-B14F-4D97-AF65-F5344CB8AC3E}">
        <p14:creationId xmlns:p14="http://schemas.microsoft.com/office/powerpoint/2010/main" val="155915807"/>
      </p:ext>
    </p:extLst>
  </p:cSld>
  <p:clrMapOvr>
    <a:masterClrMapping/>
  </p:clrMapOvr>
  <p:transition spd="slow" advTm="16000">
    <p:random/>
    <p:sndAc>
      <p:stSnd>
        <p:snd r:embed="rId1" name="projctor.wav"/>
      </p:stSnd>
    </p:sndAc>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49A32-ADB7-4AD5-9C6F-9299ACDEA3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7F662E-E6F2-4FA7-AD7B-2612A3602F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132E4C-E3FD-48E0-8319-20F71B7B04B8}"/>
              </a:ext>
            </a:extLst>
          </p:cNvPr>
          <p:cNvSpPr>
            <a:spLocks noGrp="1" noChangeArrowheads="1"/>
          </p:cNvSpPr>
          <p:nvPr>
            <p:ph type="sldNum" sz="quarter" idx="12"/>
          </p:nvPr>
        </p:nvSpPr>
        <p:spPr>
          <a:ln/>
        </p:spPr>
        <p:txBody>
          <a:bodyPr/>
          <a:lstStyle>
            <a:lvl1pPr>
              <a:defRPr/>
            </a:lvl1pPr>
          </a:lstStyle>
          <a:p>
            <a:fld id="{C4EC800A-AF0F-4D1C-B10C-2CCC466D251F}" type="slidenum">
              <a:rPr lang="en-US" altLang="en-US"/>
              <a:pPr/>
              <a:t>‹#›</a:t>
            </a:fld>
            <a:endParaRPr lang="en-US" altLang="en-US"/>
          </a:p>
        </p:txBody>
      </p:sp>
    </p:spTree>
    <p:extLst>
      <p:ext uri="{BB962C8B-B14F-4D97-AF65-F5344CB8AC3E}">
        <p14:creationId xmlns:p14="http://schemas.microsoft.com/office/powerpoint/2010/main" val="650746774"/>
      </p:ext>
    </p:extLst>
  </p:cSld>
  <p:clrMapOvr>
    <a:masterClrMapping/>
  </p:clrMapOvr>
  <p:transition spd="slow" advTm="16000">
    <p:random/>
    <p:sndAc>
      <p:stSnd>
        <p:snd r:embed="rId1" name="projctor.wav"/>
      </p:stSnd>
    </p:sndAc>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3C4EE2-A60F-48EC-94CA-4380C7070E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A818B9-6398-4F19-8DC3-B1855EF6CF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56B77A-73B6-46E4-BBE1-B3B6533D4612}"/>
              </a:ext>
            </a:extLst>
          </p:cNvPr>
          <p:cNvSpPr>
            <a:spLocks noGrp="1" noChangeArrowheads="1"/>
          </p:cNvSpPr>
          <p:nvPr>
            <p:ph type="sldNum" sz="quarter" idx="12"/>
          </p:nvPr>
        </p:nvSpPr>
        <p:spPr>
          <a:ln/>
        </p:spPr>
        <p:txBody>
          <a:bodyPr/>
          <a:lstStyle>
            <a:lvl1pPr>
              <a:defRPr/>
            </a:lvl1pPr>
          </a:lstStyle>
          <a:p>
            <a:fld id="{0AC6A98A-9879-4BF9-B659-4B8E93ACDBC5}" type="slidenum">
              <a:rPr lang="en-US" altLang="en-US"/>
              <a:pPr/>
              <a:t>‹#›</a:t>
            </a:fld>
            <a:endParaRPr lang="en-US" altLang="en-US"/>
          </a:p>
        </p:txBody>
      </p:sp>
    </p:spTree>
    <p:extLst>
      <p:ext uri="{BB962C8B-B14F-4D97-AF65-F5344CB8AC3E}">
        <p14:creationId xmlns:p14="http://schemas.microsoft.com/office/powerpoint/2010/main" val="1690313917"/>
      </p:ext>
    </p:extLst>
  </p:cSld>
  <p:clrMapOvr>
    <a:masterClrMapping/>
  </p:clrMapOvr>
  <p:transition spd="slow" advTm="16000">
    <p:random/>
    <p:sndAc>
      <p:stSnd>
        <p:snd r:embed="rId1" name="projctor.wav"/>
      </p:stSnd>
    </p:sndAc>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DD74BEA1-D2AC-4612-9F97-071E9797BF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8C5394-3AED-4A76-8B23-C65C8A31A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46D68C-AE51-41C8-93D6-47DF33AB14DE}"/>
              </a:ext>
            </a:extLst>
          </p:cNvPr>
          <p:cNvSpPr>
            <a:spLocks noGrp="1" noChangeArrowheads="1"/>
          </p:cNvSpPr>
          <p:nvPr>
            <p:ph type="sldNum" sz="quarter" idx="12"/>
          </p:nvPr>
        </p:nvSpPr>
        <p:spPr>
          <a:ln/>
        </p:spPr>
        <p:txBody>
          <a:bodyPr/>
          <a:lstStyle>
            <a:lvl1pPr>
              <a:defRPr/>
            </a:lvl1pPr>
          </a:lstStyle>
          <a:p>
            <a:fld id="{8056A4B9-6FF0-41F1-9AE9-33FF12C902A1}" type="slidenum">
              <a:rPr lang="en-US" altLang="en-US"/>
              <a:pPr/>
              <a:t>‹#›</a:t>
            </a:fld>
            <a:endParaRPr lang="en-US" altLang="en-US"/>
          </a:p>
        </p:txBody>
      </p:sp>
    </p:spTree>
    <p:extLst>
      <p:ext uri="{BB962C8B-B14F-4D97-AF65-F5344CB8AC3E}">
        <p14:creationId xmlns:p14="http://schemas.microsoft.com/office/powerpoint/2010/main" val="2195905595"/>
      </p:ext>
    </p:extLst>
  </p:cSld>
  <p:clrMapOvr>
    <a:masterClrMapping/>
  </p:clrMapOvr>
  <p:transition spd="slow" advTm="16000">
    <p:random/>
    <p:sndAc>
      <p:stSnd>
        <p:snd r:embed="rId1" name="projctor.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4924553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9E7AD92-F8B3-41CA-878D-30F93A29826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E780530-B658-42D3-B7DC-14E3280ADC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08BC29-F56C-484E-956F-193F66A6CD47}"/>
              </a:ext>
            </a:extLst>
          </p:cNvPr>
          <p:cNvSpPr>
            <a:spLocks noGrp="1" noChangeArrowheads="1"/>
          </p:cNvSpPr>
          <p:nvPr>
            <p:ph type="sldNum" sz="quarter" idx="12"/>
          </p:nvPr>
        </p:nvSpPr>
        <p:spPr>
          <a:ln/>
        </p:spPr>
        <p:txBody>
          <a:bodyPr/>
          <a:lstStyle>
            <a:lvl1pPr>
              <a:defRPr/>
            </a:lvl1pPr>
          </a:lstStyle>
          <a:p>
            <a:fld id="{7EC88B65-DC43-4337-9043-BE4244E61B5A}" type="slidenum">
              <a:rPr lang="en-US" altLang="en-US"/>
              <a:pPr/>
              <a:t>‹#›</a:t>
            </a:fld>
            <a:endParaRPr lang="en-US" altLang="en-US"/>
          </a:p>
        </p:txBody>
      </p:sp>
    </p:spTree>
    <p:extLst>
      <p:ext uri="{BB962C8B-B14F-4D97-AF65-F5344CB8AC3E}">
        <p14:creationId xmlns:p14="http://schemas.microsoft.com/office/powerpoint/2010/main" val="268166202"/>
      </p:ext>
    </p:extLst>
  </p:cSld>
  <p:clrMapOvr>
    <a:masterClrMapping/>
  </p:clrMapOvr>
  <p:transition spd="slow" advTm="16000">
    <p:random/>
    <p:sndAc>
      <p:stSnd>
        <p:snd r:embed="rId1" name="projctor.wav"/>
      </p:stSnd>
    </p:sndAc>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EB1AC7C3-FCDE-49EF-8B90-A50070BEAA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B535A5-9903-4CC9-89DE-7162E0B59A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52D874-0476-4190-97C7-1D69EAB9BA25}"/>
              </a:ext>
            </a:extLst>
          </p:cNvPr>
          <p:cNvSpPr>
            <a:spLocks noGrp="1" noChangeArrowheads="1"/>
          </p:cNvSpPr>
          <p:nvPr>
            <p:ph type="sldNum" sz="quarter" idx="12"/>
          </p:nvPr>
        </p:nvSpPr>
        <p:spPr>
          <a:ln/>
        </p:spPr>
        <p:txBody>
          <a:bodyPr/>
          <a:lstStyle>
            <a:lvl1pPr>
              <a:defRPr/>
            </a:lvl1pPr>
          </a:lstStyle>
          <a:p>
            <a:fld id="{DCD1746B-FC27-457B-909A-683755FB0514}" type="slidenum">
              <a:rPr lang="en-US" altLang="en-US"/>
              <a:pPr/>
              <a:t>‹#›</a:t>
            </a:fld>
            <a:endParaRPr lang="en-US" altLang="en-US"/>
          </a:p>
        </p:txBody>
      </p:sp>
    </p:spTree>
    <p:extLst>
      <p:ext uri="{BB962C8B-B14F-4D97-AF65-F5344CB8AC3E}">
        <p14:creationId xmlns:p14="http://schemas.microsoft.com/office/powerpoint/2010/main" val="3708632168"/>
      </p:ext>
    </p:extLst>
  </p:cSld>
  <p:clrMapOvr>
    <a:masterClrMapping/>
  </p:clrMapOvr>
  <p:transition spd="slow" advTm="16000">
    <p:random/>
    <p:sndAc>
      <p:stSnd>
        <p:snd r:embed="rId1" name="projctor.wav"/>
      </p:stSnd>
    </p:sndAc>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686760-DC78-4B36-BA46-CD800BA6CA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B3901B8-8328-4911-8385-C0D70D79CA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A1D3B87-3969-4C29-8AA4-714B5EF35DB1}"/>
              </a:ext>
            </a:extLst>
          </p:cNvPr>
          <p:cNvSpPr>
            <a:spLocks noGrp="1" noChangeArrowheads="1"/>
          </p:cNvSpPr>
          <p:nvPr>
            <p:ph type="sldNum" sz="quarter" idx="12"/>
          </p:nvPr>
        </p:nvSpPr>
        <p:spPr>
          <a:ln/>
        </p:spPr>
        <p:txBody>
          <a:bodyPr/>
          <a:lstStyle>
            <a:lvl1pPr>
              <a:defRPr/>
            </a:lvl1pPr>
          </a:lstStyle>
          <a:p>
            <a:fld id="{CC1A8D0C-54A8-4BF8-91FA-6C0109EF7140}" type="slidenum">
              <a:rPr lang="en-US" altLang="en-US"/>
              <a:pPr/>
              <a:t>‹#›</a:t>
            </a:fld>
            <a:endParaRPr lang="en-US" altLang="en-US"/>
          </a:p>
        </p:txBody>
      </p:sp>
    </p:spTree>
    <p:extLst>
      <p:ext uri="{BB962C8B-B14F-4D97-AF65-F5344CB8AC3E}">
        <p14:creationId xmlns:p14="http://schemas.microsoft.com/office/powerpoint/2010/main" val="728298400"/>
      </p:ext>
    </p:extLst>
  </p:cSld>
  <p:clrMapOvr>
    <a:masterClrMapping/>
  </p:clrMapOvr>
  <p:transition spd="slow" advTm="16000">
    <p:random/>
    <p:sndAc>
      <p:stSnd>
        <p:snd r:embed="rId1" name="projctor.wav"/>
      </p:stSnd>
    </p:sndAc>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5C6AEB-44C5-43EF-8988-D43E5D5249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A1D48F-0BCD-4784-A879-AC82C16E2C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8C2474-452F-462F-9715-09DE5E0F05AA}"/>
              </a:ext>
            </a:extLst>
          </p:cNvPr>
          <p:cNvSpPr>
            <a:spLocks noGrp="1" noChangeArrowheads="1"/>
          </p:cNvSpPr>
          <p:nvPr>
            <p:ph type="sldNum" sz="quarter" idx="12"/>
          </p:nvPr>
        </p:nvSpPr>
        <p:spPr>
          <a:ln/>
        </p:spPr>
        <p:txBody>
          <a:bodyPr/>
          <a:lstStyle>
            <a:lvl1pPr>
              <a:defRPr/>
            </a:lvl1pPr>
          </a:lstStyle>
          <a:p>
            <a:fld id="{D99B3E63-E6B8-4F46-ABFF-DD506B533811}" type="slidenum">
              <a:rPr lang="en-US" altLang="en-US"/>
              <a:pPr/>
              <a:t>‹#›</a:t>
            </a:fld>
            <a:endParaRPr lang="en-US" altLang="en-US"/>
          </a:p>
        </p:txBody>
      </p:sp>
    </p:spTree>
    <p:extLst>
      <p:ext uri="{BB962C8B-B14F-4D97-AF65-F5344CB8AC3E}">
        <p14:creationId xmlns:p14="http://schemas.microsoft.com/office/powerpoint/2010/main" val="1279511917"/>
      </p:ext>
    </p:extLst>
  </p:cSld>
  <p:clrMapOvr>
    <a:masterClrMapping/>
  </p:clrMapOvr>
  <p:transition spd="slow" advTm="16000">
    <p:random/>
    <p:sndAc>
      <p:stSnd>
        <p:snd r:embed="rId1" name="projctor.wav"/>
      </p:stSnd>
    </p:sndAc>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7CD680-7E18-48E3-A4AA-FA7D25C727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DC82E1-9F2C-45A3-82DB-7CC835F4FA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E03EFA-204C-4D4F-8777-60E5B302C431}"/>
              </a:ext>
            </a:extLst>
          </p:cNvPr>
          <p:cNvSpPr>
            <a:spLocks noGrp="1" noChangeArrowheads="1"/>
          </p:cNvSpPr>
          <p:nvPr>
            <p:ph type="sldNum" sz="quarter" idx="12"/>
          </p:nvPr>
        </p:nvSpPr>
        <p:spPr>
          <a:ln/>
        </p:spPr>
        <p:txBody>
          <a:bodyPr/>
          <a:lstStyle>
            <a:lvl1pPr>
              <a:defRPr/>
            </a:lvl1pPr>
          </a:lstStyle>
          <a:p>
            <a:fld id="{EBB8672F-EDD0-46F1-97F0-875119764E1F}" type="slidenum">
              <a:rPr lang="en-US" altLang="en-US"/>
              <a:pPr/>
              <a:t>‹#›</a:t>
            </a:fld>
            <a:endParaRPr lang="en-US" altLang="en-US"/>
          </a:p>
        </p:txBody>
      </p:sp>
    </p:spTree>
    <p:extLst>
      <p:ext uri="{BB962C8B-B14F-4D97-AF65-F5344CB8AC3E}">
        <p14:creationId xmlns:p14="http://schemas.microsoft.com/office/powerpoint/2010/main" val="2569625749"/>
      </p:ext>
    </p:extLst>
  </p:cSld>
  <p:clrMapOvr>
    <a:masterClrMapping/>
  </p:clrMapOvr>
  <p:transition spd="slow" advTm="16000">
    <p:random/>
    <p:sndAc>
      <p:stSnd>
        <p:snd r:embed="rId1" name="projctor.wav"/>
      </p:stSnd>
    </p:sndAc>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FB00D443-0035-42EF-87ED-571CBDB634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807AC3-CE80-431C-AB7C-C1D2545155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80FF8C-26AB-43EB-A658-5A2E4706EEB4}"/>
              </a:ext>
            </a:extLst>
          </p:cNvPr>
          <p:cNvSpPr>
            <a:spLocks noGrp="1" noChangeArrowheads="1"/>
          </p:cNvSpPr>
          <p:nvPr>
            <p:ph type="sldNum" sz="quarter" idx="12"/>
          </p:nvPr>
        </p:nvSpPr>
        <p:spPr>
          <a:ln/>
        </p:spPr>
        <p:txBody>
          <a:bodyPr/>
          <a:lstStyle>
            <a:lvl1pPr>
              <a:defRPr/>
            </a:lvl1pPr>
          </a:lstStyle>
          <a:p>
            <a:fld id="{CA1046C1-A5D7-44BB-992B-FDFD4BBB968C}" type="slidenum">
              <a:rPr lang="en-US" altLang="en-US"/>
              <a:pPr/>
              <a:t>‹#›</a:t>
            </a:fld>
            <a:endParaRPr lang="en-US" altLang="en-US"/>
          </a:p>
        </p:txBody>
      </p:sp>
    </p:spTree>
    <p:extLst>
      <p:ext uri="{BB962C8B-B14F-4D97-AF65-F5344CB8AC3E}">
        <p14:creationId xmlns:p14="http://schemas.microsoft.com/office/powerpoint/2010/main" val="3830413987"/>
      </p:ext>
    </p:extLst>
  </p:cSld>
  <p:clrMapOvr>
    <a:masterClrMapping/>
  </p:clrMapOvr>
  <p:transition spd="slow" advTm="16000">
    <p:random/>
    <p:sndAc>
      <p:stSnd>
        <p:snd r:embed="rId1" name="projctor.wav"/>
      </p:stSnd>
    </p:sndAc>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52E331-832F-404D-8B69-968D460EF3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4B20A8-AACC-4621-A88F-EC8F57E9D6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FA62CA-B982-4661-B12A-6966A3975243}"/>
              </a:ext>
            </a:extLst>
          </p:cNvPr>
          <p:cNvSpPr>
            <a:spLocks noGrp="1" noChangeArrowheads="1"/>
          </p:cNvSpPr>
          <p:nvPr>
            <p:ph type="sldNum" sz="quarter" idx="12"/>
          </p:nvPr>
        </p:nvSpPr>
        <p:spPr>
          <a:ln/>
        </p:spPr>
        <p:txBody>
          <a:bodyPr/>
          <a:lstStyle>
            <a:lvl1pPr>
              <a:defRPr/>
            </a:lvl1pPr>
          </a:lstStyle>
          <a:p>
            <a:fld id="{67591783-1824-4EA7-A602-18D3F5163053}" type="slidenum">
              <a:rPr lang="en-US" altLang="en-US"/>
              <a:pPr/>
              <a:t>‹#›</a:t>
            </a:fld>
            <a:endParaRPr lang="en-US" altLang="en-US"/>
          </a:p>
        </p:txBody>
      </p:sp>
    </p:spTree>
    <p:extLst>
      <p:ext uri="{BB962C8B-B14F-4D97-AF65-F5344CB8AC3E}">
        <p14:creationId xmlns:p14="http://schemas.microsoft.com/office/powerpoint/2010/main" val="1781523049"/>
      </p:ext>
    </p:extLst>
  </p:cSld>
  <p:clrMapOvr>
    <a:masterClrMapping/>
  </p:clrMapOvr>
  <p:transition spd="slow" advTm="16000">
    <p:random/>
    <p:sndAc>
      <p:stSnd>
        <p:snd r:embed="rId1" name="projctor.wav"/>
      </p:stSnd>
    </p:sndAc>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4623005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262569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970974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30641713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7299CF-B3A9-4FD5-BCC3-0AFFC34AF247}" type="datetimeFigureOut">
              <a:rPr lang="en-GB" smtClean="0"/>
              <a:t>04/07/2023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0742141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7299CF-B3A9-4FD5-BCC3-0AFFC34AF247}" type="datetimeFigureOut">
              <a:rPr lang="en-GB" smtClean="0"/>
              <a:t>04/07/2023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5663897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E7299CF-B3A9-4FD5-BCC3-0AFFC34AF247}" type="datetimeFigureOut">
              <a:rPr lang="en-GB" smtClean="0"/>
              <a:t>04/07/2023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5054978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299CF-B3A9-4FD5-BCC3-0AFFC34AF247}" type="datetimeFigureOut">
              <a:rPr lang="en-GB" smtClean="0"/>
              <a:t>04/07/2023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1231247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99CF-B3A9-4FD5-BCC3-0AFFC34AF247}" type="datetimeFigureOut">
              <a:rPr lang="en-GB" smtClean="0"/>
              <a:t>04/07/2023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8836063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99CF-B3A9-4FD5-BCC3-0AFFC34AF247}" type="datetimeFigureOut">
              <a:rPr lang="en-GB" smtClean="0"/>
              <a:t>04/07/2023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394959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255461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4073137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2" name="Rectangle 4">
            <a:extLst>
              <a:ext uri="{FF2B5EF4-FFF2-40B4-BE49-F238E27FC236}">
                <a16:creationId xmlns:a16="http://schemas.microsoft.com/office/drawing/2014/main" id="{C7C680A7-DA45-4CB4-E75D-AAECEDA51E6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035A264-4D92-F780-A177-84121FAEC541}"/>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76F6430-2BA6-2D88-247F-40C2E3FE14CF}"/>
              </a:ext>
            </a:extLst>
          </p:cNvPr>
          <p:cNvSpPr>
            <a:spLocks noGrp="1" noChangeArrowheads="1"/>
          </p:cNvSpPr>
          <p:nvPr>
            <p:ph type="sldNum" sz="quarter" idx="12"/>
          </p:nvPr>
        </p:nvSpPr>
        <p:spPr>
          <a:xfrm>
            <a:off x="8737600" y="6248400"/>
            <a:ext cx="2540000" cy="457200"/>
          </a:xfrm>
        </p:spPr>
        <p:txBody>
          <a:bodyPr/>
          <a:lstStyle>
            <a:lvl1pPr>
              <a:defRPr/>
            </a:lvl1pPr>
          </a:lstStyle>
          <a:p>
            <a:fld id="{84634C24-323C-41A2-B704-A2E0E0A12F3E}" type="slidenum">
              <a:rPr lang="en-US" altLang="en-US"/>
              <a:pPr/>
              <a:t>‹#›</a:t>
            </a:fld>
            <a:endParaRPr lang="en-US" altLang="en-US"/>
          </a:p>
        </p:txBody>
      </p:sp>
    </p:spTree>
    <p:extLst>
      <p:ext uri="{BB962C8B-B14F-4D97-AF65-F5344CB8AC3E}">
        <p14:creationId xmlns:p14="http://schemas.microsoft.com/office/powerpoint/2010/main" val="3910286894"/>
      </p:ext>
    </p:extLst>
  </p:cSld>
  <p:clrMapOvr>
    <a:masterClrMapping/>
  </p:clrMapOvr>
  <p:transition spd="slow" advTm="16000">
    <p:random/>
    <p:sndAc>
      <p:stSnd>
        <p:snd r:embed="rId1" name="projctor.wav"/>
      </p:stSnd>
    </p:sndAc>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2BD6A8-B932-0C1D-132B-1DF3E60BE2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D24AD-360E-35AD-6A65-9C1C4E69B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6867CA-F1A4-0B97-E271-E53B08142B31}"/>
              </a:ext>
            </a:extLst>
          </p:cNvPr>
          <p:cNvSpPr>
            <a:spLocks noGrp="1" noChangeArrowheads="1"/>
          </p:cNvSpPr>
          <p:nvPr>
            <p:ph type="sldNum" sz="quarter" idx="12"/>
          </p:nvPr>
        </p:nvSpPr>
        <p:spPr>
          <a:ln/>
        </p:spPr>
        <p:txBody>
          <a:bodyPr/>
          <a:lstStyle>
            <a:lvl1pPr>
              <a:defRPr/>
            </a:lvl1pPr>
          </a:lstStyle>
          <a:p>
            <a:fld id="{C1924B34-66BD-480D-8036-7E77B57B74D0}" type="slidenum">
              <a:rPr lang="en-US" altLang="en-US"/>
              <a:pPr/>
              <a:t>‹#›</a:t>
            </a:fld>
            <a:endParaRPr lang="en-US" altLang="en-US"/>
          </a:p>
        </p:txBody>
      </p:sp>
    </p:spTree>
    <p:extLst>
      <p:ext uri="{BB962C8B-B14F-4D97-AF65-F5344CB8AC3E}">
        <p14:creationId xmlns:p14="http://schemas.microsoft.com/office/powerpoint/2010/main" val="1670471556"/>
      </p:ext>
    </p:extLst>
  </p:cSld>
  <p:clrMapOvr>
    <a:masterClrMapping/>
  </p:clrMapOvr>
  <p:transition spd="slow" advTm="16000">
    <p:random/>
    <p:sndAc>
      <p:stSnd>
        <p:snd r:embed="rId1" name="projctor.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20235171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1744CB-B8BE-FA09-4F18-0807F9B65B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65B9F8-5499-83EE-07F7-904181265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209A91-D369-2D5E-D4B0-3429282D8316}"/>
              </a:ext>
            </a:extLst>
          </p:cNvPr>
          <p:cNvSpPr>
            <a:spLocks noGrp="1" noChangeArrowheads="1"/>
          </p:cNvSpPr>
          <p:nvPr>
            <p:ph type="sldNum" sz="quarter" idx="12"/>
          </p:nvPr>
        </p:nvSpPr>
        <p:spPr>
          <a:ln/>
        </p:spPr>
        <p:txBody>
          <a:bodyPr/>
          <a:lstStyle>
            <a:lvl1pPr>
              <a:defRPr/>
            </a:lvl1pPr>
          </a:lstStyle>
          <a:p>
            <a:fld id="{30D56939-DE9F-4591-A794-AA9B68AF6CED}" type="slidenum">
              <a:rPr lang="en-US" altLang="en-US"/>
              <a:pPr/>
              <a:t>‹#›</a:t>
            </a:fld>
            <a:endParaRPr lang="en-US" altLang="en-US"/>
          </a:p>
        </p:txBody>
      </p:sp>
    </p:spTree>
    <p:extLst>
      <p:ext uri="{BB962C8B-B14F-4D97-AF65-F5344CB8AC3E}">
        <p14:creationId xmlns:p14="http://schemas.microsoft.com/office/powerpoint/2010/main" val="1229451010"/>
      </p:ext>
    </p:extLst>
  </p:cSld>
  <p:clrMapOvr>
    <a:masterClrMapping/>
  </p:clrMapOvr>
  <p:transition spd="slow" advTm="16000">
    <p:random/>
    <p:sndAc>
      <p:stSnd>
        <p:snd r:embed="rId1" name="projctor.wav"/>
      </p:stSnd>
    </p:sndAc>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A17720-D48B-D161-C82D-FF339A3795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6DEC00-FF43-3464-11D8-BECE985B7D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40B188-3954-7C46-E08B-9A0F52A906EE}"/>
              </a:ext>
            </a:extLst>
          </p:cNvPr>
          <p:cNvSpPr>
            <a:spLocks noGrp="1" noChangeArrowheads="1"/>
          </p:cNvSpPr>
          <p:nvPr>
            <p:ph type="sldNum" sz="quarter" idx="12"/>
          </p:nvPr>
        </p:nvSpPr>
        <p:spPr>
          <a:ln/>
        </p:spPr>
        <p:txBody>
          <a:bodyPr/>
          <a:lstStyle>
            <a:lvl1pPr>
              <a:defRPr/>
            </a:lvl1pPr>
          </a:lstStyle>
          <a:p>
            <a:fld id="{2398BF6F-77C9-464D-9FE5-C60C122B9AC9}" type="slidenum">
              <a:rPr lang="en-US" altLang="en-US"/>
              <a:pPr/>
              <a:t>‹#›</a:t>
            </a:fld>
            <a:endParaRPr lang="en-US" altLang="en-US"/>
          </a:p>
        </p:txBody>
      </p:sp>
    </p:spTree>
    <p:extLst>
      <p:ext uri="{BB962C8B-B14F-4D97-AF65-F5344CB8AC3E}">
        <p14:creationId xmlns:p14="http://schemas.microsoft.com/office/powerpoint/2010/main" val="709711881"/>
      </p:ext>
    </p:extLst>
  </p:cSld>
  <p:clrMapOvr>
    <a:masterClrMapping/>
  </p:clrMapOvr>
  <p:transition spd="slow" advTm="16000">
    <p:random/>
    <p:sndAc>
      <p:stSnd>
        <p:snd r:embed="rId1" name="projctor.wav"/>
      </p:stSnd>
    </p:sndAc>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898514-61A2-DBF7-96D3-159D21D58B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1F03A3-55EC-6674-5E92-EB2F43544F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EACEE8-6113-D45A-A0F1-58FAC3E49252}"/>
              </a:ext>
            </a:extLst>
          </p:cNvPr>
          <p:cNvSpPr>
            <a:spLocks noGrp="1" noChangeArrowheads="1"/>
          </p:cNvSpPr>
          <p:nvPr>
            <p:ph type="sldNum" sz="quarter" idx="12"/>
          </p:nvPr>
        </p:nvSpPr>
        <p:spPr>
          <a:ln/>
        </p:spPr>
        <p:txBody>
          <a:bodyPr/>
          <a:lstStyle>
            <a:lvl1pPr>
              <a:defRPr/>
            </a:lvl1pPr>
          </a:lstStyle>
          <a:p>
            <a:fld id="{A321B054-E73C-45C5-B844-B34EF3BE9906}" type="slidenum">
              <a:rPr lang="en-US" altLang="en-US"/>
              <a:pPr/>
              <a:t>‹#›</a:t>
            </a:fld>
            <a:endParaRPr lang="en-US" altLang="en-US"/>
          </a:p>
        </p:txBody>
      </p:sp>
    </p:spTree>
    <p:extLst>
      <p:ext uri="{BB962C8B-B14F-4D97-AF65-F5344CB8AC3E}">
        <p14:creationId xmlns:p14="http://schemas.microsoft.com/office/powerpoint/2010/main" val="2763975534"/>
      </p:ext>
    </p:extLst>
  </p:cSld>
  <p:clrMapOvr>
    <a:masterClrMapping/>
  </p:clrMapOvr>
  <p:transition spd="slow" advTm="16000">
    <p:random/>
    <p:sndAc>
      <p:stSnd>
        <p:snd r:embed="rId1" name="projctor.wav"/>
      </p:stSnd>
    </p:sndAc>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AD1CF4-F008-16C6-AB1A-94D74CAB7C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131E53-7206-4767-4CFB-0F7BEFD6E0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A9DBBD7-2D27-F7FE-1421-B2751909B2F7}"/>
              </a:ext>
            </a:extLst>
          </p:cNvPr>
          <p:cNvSpPr>
            <a:spLocks noGrp="1" noChangeArrowheads="1"/>
          </p:cNvSpPr>
          <p:nvPr>
            <p:ph type="sldNum" sz="quarter" idx="12"/>
          </p:nvPr>
        </p:nvSpPr>
        <p:spPr>
          <a:ln/>
        </p:spPr>
        <p:txBody>
          <a:bodyPr/>
          <a:lstStyle>
            <a:lvl1pPr>
              <a:defRPr/>
            </a:lvl1pPr>
          </a:lstStyle>
          <a:p>
            <a:fld id="{894B7B3F-08C3-4761-B09C-616581B2095D}" type="slidenum">
              <a:rPr lang="en-US" altLang="en-US"/>
              <a:pPr/>
              <a:t>‹#›</a:t>
            </a:fld>
            <a:endParaRPr lang="en-US" altLang="en-US"/>
          </a:p>
        </p:txBody>
      </p:sp>
    </p:spTree>
    <p:extLst>
      <p:ext uri="{BB962C8B-B14F-4D97-AF65-F5344CB8AC3E}">
        <p14:creationId xmlns:p14="http://schemas.microsoft.com/office/powerpoint/2010/main" val="1605463863"/>
      </p:ext>
    </p:extLst>
  </p:cSld>
  <p:clrMapOvr>
    <a:masterClrMapping/>
  </p:clrMapOvr>
  <p:transition spd="slow" advTm="16000">
    <p:random/>
    <p:sndAc>
      <p:stSnd>
        <p:snd r:embed="rId1" name="projctor.wav"/>
      </p:stSnd>
    </p:sndAc>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83BA39-D962-D887-9B6A-D83DFC8887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89476D3-ABF2-29C6-49AB-A2FFCE830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67CD9D-20ED-7D42-E8B7-E221E5FD656C}"/>
              </a:ext>
            </a:extLst>
          </p:cNvPr>
          <p:cNvSpPr>
            <a:spLocks noGrp="1" noChangeArrowheads="1"/>
          </p:cNvSpPr>
          <p:nvPr>
            <p:ph type="sldNum" sz="quarter" idx="12"/>
          </p:nvPr>
        </p:nvSpPr>
        <p:spPr>
          <a:ln/>
        </p:spPr>
        <p:txBody>
          <a:bodyPr/>
          <a:lstStyle>
            <a:lvl1pPr>
              <a:defRPr/>
            </a:lvl1pPr>
          </a:lstStyle>
          <a:p>
            <a:fld id="{03E3D1D7-8EDE-46F7-9E7D-15A9DECD6639}" type="slidenum">
              <a:rPr lang="en-US" altLang="en-US"/>
              <a:pPr/>
              <a:t>‹#›</a:t>
            </a:fld>
            <a:endParaRPr lang="en-US" altLang="en-US"/>
          </a:p>
        </p:txBody>
      </p:sp>
    </p:spTree>
    <p:extLst>
      <p:ext uri="{BB962C8B-B14F-4D97-AF65-F5344CB8AC3E}">
        <p14:creationId xmlns:p14="http://schemas.microsoft.com/office/powerpoint/2010/main" val="862973216"/>
      </p:ext>
    </p:extLst>
  </p:cSld>
  <p:clrMapOvr>
    <a:masterClrMapping/>
  </p:clrMapOvr>
  <p:transition spd="slow" advTm="16000">
    <p:random/>
    <p:sndAc>
      <p:stSnd>
        <p:snd r:embed="rId1" name="projctor.wav"/>
      </p:stSnd>
    </p:sndAc>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3532E6-46AC-DB24-AC40-BE9003500D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E38EB9-1551-2626-FD3E-6928790D0A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1DDACE-697B-4971-872B-09F2611702A8}"/>
              </a:ext>
            </a:extLst>
          </p:cNvPr>
          <p:cNvSpPr>
            <a:spLocks noGrp="1" noChangeArrowheads="1"/>
          </p:cNvSpPr>
          <p:nvPr>
            <p:ph type="sldNum" sz="quarter" idx="12"/>
          </p:nvPr>
        </p:nvSpPr>
        <p:spPr>
          <a:ln/>
        </p:spPr>
        <p:txBody>
          <a:bodyPr/>
          <a:lstStyle>
            <a:lvl1pPr>
              <a:defRPr/>
            </a:lvl1pPr>
          </a:lstStyle>
          <a:p>
            <a:fld id="{D8DD9620-0F1A-488E-9A8A-CF8F3893D1E6}" type="slidenum">
              <a:rPr lang="en-US" altLang="en-US"/>
              <a:pPr/>
              <a:t>‹#›</a:t>
            </a:fld>
            <a:endParaRPr lang="en-US" altLang="en-US"/>
          </a:p>
        </p:txBody>
      </p:sp>
    </p:spTree>
    <p:extLst>
      <p:ext uri="{BB962C8B-B14F-4D97-AF65-F5344CB8AC3E}">
        <p14:creationId xmlns:p14="http://schemas.microsoft.com/office/powerpoint/2010/main" val="1399119034"/>
      </p:ext>
    </p:extLst>
  </p:cSld>
  <p:clrMapOvr>
    <a:masterClrMapping/>
  </p:clrMapOvr>
  <p:transition spd="slow" advTm="16000">
    <p:random/>
    <p:sndAc>
      <p:stSnd>
        <p:snd r:embed="rId1" name="projctor.wav"/>
      </p:stSnd>
    </p:sndAc>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5DBEAC-ED8A-48D0-0A0F-11BC8FB64C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3B7E2C-F501-2556-44B5-1300EFA30C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E2F05F-91C0-59EE-E49F-87EDBF5194BA}"/>
              </a:ext>
            </a:extLst>
          </p:cNvPr>
          <p:cNvSpPr>
            <a:spLocks noGrp="1" noChangeArrowheads="1"/>
          </p:cNvSpPr>
          <p:nvPr>
            <p:ph type="sldNum" sz="quarter" idx="12"/>
          </p:nvPr>
        </p:nvSpPr>
        <p:spPr>
          <a:ln/>
        </p:spPr>
        <p:txBody>
          <a:bodyPr/>
          <a:lstStyle>
            <a:lvl1pPr>
              <a:defRPr/>
            </a:lvl1pPr>
          </a:lstStyle>
          <a:p>
            <a:fld id="{A70F5FC2-2666-4AF8-A070-93C4E36AEC4A}" type="slidenum">
              <a:rPr lang="en-US" altLang="en-US"/>
              <a:pPr/>
              <a:t>‹#›</a:t>
            </a:fld>
            <a:endParaRPr lang="en-US" altLang="en-US"/>
          </a:p>
        </p:txBody>
      </p:sp>
    </p:spTree>
    <p:extLst>
      <p:ext uri="{BB962C8B-B14F-4D97-AF65-F5344CB8AC3E}">
        <p14:creationId xmlns:p14="http://schemas.microsoft.com/office/powerpoint/2010/main" val="2677911529"/>
      </p:ext>
    </p:extLst>
  </p:cSld>
  <p:clrMapOvr>
    <a:masterClrMapping/>
  </p:clrMapOvr>
  <p:transition spd="slow" advTm="16000">
    <p:random/>
    <p:sndAc>
      <p:stSnd>
        <p:snd r:embed="rId1" name="projctor.wav"/>
      </p:stSnd>
    </p:sndAc>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034F3B-2394-9AFD-C371-F2D9674BEB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DEF5FC-1081-6CE4-3234-393332FC1D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DED1BE-961A-0DA0-98DA-8AB1D2B59DCC}"/>
              </a:ext>
            </a:extLst>
          </p:cNvPr>
          <p:cNvSpPr>
            <a:spLocks noGrp="1" noChangeArrowheads="1"/>
          </p:cNvSpPr>
          <p:nvPr>
            <p:ph type="sldNum" sz="quarter" idx="12"/>
          </p:nvPr>
        </p:nvSpPr>
        <p:spPr>
          <a:ln/>
        </p:spPr>
        <p:txBody>
          <a:bodyPr/>
          <a:lstStyle>
            <a:lvl1pPr>
              <a:defRPr/>
            </a:lvl1pPr>
          </a:lstStyle>
          <a:p>
            <a:fld id="{9F7C126F-BF7F-469D-A32F-CA29353B60ED}" type="slidenum">
              <a:rPr lang="en-US" altLang="en-US"/>
              <a:pPr/>
              <a:t>‹#›</a:t>
            </a:fld>
            <a:endParaRPr lang="en-US" altLang="en-US"/>
          </a:p>
        </p:txBody>
      </p:sp>
    </p:spTree>
    <p:extLst>
      <p:ext uri="{BB962C8B-B14F-4D97-AF65-F5344CB8AC3E}">
        <p14:creationId xmlns:p14="http://schemas.microsoft.com/office/powerpoint/2010/main" val="2086565535"/>
      </p:ext>
    </p:extLst>
  </p:cSld>
  <p:clrMapOvr>
    <a:masterClrMapping/>
  </p:clrMapOvr>
  <p:transition spd="slow" advTm="16000">
    <p:random/>
    <p:sndAc>
      <p:stSnd>
        <p:snd r:embed="rId1" name="projctor.wav"/>
      </p:stSnd>
    </p:sndAc>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99D806-113E-01C4-D908-E06B17081A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48FD5-7FDC-693F-1ECB-94B00668F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59E06-1D8E-7210-398E-4A1402C4BBCC}"/>
              </a:ext>
            </a:extLst>
          </p:cNvPr>
          <p:cNvSpPr>
            <a:spLocks noGrp="1" noChangeArrowheads="1"/>
          </p:cNvSpPr>
          <p:nvPr>
            <p:ph type="sldNum" sz="quarter" idx="12"/>
          </p:nvPr>
        </p:nvSpPr>
        <p:spPr>
          <a:ln/>
        </p:spPr>
        <p:txBody>
          <a:bodyPr/>
          <a:lstStyle>
            <a:lvl1pPr>
              <a:defRPr/>
            </a:lvl1pPr>
          </a:lstStyle>
          <a:p>
            <a:fld id="{9CDF6024-0863-43C3-8CF9-A2979929C774}" type="slidenum">
              <a:rPr lang="en-US" altLang="en-US"/>
              <a:pPr/>
              <a:t>‹#›</a:t>
            </a:fld>
            <a:endParaRPr lang="en-US" altLang="en-US"/>
          </a:p>
        </p:txBody>
      </p:sp>
    </p:spTree>
    <p:extLst>
      <p:ext uri="{BB962C8B-B14F-4D97-AF65-F5344CB8AC3E}">
        <p14:creationId xmlns:p14="http://schemas.microsoft.com/office/powerpoint/2010/main" val="249421696"/>
      </p:ext>
    </p:extLst>
  </p:cSld>
  <p:clrMapOvr>
    <a:masterClrMapping/>
  </p:clrMapOvr>
  <p:transition spd="slow" advTm="16000">
    <p:random/>
    <p:sndAc>
      <p:stSnd>
        <p:snd r:embed="rId1" name="projctor.wav"/>
      </p:stSnd>
    </p:sndAc>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F22B4AD9-40F5-7C31-262D-B5E2BB18E1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C96CD0-0101-A1EA-7BDD-299602CB2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355A4A-D761-0830-46FC-4C54C2766A67}"/>
              </a:ext>
            </a:extLst>
          </p:cNvPr>
          <p:cNvSpPr>
            <a:spLocks noGrp="1" noChangeArrowheads="1"/>
          </p:cNvSpPr>
          <p:nvPr>
            <p:ph type="sldNum" sz="quarter" idx="12"/>
          </p:nvPr>
        </p:nvSpPr>
        <p:spPr>
          <a:ln/>
        </p:spPr>
        <p:txBody>
          <a:bodyPr/>
          <a:lstStyle>
            <a:lvl1pPr>
              <a:defRPr/>
            </a:lvl1pPr>
          </a:lstStyle>
          <a:p>
            <a:fld id="{D068B0E5-D222-4FA3-8559-B84A74DEC057}" type="slidenum">
              <a:rPr lang="en-US" altLang="en-US"/>
              <a:pPr/>
              <a:t>‹#›</a:t>
            </a:fld>
            <a:endParaRPr lang="en-US" altLang="en-US"/>
          </a:p>
        </p:txBody>
      </p:sp>
    </p:spTree>
    <p:extLst>
      <p:ext uri="{BB962C8B-B14F-4D97-AF65-F5344CB8AC3E}">
        <p14:creationId xmlns:p14="http://schemas.microsoft.com/office/powerpoint/2010/main" val="2416725378"/>
      </p:ext>
    </p:extLst>
  </p:cSld>
  <p:clrMapOvr>
    <a:masterClrMapping/>
  </p:clrMapOvr>
  <p:transition spd="slow" advTm="16000">
    <p:random/>
    <p:sndAc>
      <p:stSnd>
        <p:snd r:embed="rId1" name="projctor.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16145702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7/4/2023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10983375"/>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317884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7/4/2023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70638218"/>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353039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07119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754283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500899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7/4/2023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934224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7/4/2023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94308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0644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5510600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587551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18A72C39-AAE5-4BBD-874C-6A578DCF44D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A6ACDD6D-DC1A-4D78-882D-789C7618146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2BE69E7C-EC21-4C26-A109-89A6848E2EA4}"/>
              </a:ext>
            </a:extLst>
          </p:cNvPr>
          <p:cNvSpPr>
            <a:spLocks noGrp="1" noChangeArrowheads="1"/>
          </p:cNvSpPr>
          <p:nvPr>
            <p:ph type="sldNum" sz="quarter" idx="12"/>
          </p:nvPr>
        </p:nvSpPr>
        <p:spPr/>
        <p:txBody>
          <a:bodyPr/>
          <a:lstStyle>
            <a:lvl1pPr eaLnBrk="1" hangingPunct="1">
              <a:defRPr sz="1800"/>
            </a:lvl1pPr>
          </a:lstStyle>
          <a:p>
            <a:fld id="{D25B2574-AC3F-47AA-AE77-761D3188CC9F}" type="slidenum">
              <a:rPr lang="en-US" altLang="en-US"/>
              <a:pPr/>
              <a:t>‹#›</a:t>
            </a:fld>
            <a:endParaRPr lang="en-US" altLang="en-US"/>
          </a:p>
        </p:txBody>
      </p:sp>
    </p:spTree>
    <p:extLst>
      <p:ext uri="{BB962C8B-B14F-4D97-AF65-F5344CB8AC3E}">
        <p14:creationId xmlns:p14="http://schemas.microsoft.com/office/powerpoint/2010/main" val="1333528372"/>
      </p:ext>
    </p:extLst>
  </p:cSld>
  <p:clrMapOvr>
    <a:masterClrMapping/>
  </p:clrMapOvr>
  <p:transition spd="slow" advTm="16000">
    <p:random/>
    <p:sndAc>
      <p:stSnd>
        <p:snd r:embed="rId1" name="projctor.wav"/>
      </p:stSnd>
    </p:sndAc>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014044-6AC3-4FD9-BA2F-E4A3278ADB3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3BE5991-4608-41DB-A974-C03443F25D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25D099D-B030-492F-80D5-73318B46EB74}"/>
              </a:ext>
            </a:extLst>
          </p:cNvPr>
          <p:cNvSpPr>
            <a:spLocks noGrp="1" noChangeArrowheads="1"/>
          </p:cNvSpPr>
          <p:nvPr>
            <p:ph type="sldNum" sz="quarter" idx="12"/>
          </p:nvPr>
        </p:nvSpPr>
        <p:spPr/>
        <p:txBody>
          <a:bodyPr/>
          <a:lstStyle>
            <a:lvl1pPr eaLnBrk="1" hangingPunct="1">
              <a:defRPr sz="1800"/>
            </a:lvl1pPr>
          </a:lstStyle>
          <a:p>
            <a:fld id="{F942F98A-0F60-425C-B3A1-9A5F4342C8B3}" type="slidenum">
              <a:rPr lang="en-US" altLang="en-US"/>
              <a:pPr/>
              <a:t>‹#›</a:t>
            </a:fld>
            <a:endParaRPr lang="en-US" altLang="en-US"/>
          </a:p>
        </p:txBody>
      </p:sp>
    </p:spTree>
    <p:extLst>
      <p:ext uri="{BB962C8B-B14F-4D97-AF65-F5344CB8AC3E}">
        <p14:creationId xmlns:p14="http://schemas.microsoft.com/office/powerpoint/2010/main" val="1952536438"/>
      </p:ext>
    </p:extLst>
  </p:cSld>
  <p:clrMapOvr>
    <a:masterClrMapping/>
  </p:clrMapOvr>
  <p:transition spd="slow" advTm="16000">
    <p:random/>
    <p:sndAc>
      <p:stSnd>
        <p:snd r:embed="rId1" name="projctor.wav"/>
      </p:stSnd>
    </p:sndAc>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4DE5E1-6DEA-46A4-BBA0-7752718BA05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0ED0F9-ABCB-4224-89DA-7BAE79D5B50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8C299A98-3596-44BF-97B2-4AEF36D5F57B}"/>
              </a:ext>
            </a:extLst>
          </p:cNvPr>
          <p:cNvSpPr>
            <a:spLocks noGrp="1" noChangeArrowheads="1"/>
          </p:cNvSpPr>
          <p:nvPr>
            <p:ph type="sldNum" sz="quarter" idx="12"/>
          </p:nvPr>
        </p:nvSpPr>
        <p:spPr/>
        <p:txBody>
          <a:bodyPr/>
          <a:lstStyle>
            <a:lvl1pPr eaLnBrk="1" hangingPunct="1">
              <a:defRPr sz="1800"/>
            </a:lvl1pPr>
          </a:lstStyle>
          <a:p>
            <a:fld id="{48D29C49-BA39-4C3E-9EBB-E4DB68F67AA4}" type="slidenum">
              <a:rPr lang="en-US" altLang="en-US"/>
              <a:pPr/>
              <a:t>‹#›</a:t>
            </a:fld>
            <a:endParaRPr lang="en-US" altLang="en-US"/>
          </a:p>
        </p:txBody>
      </p:sp>
    </p:spTree>
    <p:extLst>
      <p:ext uri="{BB962C8B-B14F-4D97-AF65-F5344CB8AC3E}">
        <p14:creationId xmlns:p14="http://schemas.microsoft.com/office/powerpoint/2010/main" val="3688727507"/>
      </p:ext>
    </p:extLst>
  </p:cSld>
  <p:clrMapOvr>
    <a:masterClrMapping/>
  </p:clrMapOvr>
  <p:transition spd="slow" advTm="16000">
    <p:random/>
    <p:sndAc>
      <p:stSnd>
        <p:snd r:embed="rId1" name="projctor.wav"/>
      </p:stSnd>
    </p:sndAc>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41AD5-9A73-4963-A0C1-62CEAE18D81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A93038B1-F1AF-49C6-9051-FE84BB2E0FA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63FC7AA9-89EE-4180-B2EE-84C01CC3E16C}"/>
              </a:ext>
            </a:extLst>
          </p:cNvPr>
          <p:cNvSpPr>
            <a:spLocks noGrp="1" noChangeArrowheads="1"/>
          </p:cNvSpPr>
          <p:nvPr>
            <p:ph type="sldNum" sz="quarter" idx="12"/>
          </p:nvPr>
        </p:nvSpPr>
        <p:spPr/>
        <p:txBody>
          <a:bodyPr/>
          <a:lstStyle>
            <a:lvl1pPr eaLnBrk="1" hangingPunct="1">
              <a:defRPr sz="1800"/>
            </a:lvl1pPr>
          </a:lstStyle>
          <a:p>
            <a:fld id="{F1A2C5B8-6DF9-4C44-A26E-756EB66CA2E2}" type="slidenum">
              <a:rPr lang="en-US" altLang="en-US"/>
              <a:pPr/>
              <a:t>‹#›</a:t>
            </a:fld>
            <a:endParaRPr lang="en-US" altLang="en-US"/>
          </a:p>
        </p:txBody>
      </p:sp>
    </p:spTree>
    <p:extLst>
      <p:ext uri="{BB962C8B-B14F-4D97-AF65-F5344CB8AC3E}">
        <p14:creationId xmlns:p14="http://schemas.microsoft.com/office/powerpoint/2010/main" val="920682262"/>
      </p:ext>
    </p:extLst>
  </p:cSld>
  <p:clrMapOvr>
    <a:masterClrMapping/>
  </p:clrMapOvr>
  <p:transition spd="slow" advTm="16000">
    <p:random/>
    <p:sndAc>
      <p:stSnd>
        <p:snd r:embed="rId1" name="projctor.wav"/>
      </p:stSnd>
    </p:sndAc>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F88F46-3630-4333-B366-CCCD3A86CB8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A8FA6375-BE02-40F2-8399-4D6749D70DE4}"/>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EDC23BA0-0E71-4A98-883A-42BEE32B8AC3}"/>
              </a:ext>
            </a:extLst>
          </p:cNvPr>
          <p:cNvSpPr>
            <a:spLocks noGrp="1" noChangeArrowheads="1"/>
          </p:cNvSpPr>
          <p:nvPr>
            <p:ph type="sldNum" sz="quarter" idx="12"/>
          </p:nvPr>
        </p:nvSpPr>
        <p:spPr/>
        <p:txBody>
          <a:bodyPr/>
          <a:lstStyle>
            <a:lvl1pPr eaLnBrk="1" hangingPunct="1">
              <a:defRPr sz="1800"/>
            </a:lvl1pPr>
          </a:lstStyle>
          <a:p>
            <a:fld id="{74A5D593-6B32-4099-AD2D-553A47EC53A1}" type="slidenum">
              <a:rPr lang="en-US" altLang="en-US"/>
              <a:pPr/>
              <a:t>‹#›</a:t>
            </a:fld>
            <a:endParaRPr lang="en-US" altLang="en-US"/>
          </a:p>
        </p:txBody>
      </p:sp>
    </p:spTree>
    <p:extLst>
      <p:ext uri="{BB962C8B-B14F-4D97-AF65-F5344CB8AC3E}">
        <p14:creationId xmlns:p14="http://schemas.microsoft.com/office/powerpoint/2010/main" val="1046637940"/>
      </p:ext>
    </p:extLst>
  </p:cSld>
  <p:clrMapOvr>
    <a:masterClrMapping/>
  </p:clrMapOvr>
  <p:transition spd="slow" advTm="16000">
    <p:random/>
    <p:sndAc>
      <p:stSnd>
        <p:snd r:embed="rId1" name="projctor.wav"/>
      </p:stSnd>
    </p:sndAc>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DF168EF-652D-464A-B102-A123572C302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6EBAE2B5-6C53-4118-9EAD-6E18963765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E23C74A9-3184-42B6-BE21-B968E51ABAE9}"/>
              </a:ext>
            </a:extLst>
          </p:cNvPr>
          <p:cNvSpPr>
            <a:spLocks noGrp="1" noChangeArrowheads="1"/>
          </p:cNvSpPr>
          <p:nvPr>
            <p:ph type="sldNum" sz="quarter" idx="12"/>
          </p:nvPr>
        </p:nvSpPr>
        <p:spPr/>
        <p:txBody>
          <a:bodyPr/>
          <a:lstStyle>
            <a:lvl1pPr eaLnBrk="1" hangingPunct="1">
              <a:defRPr sz="1800"/>
            </a:lvl1pPr>
          </a:lstStyle>
          <a:p>
            <a:fld id="{E0B15BEA-DEB5-440C-93F4-6DF5AC305803}" type="slidenum">
              <a:rPr lang="en-US" altLang="en-US"/>
              <a:pPr/>
              <a:t>‹#›</a:t>
            </a:fld>
            <a:endParaRPr lang="en-US" altLang="en-US"/>
          </a:p>
        </p:txBody>
      </p:sp>
    </p:spTree>
    <p:extLst>
      <p:ext uri="{BB962C8B-B14F-4D97-AF65-F5344CB8AC3E}">
        <p14:creationId xmlns:p14="http://schemas.microsoft.com/office/powerpoint/2010/main" val="2675638514"/>
      </p:ext>
    </p:extLst>
  </p:cSld>
  <p:clrMapOvr>
    <a:masterClrMapping/>
  </p:clrMapOvr>
  <p:transition spd="slow" advTm="16000">
    <p:random/>
    <p:sndAc>
      <p:stSnd>
        <p:snd r:embed="rId1" name="projctor.wav"/>
      </p:stSnd>
    </p:sndAc>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DBE8F4-8B3C-4681-84EC-C10E52CDB37A}"/>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3" name="Rectangle 5">
            <a:extLst>
              <a:ext uri="{FF2B5EF4-FFF2-40B4-BE49-F238E27FC236}">
                <a16:creationId xmlns:a16="http://schemas.microsoft.com/office/drawing/2014/main" id="{A5621E5F-F1A9-4DFE-B366-2CB02D4D8D67}"/>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4" name="Rectangle 6">
            <a:extLst>
              <a:ext uri="{FF2B5EF4-FFF2-40B4-BE49-F238E27FC236}">
                <a16:creationId xmlns:a16="http://schemas.microsoft.com/office/drawing/2014/main" id="{115D1B59-86BF-482E-8BCF-AA4799BB20CB}"/>
              </a:ext>
            </a:extLst>
          </p:cNvPr>
          <p:cNvSpPr>
            <a:spLocks noGrp="1" noChangeArrowheads="1"/>
          </p:cNvSpPr>
          <p:nvPr>
            <p:ph type="sldNum" sz="quarter" idx="12"/>
          </p:nvPr>
        </p:nvSpPr>
        <p:spPr/>
        <p:txBody>
          <a:bodyPr/>
          <a:lstStyle>
            <a:lvl1pPr eaLnBrk="1" hangingPunct="1">
              <a:defRPr sz="1800"/>
            </a:lvl1pPr>
          </a:lstStyle>
          <a:p>
            <a:fld id="{2B4FF0AC-260F-4C66-8BA0-3432E7A22DF1}" type="slidenum">
              <a:rPr lang="en-US" altLang="en-US"/>
              <a:pPr/>
              <a:t>‹#›</a:t>
            </a:fld>
            <a:endParaRPr lang="en-US" altLang="en-US"/>
          </a:p>
        </p:txBody>
      </p:sp>
    </p:spTree>
    <p:extLst>
      <p:ext uri="{BB962C8B-B14F-4D97-AF65-F5344CB8AC3E}">
        <p14:creationId xmlns:p14="http://schemas.microsoft.com/office/powerpoint/2010/main" val="3099185749"/>
      </p:ext>
    </p:extLst>
  </p:cSld>
  <p:clrMapOvr>
    <a:masterClrMapping/>
  </p:clrMapOvr>
  <p:transition spd="slow" advTm="16000">
    <p:random/>
    <p:sndAc>
      <p:stSnd>
        <p:snd r:embed="rId1" name="projctor.wav"/>
      </p:stSnd>
    </p:sndAc>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CF66E6A-388F-4536-95A2-80E8D64E4BAF}"/>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C2D3F8A0-6A46-409E-B26A-CB08F257A59A}"/>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4E4DE7F0-28E3-4E41-9B7B-5DC20FDAE0E1}"/>
              </a:ext>
            </a:extLst>
          </p:cNvPr>
          <p:cNvSpPr>
            <a:spLocks noGrp="1" noChangeArrowheads="1"/>
          </p:cNvSpPr>
          <p:nvPr>
            <p:ph type="sldNum" sz="quarter" idx="12"/>
          </p:nvPr>
        </p:nvSpPr>
        <p:spPr/>
        <p:txBody>
          <a:bodyPr/>
          <a:lstStyle>
            <a:lvl1pPr eaLnBrk="1" hangingPunct="1">
              <a:defRPr sz="1800"/>
            </a:lvl1pPr>
          </a:lstStyle>
          <a:p>
            <a:fld id="{448C5604-3BC8-421D-A1DD-17B8F7DDA76A}" type="slidenum">
              <a:rPr lang="en-US" altLang="en-US"/>
              <a:pPr/>
              <a:t>‹#›</a:t>
            </a:fld>
            <a:endParaRPr lang="en-US" altLang="en-US"/>
          </a:p>
        </p:txBody>
      </p:sp>
    </p:spTree>
    <p:extLst>
      <p:ext uri="{BB962C8B-B14F-4D97-AF65-F5344CB8AC3E}">
        <p14:creationId xmlns:p14="http://schemas.microsoft.com/office/powerpoint/2010/main" val="981527831"/>
      </p:ext>
    </p:extLst>
  </p:cSld>
  <p:clrMapOvr>
    <a:masterClrMapping/>
  </p:clrMapOvr>
  <p:transition spd="slow" advTm="16000">
    <p:random/>
    <p:sndAc>
      <p:stSnd>
        <p:snd r:embed="rId1" name="projctor.wav"/>
      </p:stSnd>
    </p:sndAc>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CC376C-3867-4AB2-A359-996F67EA931E}"/>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F4AB2587-BBAB-4913-AAC9-E11BD1D54ED8}"/>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884F718F-8323-4AAB-9977-6F74625DE31B}"/>
              </a:ext>
            </a:extLst>
          </p:cNvPr>
          <p:cNvSpPr>
            <a:spLocks noGrp="1" noChangeArrowheads="1"/>
          </p:cNvSpPr>
          <p:nvPr>
            <p:ph type="sldNum" sz="quarter" idx="12"/>
          </p:nvPr>
        </p:nvSpPr>
        <p:spPr/>
        <p:txBody>
          <a:bodyPr/>
          <a:lstStyle>
            <a:lvl1pPr eaLnBrk="1" hangingPunct="1">
              <a:defRPr sz="1800"/>
            </a:lvl1pPr>
          </a:lstStyle>
          <a:p>
            <a:fld id="{6C38C790-A895-423E-AD8E-1BC3C00D954A}" type="slidenum">
              <a:rPr lang="en-US" altLang="en-US"/>
              <a:pPr/>
              <a:t>‹#›</a:t>
            </a:fld>
            <a:endParaRPr lang="en-US" altLang="en-US"/>
          </a:p>
        </p:txBody>
      </p:sp>
    </p:spTree>
    <p:extLst>
      <p:ext uri="{BB962C8B-B14F-4D97-AF65-F5344CB8AC3E}">
        <p14:creationId xmlns:p14="http://schemas.microsoft.com/office/powerpoint/2010/main" val="3333484369"/>
      </p:ext>
    </p:extLst>
  </p:cSld>
  <p:clrMapOvr>
    <a:masterClrMapping/>
  </p:clrMapOvr>
  <p:transition spd="slow" advTm="16000">
    <p:random/>
    <p:sndAc>
      <p:stSnd>
        <p:snd r:embed="rId1" name="projctor.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1912681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51378A-657C-48C6-AEB4-4686BC4CDD9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21367184-EFA9-4083-956E-B5A4B9D31C2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A256476-2F8F-49E9-A784-2FF29A63CC58}"/>
              </a:ext>
            </a:extLst>
          </p:cNvPr>
          <p:cNvSpPr>
            <a:spLocks noGrp="1" noChangeArrowheads="1"/>
          </p:cNvSpPr>
          <p:nvPr>
            <p:ph type="sldNum" sz="quarter" idx="12"/>
          </p:nvPr>
        </p:nvSpPr>
        <p:spPr/>
        <p:txBody>
          <a:bodyPr/>
          <a:lstStyle>
            <a:lvl1pPr eaLnBrk="1" hangingPunct="1">
              <a:defRPr sz="1800"/>
            </a:lvl1pPr>
          </a:lstStyle>
          <a:p>
            <a:fld id="{C4F154B8-3296-4AD9-8779-258B612D2F14}" type="slidenum">
              <a:rPr lang="en-US" altLang="en-US"/>
              <a:pPr/>
              <a:t>‹#›</a:t>
            </a:fld>
            <a:endParaRPr lang="en-US" altLang="en-US"/>
          </a:p>
        </p:txBody>
      </p:sp>
    </p:spTree>
    <p:extLst>
      <p:ext uri="{BB962C8B-B14F-4D97-AF65-F5344CB8AC3E}">
        <p14:creationId xmlns:p14="http://schemas.microsoft.com/office/powerpoint/2010/main" val="2085604009"/>
      </p:ext>
    </p:extLst>
  </p:cSld>
  <p:clrMapOvr>
    <a:masterClrMapping/>
  </p:clrMapOvr>
  <p:transition spd="slow" advTm="16000">
    <p:random/>
    <p:sndAc>
      <p:stSnd>
        <p:snd r:embed="rId1" name="projctor.wav"/>
      </p:stSnd>
    </p:sndAc>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50C8E-0E98-4B09-9009-DAF860AA427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0DA6312F-5E03-4E05-B035-2F73B6F64D3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1074759-A398-40C4-9D53-A1A2A60007E8}"/>
              </a:ext>
            </a:extLst>
          </p:cNvPr>
          <p:cNvSpPr>
            <a:spLocks noGrp="1" noChangeArrowheads="1"/>
          </p:cNvSpPr>
          <p:nvPr>
            <p:ph type="sldNum" sz="quarter" idx="12"/>
          </p:nvPr>
        </p:nvSpPr>
        <p:spPr/>
        <p:txBody>
          <a:bodyPr/>
          <a:lstStyle>
            <a:lvl1pPr eaLnBrk="1" hangingPunct="1">
              <a:defRPr sz="1800"/>
            </a:lvl1pPr>
          </a:lstStyle>
          <a:p>
            <a:fld id="{C454A8D1-817A-4ADB-8F5D-1A8DD6846A4B}" type="slidenum">
              <a:rPr lang="en-US" altLang="en-US"/>
              <a:pPr/>
              <a:t>‹#›</a:t>
            </a:fld>
            <a:endParaRPr lang="en-US" altLang="en-US"/>
          </a:p>
        </p:txBody>
      </p:sp>
    </p:spTree>
    <p:extLst>
      <p:ext uri="{BB962C8B-B14F-4D97-AF65-F5344CB8AC3E}">
        <p14:creationId xmlns:p14="http://schemas.microsoft.com/office/powerpoint/2010/main" val="2882665726"/>
      </p:ext>
    </p:extLst>
  </p:cSld>
  <p:clrMapOvr>
    <a:masterClrMapping/>
  </p:clrMapOvr>
  <p:transition spd="slow" advTm="16000">
    <p:random/>
    <p:sndAc>
      <p:stSnd>
        <p:snd r:embed="rId1" name="projctor.wav"/>
      </p:stSnd>
    </p:sndAc>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BFE9D0D-BF4D-4973-A349-E81DAD83026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2DC362D-DD03-42D3-9916-3EA4D3B8635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ED417DA1-7ACC-49B0-99E4-4C401F3488EE}"/>
              </a:ext>
            </a:extLst>
          </p:cNvPr>
          <p:cNvSpPr>
            <a:spLocks noGrp="1" noChangeArrowheads="1"/>
          </p:cNvSpPr>
          <p:nvPr>
            <p:ph type="sldNum" sz="quarter" idx="12"/>
          </p:nvPr>
        </p:nvSpPr>
        <p:spPr/>
        <p:txBody>
          <a:bodyPr/>
          <a:lstStyle>
            <a:lvl1pPr eaLnBrk="1" hangingPunct="1">
              <a:defRPr sz="1800"/>
            </a:lvl1pPr>
          </a:lstStyle>
          <a:p>
            <a:fld id="{D4D6638C-3D96-423B-9600-5787D6261EA2}" type="slidenum">
              <a:rPr lang="en-US" altLang="en-US"/>
              <a:pPr/>
              <a:t>‹#›</a:t>
            </a:fld>
            <a:endParaRPr lang="en-US" altLang="en-US"/>
          </a:p>
        </p:txBody>
      </p:sp>
    </p:spTree>
    <p:extLst>
      <p:ext uri="{BB962C8B-B14F-4D97-AF65-F5344CB8AC3E}">
        <p14:creationId xmlns:p14="http://schemas.microsoft.com/office/powerpoint/2010/main" val="731232473"/>
      </p:ext>
    </p:extLst>
  </p:cSld>
  <p:clrMapOvr>
    <a:masterClrMapping/>
  </p:clrMapOvr>
  <p:transition spd="slow" advTm="16000">
    <p:random/>
    <p:sndAc>
      <p:stSnd>
        <p:snd r:embed="rId1" name="projctor.wav"/>
      </p:stSnd>
    </p:sndAc>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F999E-0DD7-427D-B688-4F1B88918B4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129F8A02-AD27-4C60-8DDC-FE47C2C4B8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31A227C3-C9AF-4C2F-94DA-CDB6D4228CA3}"/>
              </a:ext>
            </a:extLst>
          </p:cNvPr>
          <p:cNvSpPr>
            <a:spLocks noGrp="1" noChangeArrowheads="1"/>
          </p:cNvSpPr>
          <p:nvPr>
            <p:ph type="sldNum" sz="quarter" idx="12"/>
          </p:nvPr>
        </p:nvSpPr>
        <p:spPr/>
        <p:txBody>
          <a:bodyPr/>
          <a:lstStyle>
            <a:lvl1pPr eaLnBrk="1" hangingPunct="1">
              <a:defRPr sz="1800"/>
            </a:lvl1pPr>
          </a:lstStyle>
          <a:p>
            <a:fld id="{C284170E-6008-4ADA-82EB-FED04262A53C}" type="slidenum">
              <a:rPr lang="en-US" altLang="en-US"/>
              <a:pPr/>
              <a:t>‹#›</a:t>
            </a:fld>
            <a:endParaRPr lang="en-US" altLang="en-US"/>
          </a:p>
        </p:txBody>
      </p:sp>
    </p:spTree>
    <p:extLst>
      <p:ext uri="{BB962C8B-B14F-4D97-AF65-F5344CB8AC3E}">
        <p14:creationId xmlns:p14="http://schemas.microsoft.com/office/powerpoint/2010/main" val="2306343951"/>
      </p:ext>
    </p:extLst>
  </p:cSld>
  <p:clrMapOvr>
    <a:masterClrMapping/>
  </p:clrMapOvr>
  <p:transition spd="slow" advTm="16000">
    <p:random/>
    <p:sndAc>
      <p:stSnd>
        <p:snd r:embed="rId1" name="projctor.wav"/>
      </p:stSnd>
    </p:sndAc>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5386605-B303-4DAC-8239-0BB91FA0092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2793B6-6356-4449-A99D-0605ACC0C3A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2299E0A-C0F4-4F40-B14D-2D7F97721B41}"/>
              </a:ext>
            </a:extLst>
          </p:cNvPr>
          <p:cNvSpPr>
            <a:spLocks noGrp="1" noChangeArrowheads="1"/>
          </p:cNvSpPr>
          <p:nvPr>
            <p:ph type="sldNum" sz="quarter" idx="12"/>
          </p:nvPr>
        </p:nvSpPr>
        <p:spPr/>
        <p:txBody>
          <a:bodyPr/>
          <a:lstStyle>
            <a:lvl1pPr eaLnBrk="1" hangingPunct="1">
              <a:defRPr sz="1800"/>
            </a:lvl1pPr>
          </a:lstStyle>
          <a:p>
            <a:fld id="{A00696BA-9311-41AB-B491-9A013439CCC7}" type="slidenum">
              <a:rPr lang="en-US" altLang="en-US"/>
              <a:pPr/>
              <a:t>‹#›</a:t>
            </a:fld>
            <a:endParaRPr lang="en-US" altLang="en-US"/>
          </a:p>
        </p:txBody>
      </p:sp>
    </p:spTree>
    <p:extLst>
      <p:ext uri="{BB962C8B-B14F-4D97-AF65-F5344CB8AC3E}">
        <p14:creationId xmlns:p14="http://schemas.microsoft.com/office/powerpoint/2010/main" val="1006811890"/>
      </p:ext>
    </p:extLst>
  </p:cSld>
  <p:clrMapOvr>
    <a:masterClrMapping/>
  </p:clrMapOvr>
  <p:transition spd="slow" advTm="16000">
    <p:random/>
    <p:sndAc>
      <p:stSnd>
        <p:snd r:embed="rId1" name="projctor.wav"/>
      </p:stSnd>
    </p:sndAc>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53FA6-F363-41F5-A97C-D871F75F746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74473903-7430-4307-9023-6E70B68329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540D9C3B-4B6A-4488-A683-C2E66304A942}"/>
              </a:ext>
            </a:extLst>
          </p:cNvPr>
          <p:cNvSpPr>
            <a:spLocks noGrp="1" noChangeArrowheads="1"/>
          </p:cNvSpPr>
          <p:nvPr>
            <p:ph type="sldNum" sz="quarter" idx="12"/>
          </p:nvPr>
        </p:nvSpPr>
        <p:spPr/>
        <p:txBody>
          <a:bodyPr/>
          <a:lstStyle>
            <a:lvl1pPr eaLnBrk="1" hangingPunct="1">
              <a:defRPr sz="1800"/>
            </a:lvl1pPr>
          </a:lstStyle>
          <a:p>
            <a:fld id="{436EDDD6-0FC7-4DFC-9C4D-D1F31D11CA3F}" type="slidenum">
              <a:rPr lang="en-US" altLang="en-US"/>
              <a:pPr/>
              <a:t>‹#›</a:t>
            </a:fld>
            <a:endParaRPr lang="en-US" altLang="en-US"/>
          </a:p>
        </p:txBody>
      </p:sp>
    </p:spTree>
    <p:extLst>
      <p:ext uri="{BB962C8B-B14F-4D97-AF65-F5344CB8AC3E}">
        <p14:creationId xmlns:p14="http://schemas.microsoft.com/office/powerpoint/2010/main" val="2883557241"/>
      </p:ext>
    </p:extLst>
  </p:cSld>
  <p:clrMapOvr>
    <a:masterClrMapping/>
  </p:clrMapOvr>
  <p:transition spd="slow" advTm="16000">
    <p:random/>
    <p:sndAc>
      <p:stSnd>
        <p:snd r:embed="rId1" name="projctor.wav"/>
      </p:stSnd>
    </p:sndAc>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65A4B-CBC6-49E5-B082-123DFA44D7F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8356447B-C18E-4A1C-AC4B-B2E07A335EE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93D17E0A-D221-4637-AF9D-E882CF4A6210}"/>
              </a:ext>
            </a:extLst>
          </p:cNvPr>
          <p:cNvSpPr>
            <a:spLocks noGrp="1" noChangeArrowheads="1"/>
          </p:cNvSpPr>
          <p:nvPr>
            <p:ph type="sldNum" sz="quarter" idx="12"/>
          </p:nvPr>
        </p:nvSpPr>
        <p:spPr/>
        <p:txBody>
          <a:bodyPr/>
          <a:lstStyle>
            <a:lvl1pPr eaLnBrk="1" hangingPunct="1">
              <a:defRPr sz="1800"/>
            </a:lvl1pPr>
          </a:lstStyle>
          <a:p>
            <a:fld id="{873A9F55-CB81-47C1-87CD-BDFC90FF3BD4}" type="slidenum">
              <a:rPr lang="en-US" altLang="en-US"/>
              <a:pPr/>
              <a:t>‹#›</a:t>
            </a:fld>
            <a:endParaRPr lang="en-US" altLang="en-US"/>
          </a:p>
        </p:txBody>
      </p:sp>
    </p:spTree>
    <p:extLst>
      <p:ext uri="{BB962C8B-B14F-4D97-AF65-F5344CB8AC3E}">
        <p14:creationId xmlns:p14="http://schemas.microsoft.com/office/powerpoint/2010/main" val="579522686"/>
      </p:ext>
    </p:extLst>
  </p:cSld>
  <p:clrMapOvr>
    <a:masterClrMapping/>
  </p:clrMapOvr>
  <p:transition spd="slow" advTm="16000">
    <p:random/>
    <p:sndAc>
      <p:stSnd>
        <p:snd r:embed="rId1" name="projctor.wav"/>
      </p:stSnd>
    </p:sndAc>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BA764-5AF0-447A-AA93-0FD7D05E6E6D}"/>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E2876BB3-FBDD-4E7D-A752-BEEB76FAB0A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CF739ED7-C7F6-417E-8C81-AC0240108658}"/>
              </a:ext>
            </a:extLst>
          </p:cNvPr>
          <p:cNvSpPr>
            <a:spLocks noGrp="1" noChangeArrowheads="1"/>
          </p:cNvSpPr>
          <p:nvPr>
            <p:ph type="sldNum" sz="quarter" idx="12"/>
          </p:nvPr>
        </p:nvSpPr>
        <p:spPr/>
        <p:txBody>
          <a:bodyPr/>
          <a:lstStyle>
            <a:lvl1pPr eaLnBrk="1" hangingPunct="1">
              <a:defRPr sz="1800"/>
            </a:lvl1pPr>
          </a:lstStyle>
          <a:p>
            <a:fld id="{CD105B5B-6558-402D-8F19-7D17FFD19399}" type="slidenum">
              <a:rPr lang="en-US" altLang="en-US"/>
              <a:pPr/>
              <a:t>‹#›</a:t>
            </a:fld>
            <a:endParaRPr lang="en-US" altLang="en-US"/>
          </a:p>
        </p:txBody>
      </p:sp>
    </p:spTree>
    <p:extLst>
      <p:ext uri="{BB962C8B-B14F-4D97-AF65-F5344CB8AC3E}">
        <p14:creationId xmlns:p14="http://schemas.microsoft.com/office/powerpoint/2010/main" val="2668076927"/>
      </p:ext>
    </p:extLst>
  </p:cSld>
  <p:clrMapOvr>
    <a:masterClrMapping/>
  </p:clrMapOvr>
  <p:transition spd="slow" advTm="16000">
    <p:random/>
    <p:sndAc>
      <p:stSnd>
        <p:snd r:embed="rId1" name="projctor.wav"/>
      </p:stSnd>
    </p:sndAc>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5AA9AA60-7F59-4556-8A8A-F3DAFD948D8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9D323CF6-87B9-4C98-8AFC-A28BF40E3D3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D2C5E6F4-4BB8-407F-86D0-0BFA351EB2CB}"/>
              </a:ext>
            </a:extLst>
          </p:cNvPr>
          <p:cNvSpPr>
            <a:spLocks noGrp="1" noChangeArrowheads="1"/>
          </p:cNvSpPr>
          <p:nvPr>
            <p:ph type="sldNum" sz="quarter" idx="12"/>
          </p:nvPr>
        </p:nvSpPr>
        <p:spPr/>
        <p:txBody>
          <a:bodyPr/>
          <a:lstStyle>
            <a:lvl1pPr eaLnBrk="1" hangingPunct="1">
              <a:defRPr sz="1800"/>
            </a:lvl1pPr>
          </a:lstStyle>
          <a:p>
            <a:fld id="{AC379D1D-AA89-4614-8C75-DEACFA2E16B5}" type="slidenum">
              <a:rPr lang="en-US" altLang="en-US"/>
              <a:pPr/>
              <a:t>‹#›</a:t>
            </a:fld>
            <a:endParaRPr lang="en-US" altLang="en-US"/>
          </a:p>
        </p:txBody>
      </p:sp>
    </p:spTree>
    <p:extLst>
      <p:ext uri="{BB962C8B-B14F-4D97-AF65-F5344CB8AC3E}">
        <p14:creationId xmlns:p14="http://schemas.microsoft.com/office/powerpoint/2010/main" val="906678673"/>
      </p:ext>
    </p:extLst>
  </p:cSld>
  <p:clrMapOvr>
    <a:masterClrMapping/>
  </p:clrMapOvr>
  <p:transition spd="slow" advTm="16000">
    <p:random/>
    <p:sndAc>
      <p:stSnd>
        <p:snd r:embed="rId1" name="projctor.wav"/>
      </p:stSnd>
    </p:sndAc>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252775-2D7B-404F-82C5-CDC11FB058E0}"/>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008C4784-0C5F-42AF-9923-F36E3084C93B}"/>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06D5DCED-F919-478A-BBC3-C0AC5BBA6459}"/>
              </a:ext>
            </a:extLst>
          </p:cNvPr>
          <p:cNvSpPr>
            <a:spLocks noGrp="1" noChangeArrowheads="1"/>
          </p:cNvSpPr>
          <p:nvPr>
            <p:ph type="sldNum" sz="quarter" idx="12"/>
          </p:nvPr>
        </p:nvSpPr>
        <p:spPr/>
        <p:txBody>
          <a:bodyPr/>
          <a:lstStyle>
            <a:lvl1pPr eaLnBrk="1" hangingPunct="1">
              <a:defRPr sz="1800"/>
            </a:lvl1pPr>
          </a:lstStyle>
          <a:p>
            <a:fld id="{3CE37073-859D-4AEA-9211-4E8DA9A6B140}" type="slidenum">
              <a:rPr lang="en-US" altLang="en-US"/>
              <a:pPr/>
              <a:t>‹#›</a:t>
            </a:fld>
            <a:endParaRPr lang="en-US" altLang="en-US"/>
          </a:p>
        </p:txBody>
      </p:sp>
    </p:spTree>
    <p:extLst>
      <p:ext uri="{BB962C8B-B14F-4D97-AF65-F5344CB8AC3E}">
        <p14:creationId xmlns:p14="http://schemas.microsoft.com/office/powerpoint/2010/main" val="61956073"/>
      </p:ext>
    </p:extLst>
  </p:cSld>
  <p:clrMapOvr>
    <a:masterClrMapping/>
  </p:clrMapOvr>
  <p:transition spd="slow" advTm="16000">
    <p:random/>
    <p:sndAc>
      <p:stSnd>
        <p:snd r:embed="rId1" name="projctor.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24243661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785AFD-61D5-48A5-A776-E613C26381B3}" type="slidenum">
              <a:rPr lang="en-US"/>
              <a:pPr>
                <a:defRPr/>
              </a:pPr>
              <a:t>‹#›</a:t>
            </a:fld>
            <a:endParaRPr lang="en-US"/>
          </a:p>
        </p:txBody>
      </p:sp>
    </p:spTree>
    <p:extLst>
      <p:ext uri="{BB962C8B-B14F-4D97-AF65-F5344CB8AC3E}">
        <p14:creationId xmlns:p14="http://schemas.microsoft.com/office/powerpoint/2010/main" val="16593592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B3C5F-09E0-47DB-A201-11225091EE55}" type="slidenum">
              <a:rPr lang="en-US"/>
              <a:pPr>
                <a:defRPr/>
              </a:pPr>
              <a:t>‹#›</a:t>
            </a:fld>
            <a:endParaRPr lang="en-US"/>
          </a:p>
        </p:txBody>
      </p:sp>
    </p:spTree>
    <p:extLst>
      <p:ext uri="{BB962C8B-B14F-4D97-AF65-F5344CB8AC3E}">
        <p14:creationId xmlns:p14="http://schemas.microsoft.com/office/powerpoint/2010/main" val="22259274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AA78F5-9D4F-4B33-AECC-0A0EB12A6AB9}" type="slidenum">
              <a:rPr lang="en-US"/>
              <a:pPr>
                <a:defRPr/>
              </a:pPr>
              <a:t>‹#›</a:t>
            </a:fld>
            <a:endParaRPr lang="en-US"/>
          </a:p>
        </p:txBody>
      </p:sp>
    </p:spTree>
    <p:extLst>
      <p:ext uri="{BB962C8B-B14F-4D97-AF65-F5344CB8AC3E}">
        <p14:creationId xmlns:p14="http://schemas.microsoft.com/office/powerpoint/2010/main" val="19596007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A063AA-7C97-477A-B20E-2EDD6103AC54}" type="slidenum">
              <a:rPr lang="en-US"/>
              <a:pPr>
                <a:defRPr/>
              </a:pPr>
              <a:t>‹#›</a:t>
            </a:fld>
            <a:endParaRPr lang="en-US"/>
          </a:p>
        </p:txBody>
      </p:sp>
    </p:spTree>
    <p:extLst>
      <p:ext uri="{BB962C8B-B14F-4D97-AF65-F5344CB8AC3E}">
        <p14:creationId xmlns:p14="http://schemas.microsoft.com/office/powerpoint/2010/main" val="21443026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295928-3D8F-49D3-B37B-398A200E8A29}" type="slidenum">
              <a:rPr lang="en-US"/>
              <a:pPr>
                <a:defRPr/>
              </a:pPr>
              <a:t>‹#›</a:t>
            </a:fld>
            <a:endParaRPr lang="en-US"/>
          </a:p>
        </p:txBody>
      </p:sp>
    </p:spTree>
    <p:extLst>
      <p:ext uri="{BB962C8B-B14F-4D97-AF65-F5344CB8AC3E}">
        <p14:creationId xmlns:p14="http://schemas.microsoft.com/office/powerpoint/2010/main" val="12174151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AE4ADD-3DF8-41D4-88BC-001E467E70E6}" type="slidenum">
              <a:rPr lang="en-US"/>
              <a:pPr>
                <a:defRPr/>
              </a:pPr>
              <a:t>‹#›</a:t>
            </a:fld>
            <a:endParaRPr lang="en-US"/>
          </a:p>
        </p:txBody>
      </p:sp>
    </p:spTree>
    <p:extLst>
      <p:ext uri="{BB962C8B-B14F-4D97-AF65-F5344CB8AC3E}">
        <p14:creationId xmlns:p14="http://schemas.microsoft.com/office/powerpoint/2010/main" val="11824365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2B862F-1A9F-4A69-90AD-0A7513552130}" type="slidenum">
              <a:rPr lang="en-US"/>
              <a:pPr>
                <a:defRPr/>
              </a:pPr>
              <a:t>‹#›</a:t>
            </a:fld>
            <a:endParaRPr lang="en-US"/>
          </a:p>
        </p:txBody>
      </p:sp>
    </p:spTree>
    <p:extLst>
      <p:ext uri="{BB962C8B-B14F-4D97-AF65-F5344CB8AC3E}">
        <p14:creationId xmlns:p14="http://schemas.microsoft.com/office/powerpoint/2010/main" val="2681509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603EAA-91D3-4BDF-9086-0C6760BC8514}" type="slidenum">
              <a:rPr lang="en-US"/>
              <a:pPr>
                <a:defRPr/>
              </a:pPr>
              <a:t>‹#›</a:t>
            </a:fld>
            <a:endParaRPr lang="en-US"/>
          </a:p>
        </p:txBody>
      </p:sp>
    </p:spTree>
    <p:extLst>
      <p:ext uri="{BB962C8B-B14F-4D97-AF65-F5344CB8AC3E}">
        <p14:creationId xmlns:p14="http://schemas.microsoft.com/office/powerpoint/2010/main" val="42853668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0D40CE-FFA0-49B2-8258-792408196C00}" type="slidenum">
              <a:rPr lang="en-US"/>
              <a:pPr>
                <a:defRPr/>
              </a:pPr>
              <a:t>‹#›</a:t>
            </a:fld>
            <a:endParaRPr lang="en-US"/>
          </a:p>
        </p:txBody>
      </p:sp>
    </p:spTree>
    <p:extLst>
      <p:ext uri="{BB962C8B-B14F-4D97-AF65-F5344CB8AC3E}">
        <p14:creationId xmlns:p14="http://schemas.microsoft.com/office/powerpoint/2010/main" val="38380047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C1F852-6D87-41CC-89BC-F5CBA5DF45D8}" type="slidenum">
              <a:rPr lang="en-US"/>
              <a:pPr>
                <a:defRPr/>
              </a:pPr>
              <a:t>‹#›</a:t>
            </a:fld>
            <a:endParaRPr lang="en-US"/>
          </a:p>
        </p:txBody>
      </p:sp>
    </p:spTree>
    <p:extLst>
      <p:ext uri="{BB962C8B-B14F-4D97-AF65-F5344CB8AC3E}">
        <p14:creationId xmlns:p14="http://schemas.microsoft.com/office/powerpoint/2010/main" val="1590485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0925808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2E4B7-3960-435D-A603-975FD9315D58}" type="slidenum">
              <a:rPr lang="en-US"/>
              <a:pPr>
                <a:defRPr/>
              </a:pPr>
              <a:t>‹#›</a:t>
            </a:fld>
            <a:endParaRPr lang="en-US"/>
          </a:p>
        </p:txBody>
      </p:sp>
    </p:spTree>
    <p:extLst>
      <p:ext uri="{BB962C8B-B14F-4D97-AF65-F5344CB8AC3E}">
        <p14:creationId xmlns:p14="http://schemas.microsoft.com/office/powerpoint/2010/main" val="30428644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C41C8A-BB30-478C-AAE5-E8D94777DBA6}" type="slidenum">
              <a:rPr lang="en-US"/>
              <a:pPr>
                <a:defRPr/>
              </a:pPr>
              <a:t>‹#›</a:t>
            </a:fld>
            <a:endParaRPr lang="en-US"/>
          </a:p>
        </p:txBody>
      </p:sp>
    </p:spTree>
    <p:extLst>
      <p:ext uri="{BB962C8B-B14F-4D97-AF65-F5344CB8AC3E}">
        <p14:creationId xmlns:p14="http://schemas.microsoft.com/office/powerpoint/2010/main" val="11901295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65C178-0810-4D0E-A3E2-ADFD1CCAECF8}" type="slidenum">
              <a:rPr lang="en-US"/>
              <a:pPr>
                <a:defRPr/>
              </a:pPr>
              <a:t>‹#›</a:t>
            </a:fld>
            <a:endParaRPr lang="en-US"/>
          </a:p>
        </p:txBody>
      </p:sp>
    </p:spTree>
    <p:extLst>
      <p:ext uri="{BB962C8B-B14F-4D97-AF65-F5344CB8AC3E}">
        <p14:creationId xmlns:p14="http://schemas.microsoft.com/office/powerpoint/2010/main" val="37767618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1AC54FB4-8D62-4D6F-9A4D-DB23B467FF63}" type="slidenum">
              <a:rPr lang="en-US"/>
              <a:pPr>
                <a:defRPr/>
              </a:pPr>
              <a:t>‹#›</a:t>
            </a:fld>
            <a:endParaRPr lang="en-US"/>
          </a:p>
        </p:txBody>
      </p:sp>
    </p:spTree>
    <p:extLst>
      <p:ext uri="{BB962C8B-B14F-4D97-AF65-F5344CB8AC3E}">
        <p14:creationId xmlns:p14="http://schemas.microsoft.com/office/powerpoint/2010/main" val="20168534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5368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58203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08588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7537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87241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791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26063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91307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66800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83816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4456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26664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1405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5051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0172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55366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885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20097986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30172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57334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9039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9619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71269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8260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22324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04107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19147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0593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16956853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38539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7148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5839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87218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68998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5837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58372" name="Rectangle 4"/>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4AF3118-DF82-4412-809A-D195A1C8AA5A}" type="slidenum">
              <a:rPr lang="en-US"/>
              <a:pPr>
                <a:defRPr/>
              </a:pPr>
              <a:t>‹#›</a:t>
            </a:fld>
            <a:endParaRPr lang="en-US"/>
          </a:p>
        </p:txBody>
      </p:sp>
    </p:spTree>
    <p:extLst>
      <p:ext uri="{BB962C8B-B14F-4D97-AF65-F5344CB8AC3E}">
        <p14:creationId xmlns:p14="http://schemas.microsoft.com/office/powerpoint/2010/main" val="3234201819"/>
      </p:ext>
    </p:extLst>
  </p:cSld>
  <p:clrMapOvr>
    <a:masterClrMapping/>
  </p:clrMapOvr>
  <p:transition spd="slow" advTm="16000">
    <p:random/>
    <p:sndAc>
      <p:stSnd>
        <p:snd r:embed="rId1" name="projctor.wav"/>
      </p:stSnd>
    </p:sndAc>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BF7D564-8A14-4B21-85EB-188EB820DDA7}" type="slidenum">
              <a:rPr lang="en-US"/>
              <a:pPr>
                <a:defRPr/>
              </a:pPr>
              <a:t>‹#›</a:t>
            </a:fld>
            <a:endParaRPr lang="en-US"/>
          </a:p>
        </p:txBody>
      </p:sp>
    </p:spTree>
    <p:extLst>
      <p:ext uri="{BB962C8B-B14F-4D97-AF65-F5344CB8AC3E}">
        <p14:creationId xmlns:p14="http://schemas.microsoft.com/office/powerpoint/2010/main" val="330067488"/>
      </p:ext>
    </p:extLst>
  </p:cSld>
  <p:clrMapOvr>
    <a:masterClrMapping/>
  </p:clrMapOvr>
  <p:transition spd="slow" advTm="16000">
    <p:random/>
    <p:sndAc>
      <p:stSnd>
        <p:snd r:embed="rId1" name="projctor.wav"/>
      </p:stSnd>
    </p:sndAc>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C98CBF5-C9D1-4E03-869E-4C6EE3DC572A}" type="slidenum">
              <a:rPr lang="en-US"/>
              <a:pPr>
                <a:defRPr/>
              </a:pPr>
              <a:t>‹#›</a:t>
            </a:fld>
            <a:endParaRPr lang="en-US"/>
          </a:p>
        </p:txBody>
      </p:sp>
    </p:spTree>
    <p:extLst>
      <p:ext uri="{BB962C8B-B14F-4D97-AF65-F5344CB8AC3E}">
        <p14:creationId xmlns:p14="http://schemas.microsoft.com/office/powerpoint/2010/main" val="704026739"/>
      </p:ext>
    </p:extLst>
  </p:cSld>
  <p:clrMapOvr>
    <a:masterClrMapping/>
  </p:clrMapOvr>
  <p:transition spd="slow" advTm="16000">
    <p:random/>
    <p:sndAc>
      <p:stSnd>
        <p:snd r:embed="rId1" name="projctor.wav"/>
      </p:stSnd>
    </p:sndAc>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609F7F1-DE4B-492C-9B0D-2E8CB18F56AE}" type="slidenum">
              <a:rPr lang="en-US"/>
              <a:pPr>
                <a:defRPr/>
              </a:pPr>
              <a:t>‹#›</a:t>
            </a:fld>
            <a:endParaRPr lang="en-US"/>
          </a:p>
        </p:txBody>
      </p:sp>
    </p:spTree>
    <p:extLst>
      <p:ext uri="{BB962C8B-B14F-4D97-AF65-F5344CB8AC3E}">
        <p14:creationId xmlns:p14="http://schemas.microsoft.com/office/powerpoint/2010/main" val="941803971"/>
      </p:ext>
    </p:extLst>
  </p:cSld>
  <p:clrMapOvr>
    <a:masterClrMapping/>
  </p:clrMapOvr>
  <p:transition spd="slow" advTm="16000">
    <p:random/>
    <p:sndAc>
      <p:stSnd>
        <p:snd r:embed="rId1" name="projctor.wav"/>
      </p:stSnd>
    </p:sndAc>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A8D61CF1-C82C-4234-A4D6-79A33B374EED}" type="slidenum">
              <a:rPr lang="en-US"/>
              <a:pPr>
                <a:defRPr/>
              </a:pPr>
              <a:t>‹#›</a:t>
            </a:fld>
            <a:endParaRPr lang="en-US"/>
          </a:p>
        </p:txBody>
      </p:sp>
    </p:spTree>
    <p:extLst>
      <p:ext uri="{BB962C8B-B14F-4D97-AF65-F5344CB8AC3E}">
        <p14:creationId xmlns:p14="http://schemas.microsoft.com/office/powerpoint/2010/main" val="997177702"/>
      </p:ext>
    </p:extLst>
  </p:cSld>
  <p:clrMapOvr>
    <a:masterClrMapping/>
  </p:clrMapOvr>
  <p:transition spd="slow" advTm="16000">
    <p:random/>
    <p:sndAc>
      <p:stSnd>
        <p:snd r:embed="rId1" name="projctor.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5894861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96EA0B2-9BA1-404E-BDD6-9384C4A697E1}" type="slidenum">
              <a:rPr lang="en-US"/>
              <a:pPr>
                <a:defRPr/>
              </a:pPr>
              <a:t>‹#›</a:t>
            </a:fld>
            <a:endParaRPr lang="en-US"/>
          </a:p>
        </p:txBody>
      </p:sp>
    </p:spTree>
    <p:extLst>
      <p:ext uri="{BB962C8B-B14F-4D97-AF65-F5344CB8AC3E}">
        <p14:creationId xmlns:p14="http://schemas.microsoft.com/office/powerpoint/2010/main" val="4053381596"/>
      </p:ext>
    </p:extLst>
  </p:cSld>
  <p:clrMapOvr>
    <a:masterClrMapping/>
  </p:clrMapOvr>
  <p:transition spd="slow" advTm="16000">
    <p:random/>
    <p:sndAc>
      <p:stSnd>
        <p:snd r:embed="rId1" name="projctor.wav"/>
      </p:stSnd>
    </p:sndAc>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22A3436-8536-48F7-9226-BFD8811EF0ED}" type="slidenum">
              <a:rPr lang="en-US"/>
              <a:pPr>
                <a:defRPr/>
              </a:pPr>
              <a:t>‹#›</a:t>
            </a:fld>
            <a:endParaRPr lang="en-US"/>
          </a:p>
        </p:txBody>
      </p:sp>
    </p:spTree>
    <p:extLst>
      <p:ext uri="{BB962C8B-B14F-4D97-AF65-F5344CB8AC3E}">
        <p14:creationId xmlns:p14="http://schemas.microsoft.com/office/powerpoint/2010/main" val="934471649"/>
      </p:ext>
    </p:extLst>
  </p:cSld>
  <p:clrMapOvr>
    <a:masterClrMapping/>
  </p:clrMapOvr>
  <p:transition spd="slow" advTm="16000">
    <p:random/>
    <p:sndAc>
      <p:stSnd>
        <p:snd r:embed="rId1" name="projctor.wav"/>
      </p:stSnd>
    </p:sndAc>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D2DC364-FF4A-491C-B8B8-40D35C4B27CB}" type="slidenum">
              <a:rPr lang="en-US"/>
              <a:pPr>
                <a:defRPr/>
              </a:pPr>
              <a:t>‹#›</a:t>
            </a:fld>
            <a:endParaRPr lang="en-US"/>
          </a:p>
        </p:txBody>
      </p:sp>
    </p:spTree>
    <p:extLst>
      <p:ext uri="{BB962C8B-B14F-4D97-AF65-F5344CB8AC3E}">
        <p14:creationId xmlns:p14="http://schemas.microsoft.com/office/powerpoint/2010/main" val="2795379500"/>
      </p:ext>
    </p:extLst>
  </p:cSld>
  <p:clrMapOvr>
    <a:masterClrMapping/>
  </p:clrMapOvr>
  <p:transition spd="slow" advTm="16000">
    <p:random/>
    <p:sndAc>
      <p:stSnd>
        <p:snd r:embed="rId1" name="projctor.wav"/>
      </p:stSnd>
    </p:sndAc>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26D41D1-8501-4E7B-BE50-C552D88C3E2A}" type="slidenum">
              <a:rPr lang="en-US"/>
              <a:pPr>
                <a:defRPr/>
              </a:pPr>
              <a:t>‹#›</a:t>
            </a:fld>
            <a:endParaRPr lang="en-US"/>
          </a:p>
        </p:txBody>
      </p:sp>
    </p:spTree>
    <p:extLst>
      <p:ext uri="{BB962C8B-B14F-4D97-AF65-F5344CB8AC3E}">
        <p14:creationId xmlns:p14="http://schemas.microsoft.com/office/powerpoint/2010/main" val="4091049436"/>
      </p:ext>
    </p:extLst>
  </p:cSld>
  <p:clrMapOvr>
    <a:masterClrMapping/>
  </p:clrMapOvr>
  <p:transition spd="slow" advTm="16000">
    <p:random/>
    <p:sndAc>
      <p:stSnd>
        <p:snd r:embed="rId1" name="projctor.wav"/>
      </p:stSnd>
    </p:sndAc>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0C02843-6458-4AB0-AC71-5DA5B4830D1E}" type="slidenum">
              <a:rPr lang="en-US"/>
              <a:pPr>
                <a:defRPr/>
              </a:pPr>
              <a:t>‹#›</a:t>
            </a:fld>
            <a:endParaRPr lang="en-US"/>
          </a:p>
        </p:txBody>
      </p:sp>
    </p:spTree>
    <p:extLst>
      <p:ext uri="{BB962C8B-B14F-4D97-AF65-F5344CB8AC3E}">
        <p14:creationId xmlns:p14="http://schemas.microsoft.com/office/powerpoint/2010/main" val="2230020819"/>
      </p:ext>
    </p:extLst>
  </p:cSld>
  <p:clrMapOvr>
    <a:masterClrMapping/>
  </p:clrMapOvr>
  <p:transition spd="slow" advTm="16000">
    <p:random/>
    <p:sndAc>
      <p:stSnd>
        <p:snd r:embed="rId1" name="projctor.wav"/>
      </p:stSnd>
    </p:sndAc>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6896868-8393-4BE6-ACCD-CB418EAC456B}" type="slidenum">
              <a:rPr lang="en-US"/>
              <a:pPr>
                <a:defRPr/>
              </a:pPr>
              <a:t>‹#›</a:t>
            </a:fld>
            <a:endParaRPr lang="en-US"/>
          </a:p>
        </p:txBody>
      </p:sp>
    </p:spTree>
    <p:extLst>
      <p:ext uri="{BB962C8B-B14F-4D97-AF65-F5344CB8AC3E}">
        <p14:creationId xmlns:p14="http://schemas.microsoft.com/office/powerpoint/2010/main" val="1837666321"/>
      </p:ext>
    </p:extLst>
  </p:cSld>
  <p:clrMapOvr>
    <a:masterClrMapping/>
  </p:clrMapOvr>
  <p:transition spd="slow" advTm="16000">
    <p:random/>
    <p:sndAc>
      <p:stSnd>
        <p:snd r:embed="rId1" name="projctor.wav"/>
      </p:stSnd>
    </p:sndAc>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7/4/2023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2404771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7/4/2023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12252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7/4/2023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43694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5625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23751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7/4/2023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776622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7/4/2023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293506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7/4/2023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995889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523440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605099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72917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039894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21843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7/4/2023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752162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7/4/2023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09188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4143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7/4/2023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98880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7/4/2023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492473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7/4/2023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017824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67567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698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4492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1885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36839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78889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5083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28672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054571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2488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3025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0196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0946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4040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64682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3030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0245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415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92210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68028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96194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30268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D03B96E-1E9E-43DE-B868-B10ACF2D6F01}" type="slidenum">
              <a:rPr lang="en-US" altLang="en-US"/>
              <a:pPr/>
              <a:t>‹#›</a:t>
            </a:fld>
            <a:endParaRPr lang="en-US" altLang="en-US"/>
          </a:p>
        </p:txBody>
      </p:sp>
    </p:spTree>
    <p:extLst>
      <p:ext uri="{BB962C8B-B14F-4D97-AF65-F5344CB8AC3E}">
        <p14:creationId xmlns:p14="http://schemas.microsoft.com/office/powerpoint/2010/main" val="7810363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50382DA-5DF0-4D46-BDF6-F37820E3DDD1}" type="slidenum">
              <a:rPr lang="en-US" altLang="en-US"/>
              <a:pPr/>
              <a:t>‹#›</a:t>
            </a:fld>
            <a:endParaRPr lang="en-US" altLang="en-US"/>
          </a:p>
        </p:txBody>
      </p:sp>
    </p:spTree>
    <p:extLst>
      <p:ext uri="{BB962C8B-B14F-4D97-AF65-F5344CB8AC3E}">
        <p14:creationId xmlns:p14="http://schemas.microsoft.com/office/powerpoint/2010/main" val="28865549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94E173-D139-4A96-957F-BA940CC54723}" type="slidenum">
              <a:rPr lang="en-US" altLang="en-US"/>
              <a:pPr/>
              <a:t>‹#›</a:t>
            </a:fld>
            <a:endParaRPr lang="en-US" altLang="en-US"/>
          </a:p>
        </p:txBody>
      </p:sp>
    </p:spTree>
    <p:extLst>
      <p:ext uri="{BB962C8B-B14F-4D97-AF65-F5344CB8AC3E}">
        <p14:creationId xmlns:p14="http://schemas.microsoft.com/office/powerpoint/2010/main" val="1746805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CDB297C-506C-44A7-9B90-2513D8A5F440}" type="slidenum">
              <a:rPr lang="en-US" altLang="en-US"/>
              <a:pPr/>
              <a:t>‹#›</a:t>
            </a:fld>
            <a:endParaRPr lang="en-US" altLang="en-US"/>
          </a:p>
        </p:txBody>
      </p:sp>
    </p:spTree>
    <p:extLst>
      <p:ext uri="{BB962C8B-B14F-4D97-AF65-F5344CB8AC3E}">
        <p14:creationId xmlns:p14="http://schemas.microsoft.com/office/powerpoint/2010/main" val="165665342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50FFC9E-335E-4FE4-98B4-765530B95115}" type="slidenum">
              <a:rPr lang="en-US" altLang="en-US"/>
              <a:pPr/>
              <a:t>‹#›</a:t>
            </a:fld>
            <a:endParaRPr lang="en-US" altLang="en-US"/>
          </a:p>
        </p:txBody>
      </p:sp>
    </p:spTree>
    <p:extLst>
      <p:ext uri="{BB962C8B-B14F-4D97-AF65-F5344CB8AC3E}">
        <p14:creationId xmlns:p14="http://schemas.microsoft.com/office/powerpoint/2010/main" val="197580231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4A07829-B254-4A57-98DB-224FF2C29374}" type="slidenum">
              <a:rPr lang="en-US" altLang="en-US"/>
              <a:pPr/>
              <a:t>‹#›</a:t>
            </a:fld>
            <a:endParaRPr lang="en-US" altLang="en-US"/>
          </a:p>
        </p:txBody>
      </p:sp>
    </p:spTree>
    <p:extLst>
      <p:ext uri="{BB962C8B-B14F-4D97-AF65-F5344CB8AC3E}">
        <p14:creationId xmlns:p14="http://schemas.microsoft.com/office/powerpoint/2010/main" val="30248311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1342F59-4FBB-40D4-88F6-AF8D299CE711}" type="slidenum">
              <a:rPr lang="en-US" altLang="en-US"/>
              <a:pPr/>
              <a:t>‹#›</a:t>
            </a:fld>
            <a:endParaRPr lang="en-US" altLang="en-US"/>
          </a:p>
        </p:txBody>
      </p:sp>
    </p:spTree>
    <p:extLst>
      <p:ext uri="{BB962C8B-B14F-4D97-AF65-F5344CB8AC3E}">
        <p14:creationId xmlns:p14="http://schemas.microsoft.com/office/powerpoint/2010/main" val="1388586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1791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961CDA7-858D-4389-9A63-90EAB0155002}" type="slidenum">
              <a:rPr lang="en-US" altLang="en-US"/>
              <a:pPr/>
              <a:t>‹#›</a:t>
            </a:fld>
            <a:endParaRPr lang="en-US" altLang="en-US"/>
          </a:p>
        </p:txBody>
      </p:sp>
    </p:spTree>
    <p:extLst>
      <p:ext uri="{BB962C8B-B14F-4D97-AF65-F5344CB8AC3E}">
        <p14:creationId xmlns:p14="http://schemas.microsoft.com/office/powerpoint/2010/main" val="175685436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AA3C4C0-46E7-45AD-83B2-654C19648F5F}" type="slidenum">
              <a:rPr lang="en-US" altLang="en-US"/>
              <a:pPr/>
              <a:t>‹#›</a:t>
            </a:fld>
            <a:endParaRPr lang="en-US" altLang="en-US"/>
          </a:p>
        </p:txBody>
      </p:sp>
    </p:spTree>
    <p:extLst>
      <p:ext uri="{BB962C8B-B14F-4D97-AF65-F5344CB8AC3E}">
        <p14:creationId xmlns:p14="http://schemas.microsoft.com/office/powerpoint/2010/main" val="13677295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E62DE58-8232-4939-8C84-A8E09ABA2B95}" type="slidenum">
              <a:rPr lang="en-US" altLang="en-US"/>
              <a:pPr/>
              <a:t>‹#›</a:t>
            </a:fld>
            <a:endParaRPr lang="en-US" altLang="en-US"/>
          </a:p>
        </p:txBody>
      </p:sp>
    </p:spTree>
    <p:extLst>
      <p:ext uri="{BB962C8B-B14F-4D97-AF65-F5344CB8AC3E}">
        <p14:creationId xmlns:p14="http://schemas.microsoft.com/office/powerpoint/2010/main" val="32653800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625ADCB-658D-4AD3-A51C-4E53FDF2F332}" type="slidenum">
              <a:rPr lang="en-US" altLang="en-US"/>
              <a:pPr/>
              <a:t>‹#›</a:t>
            </a:fld>
            <a:endParaRPr lang="en-US" altLang="en-US"/>
          </a:p>
        </p:txBody>
      </p:sp>
    </p:spTree>
    <p:extLst>
      <p:ext uri="{BB962C8B-B14F-4D97-AF65-F5344CB8AC3E}">
        <p14:creationId xmlns:p14="http://schemas.microsoft.com/office/powerpoint/2010/main" val="161768996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6BC8CE3-E343-414F-B4C9-77987BC3A34E}" type="slidenum">
              <a:rPr lang="en-US" altLang="en-US"/>
              <a:pPr/>
              <a:t>‹#›</a:t>
            </a:fld>
            <a:endParaRPr lang="en-US" altLang="en-US"/>
          </a:p>
        </p:txBody>
      </p:sp>
    </p:spTree>
    <p:extLst>
      <p:ext uri="{BB962C8B-B14F-4D97-AF65-F5344CB8AC3E}">
        <p14:creationId xmlns:p14="http://schemas.microsoft.com/office/powerpoint/2010/main" val="235382711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CFC1015-9AB5-44CB-8F24-7FC003799DB1}" type="slidenum">
              <a:rPr lang="en-US" altLang="en-US"/>
              <a:pPr/>
              <a:t>‹#›</a:t>
            </a:fld>
            <a:endParaRPr lang="en-US" altLang="en-US"/>
          </a:p>
        </p:txBody>
      </p:sp>
    </p:spTree>
    <p:extLst>
      <p:ext uri="{BB962C8B-B14F-4D97-AF65-F5344CB8AC3E}">
        <p14:creationId xmlns:p14="http://schemas.microsoft.com/office/powerpoint/2010/main" val="13735444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9FB0ED-0B72-4F34-84F2-1FD8B7B18AE3}" type="slidenum">
              <a:rPr lang="en-US" altLang="en-US"/>
              <a:pPr/>
              <a:t>‹#›</a:t>
            </a:fld>
            <a:endParaRPr lang="en-US" altLang="en-US"/>
          </a:p>
        </p:txBody>
      </p:sp>
    </p:spTree>
    <p:extLst>
      <p:ext uri="{BB962C8B-B14F-4D97-AF65-F5344CB8AC3E}">
        <p14:creationId xmlns:p14="http://schemas.microsoft.com/office/powerpoint/2010/main" val="18403472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61432C3-A9FC-483F-AC5D-5FB6EE520D86}" type="slidenum">
              <a:rPr lang="en-US" altLang="en-US"/>
              <a:pPr/>
              <a:t>‹#›</a:t>
            </a:fld>
            <a:endParaRPr lang="en-US" altLang="en-US"/>
          </a:p>
        </p:txBody>
      </p:sp>
    </p:spTree>
    <p:extLst>
      <p:ext uri="{BB962C8B-B14F-4D97-AF65-F5344CB8AC3E}">
        <p14:creationId xmlns:p14="http://schemas.microsoft.com/office/powerpoint/2010/main" val="12405688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391F4479-415E-4AEE-B389-BF654FE79A5F}" type="slidenum">
              <a:rPr lang="en-US" altLang="en-US"/>
              <a:pPr/>
              <a:t>‹#›</a:t>
            </a:fld>
            <a:endParaRPr lang="en-US" altLang="en-US"/>
          </a:p>
        </p:txBody>
      </p:sp>
    </p:spTree>
    <p:extLst>
      <p:ext uri="{BB962C8B-B14F-4D97-AF65-F5344CB8AC3E}">
        <p14:creationId xmlns:p14="http://schemas.microsoft.com/office/powerpoint/2010/main" val="312676933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B96F859-4477-4F3A-A10D-E489FE1BC93D}" type="slidenum">
              <a:rPr lang="en-US" altLang="en-US"/>
              <a:pPr/>
              <a:t>‹#›</a:t>
            </a:fld>
            <a:endParaRPr lang="en-US" altLang="en-US"/>
          </a:p>
        </p:txBody>
      </p:sp>
    </p:spTree>
    <p:extLst>
      <p:ext uri="{BB962C8B-B14F-4D97-AF65-F5344CB8AC3E}">
        <p14:creationId xmlns:p14="http://schemas.microsoft.com/office/powerpoint/2010/main" val="728922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114273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21C888C-C716-4708-9B0B-FFCBCDC3DD8A}" type="slidenum">
              <a:rPr lang="en-US" altLang="en-US"/>
              <a:pPr/>
              <a:t>‹#›</a:t>
            </a:fld>
            <a:endParaRPr lang="en-US" altLang="en-US"/>
          </a:p>
        </p:txBody>
      </p:sp>
    </p:spTree>
    <p:extLst>
      <p:ext uri="{BB962C8B-B14F-4D97-AF65-F5344CB8AC3E}">
        <p14:creationId xmlns:p14="http://schemas.microsoft.com/office/powerpoint/2010/main" val="240717636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1211610-7C7A-4628-9C81-F80A7E048EA5}" type="slidenum">
              <a:rPr lang="en-US" altLang="en-US"/>
              <a:pPr/>
              <a:t>‹#›</a:t>
            </a:fld>
            <a:endParaRPr lang="en-US" altLang="en-US"/>
          </a:p>
        </p:txBody>
      </p:sp>
    </p:spTree>
    <p:extLst>
      <p:ext uri="{BB962C8B-B14F-4D97-AF65-F5344CB8AC3E}">
        <p14:creationId xmlns:p14="http://schemas.microsoft.com/office/powerpoint/2010/main" val="40868030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C61D567-2DEF-48BD-A56C-7244671B2558}" type="slidenum">
              <a:rPr lang="en-US" altLang="en-US"/>
              <a:pPr/>
              <a:t>‹#›</a:t>
            </a:fld>
            <a:endParaRPr lang="en-US" altLang="en-US"/>
          </a:p>
        </p:txBody>
      </p:sp>
    </p:spTree>
    <p:extLst>
      <p:ext uri="{BB962C8B-B14F-4D97-AF65-F5344CB8AC3E}">
        <p14:creationId xmlns:p14="http://schemas.microsoft.com/office/powerpoint/2010/main" val="34025817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7557575-EB43-4492-85BA-763B7BD63579}" type="slidenum">
              <a:rPr lang="en-US" altLang="en-US"/>
              <a:pPr/>
              <a:t>‹#›</a:t>
            </a:fld>
            <a:endParaRPr lang="en-US" altLang="en-US"/>
          </a:p>
        </p:txBody>
      </p:sp>
    </p:spTree>
    <p:extLst>
      <p:ext uri="{BB962C8B-B14F-4D97-AF65-F5344CB8AC3E}">
        <p14:creationId xmlns:p14="http://schemas.microsoft.com/office/powerpoint/2010/main" val="6609857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A8361B4-417C-4AAA-9830-80FF4BB6D5EA}" type="slidenum">
              <a:rPr lang="en-US" altLang="en-US"/>
              <a:pPr/>
              <a:t>‹#›</a:t>
            </a:fld>
            <a:endParaRPr lang="en-US" altLang="en-US"/>
          </a:p>
        </p:txBody>
      </p:sp>
    </p:spTree>
    <p:extLst>
      <p:ext uri="{BB962C8B-B14F-4D97-AF65-F5344CB8AC3E}">
        <p14:creationId xmlns:p14="http://schemas.microsoft.com/office/powerpoint/2010/main" val="36465046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1" y="2587843"/>
            <a:ext cx="7697445" cy="3850817"/>
          </a:xfrm>
          <a:prstGeom prst="rect">
            <a:avLst/>
          </a:prstGeom>
        </p:spPr>
      </p:pic>
      <p:sp>
        <p:nvSpPr>
          <p:cNvPr id="2" name="Title 1"/>
          <p:cNvSpPr>
            <a:spLocks noGrp="1"/>
          </p:cNvSpPr>
          <p:nvPr>
            <p:ph type="ctrTitle"/>
          </p:nvPr>
        </p:nvSpPr>
        <p:spPr>
          <a:xfrm rot="360000">
            <a:off x="4453079"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4267332" y="47669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1284390" y="5061540"/>
            <a:ext cx="2624713" cy="534991"/>
          </a:xfrm>
        </p:spPr>
        <p:txBody>
          <a:bodyPr anchor="t"/>
          <a:lstStyle>
            <a:lvl1pPr algn="ctr">
              <a:defRPr sz="2200">
                <a:solidFill>
                  <a:schemeClr val="accent1"/>
                </a:solidFill>
              </a:defRPr>
            </a:lvl1pPr>
          </a:lstStyle>
          <a:p>
            <a:fld id="{8ACDB3CC-F982-40F9-8DD6-BCC9AFBF44BD}" type="datetime1">
              <a:rPr lang="en-US" smtClean="0"/>
              <a:pPr/>
              <a:t>7/4/2023</a:t>
            </a:fld>
            <a:endParaRPr lang="en-US" dirty="0"/>
          </a:p>
        </p:txBody>
      </p:sp>
      <p:sp>
        <p:nvSpPr>
          <p:cNvPr id="5" name="Footer Placeholder 4"/>
          <p:cNvSpPr>
            <a:spLocks noGrp="1"/>
          </p:cNvSpPr>
          <p:nvPr>
            <p:ph type="ftr" sz="quarter" idx="11"/>
          </p:nvPr>
        </p:nvSpPr>
        <p:spPr>
          <a:xfrm rot="20520000">
            <a:off x="863457" y="4135346"/>
            <a:ext cx="2781175" cy="835010"/>
          </a:xfrm>
        </p:spPr>
        <p:txBody>
          <a:bodyPr anchor="ctr"/>
          <a:lstStyle>
            <a:lvl1pPr algn="l">
              <a:defRPr sz="16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2641919" y="5509809"/>
            <a:ext cx="98424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28630888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08867-0964-49C4-9DE5-8FBB189497BC}" type="datetime1">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40412605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41" y="1497994"/>
            <a:ext cx="1072191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117600" y="37544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4073583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151D5B8-D9C5-419F-913D-2186935717ED}" type="datetime1">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91974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1664" y="20383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054788"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86F952F-F888-4FB8-9CB7-51D5F02FA3C8}" type="datetime1">
              <a:rPr lang="en-US" smtClean="0"/>
              <a:pPr/>
              <a:t>7/4/2023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5244850" y="42810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33"/>
          <p:cNvSpPr>
            <a:spLocks/>
          </p:cNvSpPr>
          <p:nvPr/>
        </p:nvSpPr>
        <p:spPr bwMode="auto">
          <a:xfrm rot="9377604">
            <a:off x="5234482" y="3316841"/>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Content Placeholder 12"/>
          <p:cNvSpPr>
            <a:spLocks noGrp="1"/>
          </p:cNvSpPr>
          <p:nvPr>
            <p:ph sz="quarter" idx="13"/>
          </p:nvPr>
        </p:nvSpPr>
        <p:spPr>
          <a:xfrm>
            <a:off x="1121664" y="2743199"/>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2377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511198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88DB32-6162-43C0-9325-230E0A9B0177}" type="datetime1">
              <a:rPr lang="en-US" smtClean="0"/>
              <a:pPr/>
              <a:t>7/4/2023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4356233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7/4/2023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7027631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1" y="1487082"/>
            <a:ext cx="4011084"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041" y="34084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79887553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655"/>
            <a:ext cx="1072192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7110327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71C1A-CAFA-43FD-A579-55B116A1448A}" type="datetime1">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7096108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279"/>
            <a:ext cx="261776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1BC03-21BF-4F6B-A3BE-29C937D452B1}" type="datetime1">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15260905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D66F7BCF-3ED0-4357-9F32-0BBE85A617B6}"/>
              </a:ext>
            </a:extLst>
          </p:cNvPr>
          <p:cNvGrpSpPr>
            <a:grpSpLocks/>
          </p:cNvGrpSpPr>
          <p:nvPr/>
        </p:nvGrpSpPr>
        <p:grpSpPr bwMode="auto">
          <a:xfrm>
            <a:off x="5067300" y="1789114"/>
            <a:ext cx="7120467" cy="5056187"/>
            <a:chOff x="2394" y="1127"/>
            <a:chExt cx="3364" cy="3185"/>
          </a:xfrm>
        </p:grpSpPr>
        <p:sp>
          <p:nvSpPr>
            <p:cNvPr id="29699" name="Rectangle 3">
              <a:extLst>
                <a:ext uri="{FF2B5EF4-FFF2-40B4-BE49-F238E27FC236}">
                  <a16:creationId xmlns:a16="http://schemas.microsoft.com/office/drawing/2014/main" id="{5BEE3922-F882-4EFE-8520-C3B57CCD236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0" name="Oval 4">
              <a:extLst>
                <a:ext uri="{FF2B5EF4-FFF2-40B4-BE49-F238E27FC236}">
                  <a16:creationId xmlns:a16="http://schemas.microsoft.com/office/drawing/2014/main" id="{AD4F2B73-9CFC-47EF-B348-5E493EA28A3A}"/>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1" name="Rectangle 5">
              <a:extLst>
                <a:ext uri="{FF2B5EF4-FFF2-40B4-BE49-F238E27FC236}">
                  <a16:creationId xmlns:a16="http://schemas.microsoft.com/office/drawing/2014/main" id="{B9325D36-B66D-4177-A15D-131EF7216477}"/>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2" name="Freeform 6">
              <a:extLst>
                <a:ext uri="{FF2B5EF4-FFF2-40B4-BE49-F238E27FC236}">
                  <a16:creationId xmlns:a16="http://schemas.microsoft.com/office/drawing/2014/main" id="{055101B9-8B79-4E07-9664-69D0F88FB656}"/>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03" name="Rectangle 7">
              <a:extLst>
                <a:ext uri="{FF2B5EF4-FFF2-40B4-BE49-F238E27FC236}">
                  <a16:creationId xmlns:a16="http://schemas.microsoft.com/office/drawing/2014/main" id="{1B5DD226-678A-42FF-ADAD-D6436962BF11}"/>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4" name="Rectangle 8">
              <a:extLst>
                <a:ext uri="{FF2B5EF4-FFF2-40B4-BE49-F238E27FC236}">
                  <a16:creationId xmlns:a16="http://schemas.microsoft.com/office/drawing/2014/main" id="{36B63C00-9042-43DF-A7E0-438981691903}"/>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5" name="Rectangle 9">
              <a:extLst>
                <a:ext uri="{FF2B5EF4-FFF2-40B4-BE49-F238E27FC236}">
                  <a16:creationId xmlns:a16="http://schemas.microsoft.com/office/drawing/2014/main" id="{9244826B-D029-48B5-8F1F-A9D306E29E07}"/>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6" name="Rectangle 10">
              <a:extLst>
                <a:ext uri="{FF2B5EF4-FFF2-40B4-BE49-F238E27FC236}">
                  <a16:creationId xmlns:a16="http://schemas.microsoft.com/office/drawing/2014/main" id="{E8883275-515A-41D3-A650-1AFD8355EE7D}"/>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7" name="Rectangle 11">
              <a:extLst>
                <a:ext uri="{FF2B5EF4-FFF2-40B4-BE49-F238E27FC236}">
                  <a16:creationId xmlns:a16="http://schemas.microsoft.com/office/drawing/2014/main" id="{921FC939-6978-48A5-86F9-0E84AFB2A3F9}"/>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8" name="Freeform 12">
              <a:extLst>
                <a:ext uri="{FF2B5EF4-FFF2-40B4-BE49-F238E27FC236}">
                  <a16:creationId xmlns:a16="http://schemas.microsoft.com/office/drawing/2014/main" id="{05547D3F-3617-4D94-9F50-D7428172662A}"/>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09" name="Freeform 13">
              <a:extLst>
                <a:ext uri="{FF2B5EF4-FFF2-40B4-BE49-F238E27FC236}">
                  <a16:creationId xmlns:a16="http://schemas.microsoft.com/office/drawing/2014/main" id="{D70CCB14-E0FF-41AC-A9E8-2001E29555E6}"/>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0" name="Freeform 14">
              <a:extLst>
                <a:ext uri="{FF2B5EF4-FFF2-40B4-BE49-F238E27FC236}">
                  <a16:creationId xmlns:a16="http://schemas.microsoft.com/office/drawing/2014/main" id="{08EE9C5E-AE22-407F-BEB0-3D5BF5A59A8D}"/>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1" name="Freeform 15">
              <a:extLst>
                <a:ext uri="{FF2B5EF4-FFF2-40B4-BE49-F238E27FC236}">
                  <a16:creationId xmlns:a16="http://schemas.microsoft.com/office/drawing/2014/main" id="{6F64F986-1522-47B3-9123-1FC4E918418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2" name="Freeform 16">
              <a:extLst>
                <a:ext uri="{FF2B5EF4-FFF2-40B4-BE49-F238E27FC236}">
                  <a16:creationId xmlns:a16="http://schemas.microsoft.com/office/drawing/2014/main" id="{95D9A1B2-5C40-46E0-9B46-E490B1CBCAC5}"/>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3" name="Freeform 17">
              <a:extLst>
                <a:ext uri="{FF2B5EF4-FFF2-40B4-BE49-F238E27FC236}">
                  <a16:creationId xmlns:a16="http://schemas.microsoft.com/office/drawing/2014/main" id="{5E7261EA-5145-4668-B53F-436A2EF62AB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4" name="Freeform 18">
              <a:extLst>
                <a:ext uri="{FF2B5EF4-FFF2-40B4-BE49-F238E27FC236}">
                  <a16:creationId xmlns:a16="http://schemas.microsoft.com/office/drawing/2014/main" id="{B9B3B120-316E-4601-B2D8-56D31B2D856F}"/>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5" name="Freeform 19">
              <a:extLst>
                <a:ext uri="{FF2B5EF4-FFF2-40B4-BE49-F238E27FC236}">
                  <a16:creationId xmlns:a16="http://schemas.microsoft.com/office/drawing/2014/main" id="{2ED27982-4990-410C-B548-D57E8888B2A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6" name="Freeform 20">
              <a:extLst>
                <a:ext uri="{FF2B5EF4-FFF2-40B4-BE49-F238E27FC236}">
                  <a16:creationId xmlns:a16="http://schemas.microsoft.com/office/drawing/2014/main" id="{B5DBDEE7-E9B7-45A8-9AD6-8FB48941E901}"/>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7" name="Freeform 21">
              <a:extLst>
                <a:ext uri="{FF2B5EF4-FFF2-40B4-BE49-F238E27FC236}">
                  <a16:creationId xmlns:a16="http://schemas.microsoft.com/office/drawing/2014/main" id="{5F9259B8-3261-4BC8-A10E-CFA6CA82C385}"/>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8" name="Freeform 22">
              <a:extLst>
                <a:ext uri="{FF2B5EF4-FFF2-40B4-BE49-F238E27FC236}">
                  <a16:creationId xmlns:a16="http://schemas.microsoft.com/office/drawing/2014/main" id="{F5EBA5D3-B47A-4D5C-AEAE-39E2C1231A12}"/>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9" name="Freeform 23">
              <a:extLst>
                <a:ext uri="{FF2B5EF4-FFF2-40B4-BE49-F238E27FC236}">
                  <a16:creationId xmlns:a16="http://schemas.microsoft.com/office/drawing/2014/main" id="{3E592257-C040-4C6D-A2F2-20E738A83B83}"/>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0" name="Freeform 24">
              <a:extLst>
                <a:ext uri="{FF2B5EF4-FFF2-40B4-BE49-F238E27FC236}">
                  <a16:creationId xmlns:a16="http://schemas.microsoft.com/office/drawing/2014/main" id="{77CFBCA7-B466-42CF-8819-0E1E1733708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1" name="Freeform 25">
              <a:extLst>
                <a:ext uri="{FF2B5EF4-FFF2-40B4-BE49-F238E27FC236}">
                  <a16:creationId xmlns:a16="http://schemas.microsoft.com/office/drawing/2014/main" id="{0EF8B173-492B-4341-BC98-5023DC4AD9F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2" name="Freeform 26">
              <a:extLst>
                <a:ext uri="{FF2B5EF4-FFF2-40B4-BE49-F238E27FC236}">
                  <a16:creationId xmlns:a16="http://schemas.microsoft.com/office/drawing/2014/main" id="{17CA3300-93B0-4445-AAC7-248FA97C1A5A}"/>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3" name="Oval 27">
              <a:extLst>
                <a:ext uri="{FF2B5EF4-FFF2-40B4-BE49-F238E27FC236}">
                  <a16:creationId xmlns:a16="http://schemas.microsoft.com/office/drawing/2014/main" id="{BF453431-5892-4882-846E-6567F266D9F7}"/>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4" name="Oval 28">
              <a:extLst>
                <a:ext uri="{FF2B5EF4-FFF2-40B4-BE49-F238E27FC236}">
                  <a16:creationId xmlns:a16="http://schemas.microsoft.com/office/drawing/2014/main" id="{A6465684-66D4-4C23-B3FC-A0C5D0899C7A}"/>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5" name="Oval 29">
              <a:extLst>
                <a:ext uri="{FF2B5EF4-FFF2-40B4-BE49-F238E27FC236}">
                  <a16:creationId xmlns:a16="http://schemas.microsoft.com/office/drawing/2014/main" id="{1E396750-ED16-4A84-B481-C453C9384B6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6" name="Freeform 30">
              <a:extLst>
                <a:ext uri="{FF2B5EF4-FFF2-40B4-BE49-F238E27FC236}">
                  <a16:creationId xmlns:a16="http://schemas.microsoft.com/office/drawing/2014/main" id="{F10C57B2-9542-478B-8DAD-E68F40A38FA1}"/>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7" name="Freeform 31">
              <a:extLst>
                <a:ext uri="{FF2B5EF4-FFF2-40B4-BE49-F238E27FC236}">
                  <a16:creationId xmlns:a16="http://schemas.microsoft.com/office/drawing/2014/main" id="{4BC72C3F-C115-4954-BE45-AA009937C302}"/>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8" name="Rectangle 32">
              <a:extLst>
                <a:ext uri="{FF2B5EF4-FFF2-40B4-BE49-F238E27FC236}">
                  <a16:creationId xmlns:a16="http://schemas.microsoft.com/office/drawing/2014/main" id="{5F4837C6-6228-4EDA-955C-DB0F79C644B9}"/>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9" name="Rectangle 33">
              <a:extLst>
                <a:ext uri="{FF2B5EF4-FFF2-40B4-BE49-F238E27FC236}">
                  <a16:creationId xmlns:a16="http://schemas.microsoft.com/office/drawing/2014/main" id="{20C2D6C6-AF1B-4D05-AD42-C22F4E58DD2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30" name="AutoShape 34">
              <a:extLst>
                <a:ext uri="{FF2B5EF4-FFF2-40B4-BE49-F238E27FC236}">
                  <a16:creationId xmlns:a16="http://schemas.microsoft.com/office/drawing/2014/main" id="{56BF9BC0-439F-43A9-8F88-1CE41A0D6435}"/>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31" name="Freeform 35">
              <a:extLst>
                <a:ext uri="{FF2B5EF4-FFF2-40B4-BE49-F238E27FC236}">
                  <a16:creationId xmlns:a16="http://schemas.microsoft.com/office/drawing/2014/main" id="{B1F6C12E-FB7C-4B47-9394-DF68F50230BC}"/>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32" name="Freeform 36">
              <a:extLst>
                <a:ext uri="{FF2B5EF4-FFF2-40B4-BE49-F238E27FC236}">
                  <a16:creationId xmlns:a16="http://schemas.microsoft.com/office/drawing/2014/main" id="{93892EFF-C8D4-46C0-B4BA-D061A97BB393}"/>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9733" name="Rectangle 37">
            <a:extLst>
              <a:ext uri="{FF2B5EF4-FFF2-40B4-BE49-F238E27FC236}">
                <a16:creationId xmlns:a16="http://schemas.microsoft.com/office/drawing/2014/main" id="{0836AA17-8677-4C72-8FF4-84CEFEE1C276}"/>
              </a:ext>
            </a:extLst>
          </p:cNvPr>
          <p:cNvSpPr>
            <a:spLocks noGrp="1" noChangeArrowheads="1"/>
          </p:cNvSpPr>
          <p:nvPr>
            <p:ph type="dt" sz="half" idx="2"/>
          </p:nvPr>
        </p:nvSpPr>
        <p:spPr/>
        <p:txBody>
          <a:bodyPr/>
          <a:lstStyle>
            <a:lvl1pPr>
              <a:defRPr/>
            </a:lvl1pPr>
          </a:lstStyle>
          <a:p>
            <a:endParaRPr lang="en-US" altLang="en-US"/>
          </a:p>
        </p:txBody>
      </p:sp>
      <p:sp>
        <p:nvSpPr>
          <p:cNvPr id="29734" name="Rectangle 38">
            <a:extLst>
              <a:ext uri="{FF2B5EF4-FFF2-40B4-BE49-F238E27FC236}">
                <a16:creationId xmlns:a16="http://schemas.microsoft.com/office/drawing/2014/main" id="{EBEEEFBB-B7E9-4ED8-A39B-469F97908E7E}"/>
              </a:ext>
            </a:extLst>
          </p:cNvPr>
          <p:cNvSpPr>
            <a:spLocks noGrp="1" noChangeArrowheads="1"/>
          </p:cNvSpPr>
          <p:nvPr>
            <p:ph type="ftr" sz="quarter" idx="3"/>
          </p:nvPr>
        </p:nvSpPr>
        <p:spPr/>
        <p:txBody>
          <a:bodyPr/>
          <a:lstStyle>
            <a:lvl1pPr>
              <a:defRPr/>
            </a:lvl1pPr>
          </a:lstStyle>
          <a:p>
            <a:endParaRPr lang="en-US" altLang="en-US"/>
          </a:p>
        </p:txBody>
      </p:sp>
      <p:sp>
        <p:nvSpPr>
          <p:cNvPr id="29735" name="Rectangle 39">
            <a:extLst>
              <a:ext uri="{FF2B5EF4-FFF2-40B4-BE49-F238E27FC236}">
                <a16:creationId xmlns:a16="http://schemas.microsoft.com/office/drawing/2014/main" id="{C12CE781-3F0F-425D-A58B-8335DE157764}"/>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9736" name="Rectangle 40">
            <a:extLst>
              <a:ext uri="{FF2B5EF4-FFF2-40B4-BE49-F238E27FC236}">
                <a16:creationId xmlns:a16="http://schemas.microsoft.com/office/drawing/2014/main" id="{AB5407E5-5C68-4023-AC8D-8EAADDAE8325}"/>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29737" name="Rectangle 41">
            <a:extLst>
              <a:ext uri="{FF2B5EF4-FFF2-40B4-BE49-F238E27FC236}">
                <a16:creationId xmlns:a16="http://schemas.microsoft.com/office/drawing/2014/main" id="{CCAF0F53-D30D-479A-8BFE-F5C18BA17D64}"/>
              </a:ext>
            </a:extLst>
          </p:cNvPr>
          <p:cNvSpPr>
            <a:spLocks noGrp="1" noChangeArrowheads="1"/>
          </p:cNvSpPr>
          <p:nvPr>
            <p:ph type="sldNum" sz="quarter" idx="4"/>
          </p:nvPr>
        </p:nvSpPr>
        <p:spPr/>
        <p:txBody>
          <a:bodyPr/>
          <a:lstStyle>
            <a:lvl1pPr>
              <a:defRPr/>
            </a:lvl1pPr>
          </a:lstStyle>
          <a:p>
            <a:fld id="{0C2D5FCB-9A9C-4697-8B08-9FF3DCCB3CB2}" type="slidenum">
              <a:rPr lang="en-US" altLang="en-US"/>
              <a:pPr/>
              <a:t>‹#›</a:t>
            </a:fld>
            <a:endParaRPr lang="en-US" altLang="en-US"/>
          </a:p>
        </p:txBody>
      </p:sp>
    </p:spTree>
    <p:extLst>
      <p:ext uri="{BB962C8B-B14F-4D97-AF65-F5344CB8AC3E}">
        <p14:creationId xmlns:p14="http://schemas.microsoft.com/office/powerpoint/2010/main" val="31798641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4CDA-621A-4FEE-9BB8-2EBC4D56D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CF9AD-EFB7-4D13-8739-64E0DBF36C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CABBA-6634-4FEA-9392-82DC2449A78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60DB50-55FF-489E-A7A8-FC7CD8EFD0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E8CDA68-2B3E-4243-A814-B3DFA45A7E6B}"/>
              </a:ext>
            </a:extLst>
          </p:cNvPr>
          <p:cNvSpPr>
            <a:spLocks noGrp="1"/>
          </p:cNvSpPr>
          <p:nvPr>
            <p:ph type="sldNum" sz="quarter" idx="12"/>
          </p:nvPr>
        </p:nvSpPr>
        <p:spPr/>
        <p:txBody>
          <a:bodyPr/>
          <a:lstStyle>
            <a:lvl1pPr>
              <a:defRPr/>
            </a:lvl1pPr>
          </a:lstStyle>
          <a:p>
            <a:fld id="{F05CEADA-284E-4867-B186-B31AD4965195}" type="slidenum">
              <a:rPr lang="en-US" altLang="en-US"/>
              <a:pPr/>
              <a:t>‹#›</a:t>
            </a:fld>
            <a:endParaRPr lang="en-US" altLang="en-US"/>
          </a:p>
        </p:txBody>
      </p:sp>
    </p:spTree>
    <p:extLst>
      <p:ext uri="{BB962C8B-B14F-4D97-AF65-F5344CB8AC3E}">
        <p14:creationId xmlns:p14="http://schemas.microsoft.com/office/powerpoint/2010/main" val="18462313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4935-10EB-4B77-87A4-04FDA8BA0A3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FE223-37CE-4D1B-A2BE-CE643B32E2C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5665C4F-0381-462A-A2CD-515A49E7532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F0022B-9AB9-41F3-AA78-DD569D9608D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C8CDF0-2A81-4956-A0A9-E3D45830C6D4}"/>
              </a:ext>
            </a:extLst>
          </p:cNvPr>
          <p:cNvSpPr>
            <a:spLocks noGrp="1"/>
          </p:cNvSpPr>
          <p:nvPr>
            <p:ph type="sldNum" sz="quarter" idx="12"/>
          </p:nvPr>
        </p:nvSpPr>
        <p:spPr/>
        <p:txBody>
          <a:bodyPr/>
          <a:lstStyle>
            <a:lvl1pPr>
              <a:defRPr/>
            </a:lvl1pPr>
          </a:lstStyle>
          <a:p>
            <a:fld id="{5668673E-759B-4C73-A9D0-6302419A04D3}" type="slidenum">
              <a:rPr lang="en-US" altLang="en-US"/>
              <a:pPr/>
              <a:t>‹#›</a:t>
            </a:fld>
            <a:endParaRPr lang="en-US" altLang="en-US"/>
          </a:p>
        </p:txBody>
      </p:sp>
    </p:spTree>
    <p:extLst>
      <p:ext uri="{BB962C8B-B14F-4D97-AF65-F5344CB8AC3E}">
        <p14:creationId xmlns:p14="http://schemas.microsoft.com/office/powerpoint/2010/main" val="409465911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CB79-12D9-4E6E-9415-57C304CD2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402AB1-A76E-4CCA-9BC3-50B91B2E3A4C}"/>
              </a:ext>
            </a:extLst>
          </p:cNvPr>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0478A8-9385-4602-B2ED-904F6F320749}"/>
              </a:ext>
            </a:extLst>
          </p:cNvPr>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256A10-3576-470E-88F5-D7826016EFE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CBFFF7-DFFA-4367-A095-C0049185A1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9385AC5-E9D2-4DD6-BD8E-E3AA8D1E7088}"/>
              </a:ext>
            </a:extLst>
          </p:cNvPr>
          <p:cNvSpPr>
            <a:spLocks noGrp="1"/>
          </p:cNvSpPr>
          <p:nvPr>
            <p:ph type="sldNum" sz="quarter" idx="12"/>
          </p:nvPr>
        </p:nvSpPr>
        <p:spPr/>
        <p:txBody>
          <a:bodyPr/>
          <a:lstStyle>
            <a:lvl1pPr>
              <a:defRPr/>
            </a:lvl1pPr>
          </a:lstStyle>
          <a:p>
            <a:fld id="{B99F3321-6EB6-4E8D-A9D2-11CE8E1E0F2F}" type="slidenum">
              <a:rPr lang="en-US" altLang="en-US"/>
              <a:pPr/>
              <a:t>‹#›</a:t>
            </a:fld>
            <a:endParaRPr lang="en-US" altLang="en-US"/>
          </a:p>
        </p:txBody>
      </p:sp>
    </p:spTree>
    <p:extLst>
      <p:ext uri="{BB962C8B-B14F-4D97-AF65-F5344CB8AC3E}">
        <p14:creationId xmlns:p14="http://schemas.microsoft.com/office/powerpoint/2010/main" val="261231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535787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34438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6A94-219B-4849-973F-F0B4797AC5C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1E56A5-DF39-47C0-A8AA-17A05BF95FF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FD7826-0CB1-4B32-8D13-4592B061822D}"/>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572060-DC9D-42E5-8E01-AA161ECAC82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E7C3BA-4A64-4437-B478-709F63771BA1}"/>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C50B1B-0E25-4CD3-BAF3-BBFC7B72CE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75F96F1-D777-4AFC-861D-17F0B967E19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E960A11-3B38-40FB-949D-E7CA1AD34E07}"/>
              </a:ext>
            </a:extLst>
          </p:cNvPr>
          <p:cNvSpPr>
            <a:spLocks noGrp="1"/>
          </p:cNvSpPr>
          <p:nvPr>
            <p:ph type="sldNum" sz="quarter" idx="12"/>
          </p:nvPr>
        </p:nvSpPr>
        <p:spPr/>
        <p:txBody>
          <a:bodyPr/>
          <a:lstStyle>
            <a:lvl1pPr>
              <a:defRPr/>
            </a:lvl1pPr>
          </a:lstStyle>
          <a:p>
            <a:fld id="{CAED6773-6D3B-4C2C-8F97-DDCFB32595B9}" type="slidenum">
              <a:rPr lang="en-US" altLang="en-US"/>
              <a:pPr/>
              <a:t>‹#›</a:t>
            </a:fld>
            <a:endParaRPr lang="en-US" altLang="en-US"/>
          </a:p>
        </p:txBody>
      </p:sp>
    </p:spTree>
    <p:extLst>
      <p:ext uri="{BB962C8B-B14F-4D97-AF65-F5344CB8AC3E}">
        <p14:creationId xmlns:p14="http://schemas.microsoft.com/office/powerpoint/2010/main" val="290986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5A76-49A4-4F17-A00F-9880DA26EF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E14822-DEDB-4F9D-9732-3F3885AAF6A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A3852B2-19D7-4D4D-BE2B-550982DB710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8EA9D4-2599-44D3-9276-B19E550B351E}"/>
              </a:ext>
            </a:extLst>
          </p:cNvPr>
          <p:cNvSpPr>
            <a:spLocks noGrp="1"/>
          </p:cNvSpPr>
          <p:nvPr>
            <p:ph type="sldNum" sz="quarter" idx="12"/>
          </p:nvPr>
        </p:nvSpPr>
        <p:spPr/>
        <p:txBody>
          <a:bodyPr/>
          <a:lstStyle>
            <a:lvl1pPr>
              <a:defRPr/>
            </a:lvl1pPr>
          </a:lstStyle>
          <a:p>
            <a:fld id="{C1DD8D84-B96C-4936-ABBA-85FE44800F10}" type="slidenum">
              <a:rPr lang="en-US" altLang="en-US"/>
              <a:pPr/>
              <a:t>‹#›</a:t>
            </a:fld>
            <a:endParaRPr lang="en-US" altLang="en-US"/>
          </a:p>
        </p:txBody>
      </p:sp>
    </p:spTree>
    <p:extLst>
      <p:ext uri="{BB962C8B-B14F-4D97-AF65-F5344CB8AC3E}">
        <p14:creationId xmlns:p14="http://schemas.microsoft.com/office/powerpoint/2010/main" val="26626259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8FB6B-F960-42E6-9168-B8BEE1376E7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D67371A-61D4-4BE1-8496-B8412909914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116559-8263-4231-BFF5-93DD07BDDB3A}"/>
              </a:ext>
            </a:extLst>
          </p:cNvPr>
          <p:cNvSpPr>
            <a:spLocks noGrp="1"/>
          </p:cNvSpPr>
          <p:nvPr>
            <p:ph type="sldNum" sz="quarter" idx="12"/>
          </p:nvPr>
        </p:nvSpPr>
        <p:spPr/>
        <p:txBody>
          <a:bodyPr/>
          <a:lstStyle>
            <a:lvl1pPr>
              <a:defRPr/>
            </a:lvl1pPr>
          </a:lstStyle>
          <a:p>
            <a:fld id="{C14DD101-5B49-48D3-917F-1A3D13C08AA2}" type="slidenum">
              <a:rPr lang="en-US" altLang="en-US"/>
              <a:pPr/>
              <a:t>‹#›</a:t>
            </a:fld>
            <a:endParaRPr lang="en-US" altLang="en-US"/>
          </a:p>
        </p:txBody>
      </p:sp>
    </p:spTree>
    <p:extLst>
      <p:ext uri="{BB962C8B-B14F-4D97-AF65-F5344CB8AC3E}">
        <p14:creationId xmlns:p14="http://schemas.microsoft.com/office/powerpoint/2010/main" val="34681158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94C3-F485-42A2-9921-9AA446540B4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C3C18A-39AA-435F-A8EB-EBA575C1A12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A2EDBF-847F-48FC-9FF8-ADF97EC7024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F38D3F-1DD4-438C-9E1E-02A470A3CE9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3013C55-FD66-43E8-A923-A1AB11C47FC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ADE7F17-23E7-4890-BDC1-64C74943E828}"/>
              </a:ext>
            </a:extLst>
          </p:cNvPr>
          <p:cNvSpPr>
            <a:spLocks noGrp="1"/>
          </p:cNvSpPr>
          <p:nvPr>
            <p:ph type="sldNum" sz="quarter" idx="12"/>
          </p:nvPr>
        </p:nvSpPr>
        <p:spPr/>
        <p:txBody>
          <a:bodyPr/>
          <a:lstStyle>
            <a:lvl1pPr>
              <a:defRPr/>
            </a:lvl1pPr>
          </a:lstStyle>
          <a:p>
            <a:fld id="{4399BC2E-86F2-4700-9E9E-B9A88DF2BFD5}" type="slidenum">
              <a:rPr lang="en-US" altLang="en-US"/>
              <a:pPr/>
              <a:t>‹#›</a:t>
            </a:fld>
            <a:endParaRPr lang="en-US" altLang="en-US"/>
          </a:p>
        </p:txBody>
      </p:sp>
    </p:spTree>
    <p:extLst>
      <p:ext uri="{BB962C8B-B14F-4D97-AF65-F5344CB8AC3E}">
        <p14:creationId xmlns:p14="http://schemas.microsoft.com/office/powerpoint/2010/main" val="290611634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7F5-8CF9-4055-9BA5-3827E98518D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ABE24D-D929-4B7D-BC56-67CEB5C9153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635F4-307E-4B8D-BA3B-00C68F5A30E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ADF961-B4D5-42CF-B434-43BF858ACFE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714F56-F491-4065-A93F-5576EB7C294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47A87D-EA0A-40B4-8504-9E6FD5DD47A7}"/>
              </a:ext>
            </a:extLst>
          </p:cNvPr>
          <p:cNvSpPr>
            <a:spLocks noGrp="1"/>
          </p:cNvSpPr>
          <p:nvPr>
            <p:ph type="sldNum" sz="quarter" idx="12"/>
          </p:nvPr>
        </p:nvSpPr>
        <p:spPr/>
        <p:txBody>
          <a:bodyPr/>
          <a:lstStyle>
            <a:lvl1pPr>
              <a:defRPr/>
            </a:lvl1pPr>
          </a:lstStyle>
          <a:p>
            <a:fld id="{91D0B669-41E2-4D4C-B8A4-52E5AFDC385A}" type="slidenum">
              <a:rPr lang="en-US" altLang="en-US"/>
              <a:pPr/>
              <a:t>‹#›</a:t>
            </a:fld>
            <a:endParaRPr lang="en-US" altLang="en-US"/>
          </a:p>
        </p:txBody>
      </p:sp>
    </p:spTree>
    <p:extLst>
      <p:ext uri="{BB962C8B-B14F-4D97-AF65-F5344CB8AC3E}">
        <p14:creationId xmlns:p14="http://schemas.microsoft.com/office/powerpoint/2010/main" val="39780272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4EC9-A26A-453D-8187-EA633D5AB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A088C2-8B5D-4CC6-B232-C82BADE79C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6CA4C-233F-4597-84E5-FB0F0A6ABE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6F06C4-E34E-498D-A175-CFE4B0F09F0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4A53711-D7BE-4705-98CC-E17F3B9DB369}"/>
              </a:ext>
            </a:extLst>
          </p:cNvPr>
          <p:cNvSpPr>
            <a:spLocks noGrp="1"/>
          </p:cNvSpPr>
          <p:nvPr>
            <p:ph type="sldNum" sz="quarter" idx="12"/>
          </p:nvPr>
        </p:nvSpPr>
        <p:spPr/>
        <p:txBody>
          <a:bodyPr/>
          <a:lstStyle>
            <a:lvl1pPr>
              <a:defRPr/>
            </a:lvl1pPr>
          </a:lstStyle>
          <a:p>
            <a:fld id="{130D727E-CF0E-48A1-9450-16CF4511C280}" type="slidenum">
              <a:rPr lang="en-US" altLang="en-US"/>
              <a:pPr/>
              <a:t>‹#›</a:t>
            </a:fld>
            <a:endParaRPr lang="en-US" altLang="en-US"/>
          </a:p>
        </p:txBody>
      </p:sp>
    </p:spTree>
    <p:extLst>
      <p:ext uri="{BB962C8B-B14F-4D97-AF65-F5344CB8AC3E}">
        <p14:creationId xmlns:p14="http://schemas.microsoft.com/office/powerpoint/2010/main" val="8332636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D9739-BE55-4477-85B7-101E9409AEB2}"/>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DEAA2E-2CD5-4658-A201-5819080690C8}"/>
              </a:ext>
            </a:extLst>
          </p:cNvPr>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86CF9-9DE9-40CC-8FFC-5F7A0987BC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3EB255-5511-4305-9A03-82CB33FACCB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106A9E8-D57C-42D3-A3B8-AC362487A6D1}"/>
              </a:ext>
            </a:extLst>
          </p:cNvPr>
          <p:cNvSpPr>
            <a:spLocks noGrp="1"/>
          </p:cNvSpPr>
          <p:nvPr>
            <p:ph type="sldNum" sz="quarter" idx="12"/>
          </p:nvPr>
        </p:nvSpPr>
        <p:spPr/>
        <p:txBody>
          <a:bodyPr/>
          <a:lstStyle>
            <a:lvl1pPr>
              <a:defRPr/>
            </a:lvl1pPr>
          </a:lstStyle>
          <a:p>
            <a:fld id="{EDF79C31-7BD6-45C5-813A-2E1100D7FFC1}" type="slidenum">
              <a:rPr lang="en-US" altLang="en-US"/>
              <a:pPr/>
              <a:t>‹#›</a:t>
            </a:fld>
            <a:endParaRPr lang="en-US" altLang="en-US"/>
          </a:p>
        </p:txBody>
      </p:sp>
    </p:spTree>
    <p:extLst>
      <p:ext uri="{BB962C8B-B14F-4D97-AF65-F5344CB8AC3E}">
        <p14:creationId xmlns:p14="http://schemas.microsoft.com/office/powerpoint/2010/main" val="10183255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58638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545637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2670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7275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97227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62240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788039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328706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7720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59863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37537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145635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5347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9905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83137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45256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06141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0821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11987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79271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45602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926982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8299-B82E-4CC1-A6F2-EF7BB2B6E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DAFA3-447B-4CE8-8C93-BD28DDEEC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48B44-0335-41CD-A779-909EB04F8540}"/>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5" name="Footer Placeholder 4">
            <a:extLst>
              <a:ext uri="{FF2B5EF4-FFF2-40B4-BE49-F238E27FC236}">
                <a16:creationId xmlns:a16="http://schemas.microsoft.com/office/drawing/2014/main" id="{D81E07B6-E09E-47D4-BC19-3FF68EA59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1EB1F-8773-4C48-98DE-732679A1064C}"/>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33502267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D5C8-4AC0-4CF4-A15D-39D6D8C82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1FFA1-784B-42DE-A35F-39FA81D8D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AC7AC-DF91-427C-A981-989C19768CB4}"/>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5" name="Footer Placeholder 4">
            <a:extLst>
              <a:ext uri="{FF2B5EF4-FFF2-40B4-BE49-F238E27FC236}">
                <a16:creationId xmlns:a16="http://schemas.microsoft.com/office/drawing/2014/main" id="{2448C55D-709E-479F-947F-2D40F3EDA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8AF3C-E93F-4742-8FDF-94F745D7A8C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63467301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A91B-30C2-4FF7-B92E-82DB4DC50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642EC-7FA2-4970-89FC-D04CC9935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8A1D92-EFA3-45BA-B3D1-F70D6034D806}"/>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5" name="Footer Placeholder 4">
            <a:extLst>
              <a:ext uri="{FF2B5EF4-FFF2-40B4-BE49-F238E27FC236}">
                <a16:creationId xmlns:a16="http://schemas.microsoft.com/office/drawing/2014/main" id="{ECC9E210-D7D0-4053-B6CB-91609E69B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D6D7-7C36-49AF-83AD-C7642AD3323B}"/>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236655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681073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3CF0-026D-45CA-B288-84A08467F6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FFC5E-FB0A-46E9-A8C1-4356078D10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D08D53-8711-475D-BF01-E0BAAF035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B21DC-340C-48BC-AF17-3C393C6E3D94}"/>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6" name="Footer Placeholder 5">
            <a:extLst>
              <a:ext uri="{FF2B5EF4-FFF2-40B4-BE49-F238E27FC236}">
                <a16:creationId xmlns:a16="http://schemas.microsoft.com/office/drawing/2014/main" id="{0E3CCEAE-00DB-4DD3-943B-28E9EAFAD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755B4-2139-4B2D-81A1-2B5D61971FE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38264710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6D9E-FEE8-4695-B135-8AAEDF8B5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F4687F-1AB4-4BF1-9B1B-C55B5829D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AC4FB6-0173-4868-A643-9E8C019BD2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36B839-3DD0-47D9-AB2F-CB14E24F2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6F713E-DDC9-4CB2-A85C-6846BC54C3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E59C1-31FE-415F-B41B-8A8913FB9A4C}"/>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8" name="Footer Placeholder 7">
            <a:extLst>
              <a:ext uri="{FF2B5EF4-FFF2-40B4-BE49-F238E27FC236}">
                <a16:creationId xmlns:a16="http://schemas.microsoft.com/office/drawing/2014/main" id="{79D2EE0F-8F31-411B-826A-A986DAB9F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BBE3A-92AB-45EC-BC75-0D3AD75A86F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2909835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8677-49E7-4AA9-8602-0D8926AED8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691CD-6555-4BFF-A5A3-240A9C532756}"/>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4" name="Footer Placeholder 3">
            <a:extLst>
              <a:ext uri="{FF2B5EF4-FFF2-40B4-BE49-F238E27FC236}">
                <a16:creationId xmlns:a16="http://schemas.microsoft.com/office/drawing/2014/main" id="{32817BAF-6699-4871-B195-BAC18935F1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D04D0-94AD-4767-B72A-C4AD9C324EB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3166297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BA583-B202-409C-B53F-0710A171E4A2}"/>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3" name="Footer Placeholder 2">
            <a:extLst>
              <a:ext uri="{FF2B5EF4-FFF2-40B4-BE49-F238E27FC236}">
                <a16:creationId xmlns:a16="http://schemas.microsoft.com/office/drawing/2014/main" id="{8057E326-DC99-4A3B-A004-4D10C9CE6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074B2-CBAE-4F7B-B6B8-E383F3F98AFA}"/>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92102924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FB0-4170-4740-8EF5-D8A78E5FA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64923-F4D1-4AEF-92F5-E0A2ABEA8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EBFA2-A29F-4F04-A9E1-36EE6D2C7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150BF6-532E-4B6B-8D45-27F16622380A}"/>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6" name="Footer Placeholder 5">
            <a:extLst>
              <a:ext uri="{FF2B5EF4-FFF2-40B4-BE49-F238E27FC236}">
                <a16:creationId xmlns:a16="http://schemas.microsoft.com/office/drawing/2014/main" id="{3786EB02-0615-451F-8C92-C7FC5374B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9D89E-5792-43E0-A392-41D8ABA91B4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4293901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9870-24F0-42BC-BB0E-7C9522E6E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A2215-BBCB-4E32-9DB6-B8D904374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26043C-6D59-4AD4-9253-35480BEAD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10F155-89E1-413E-BFFE-E133F8C0CEF2}"/>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6" name="Footer Placeholder 5">
            <a:extLst>
              <a:ext uri="{FF2B5EF4-FFF2-40B4-BE49-F238E27FC236}">
                <a16:creationId xmlns:a16="http://schemas.microsoft.com/office/drawing/2014/main" id="{310F49A0-0618-4710-B7F7-4CDB6721E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40762-C407-4A8E-A686-B8842BEAE1A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94185848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A984-D8A0-4C37-8918-1D7893E3B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6A7C88-2A3A-4FB4-934A-505EBE1687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B733C-604B-4C41-B5B5-52E650DEDFA1}"/>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5" name="Footer Placeholder 4">
            <a:extLst>
              <a:ext uri="{FF2B5EF4-FFF2-40B4-BE49-F238E27FC236}">
                <a16:creationId xmlns:a16="http://schemas.microsoft.com/office/drawing/2014/main" id="{2C66D80D-642A-43B3-8293-6E48F211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D308F-62AC-49BB-9B38-249F4B9BC5A1}"/>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3348617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34597-8D46-4945-AEBA-058CC974AF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B91D3-7DFC-4FBB-AAA2-E226DD9854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69855-0DD9-4A01-98D5-2C9CD347999F}"/>
              </a:ext>
            </a:extLst>
          </p:cNvPr>
          <p:cNvSpPr>
            <a:spLocks noGrp="1"/>
          </p:cNvSpPr>
          <p:nvPr>
            <p:ph type="dt" sz="half" idx="10"/>
          </p:nvPr>
        </p:nvSpPr>
        <p:spPr/>
        <p:txBody>
          <a:bodyPr/>
          <a:lstStyle/>
          <a:p>
            <a:fld id="{943C7210-5589-410D-A704-70AA7C1B20DD}" type="datetimeFigureOut">
              <a:rPr lang="en-US" smtClean="0"/>
              <a:t>7/4/2023</a:t>
            </a:fld>
            <a:endParaRPr lang="en-US"/>
          </a:p>
        </p:txBody>
      </p:sp>
      <p:sp>
        <p:nvSpPr>
          <p:cNvPr id="5" name="Footer Placeholder 4">
            <a:extLst>
              <a:ext uri="{FF2B5EF4-FFF2-40B4-BE49-F238E27FC236}">
                <a16:creationId xmlns:a16="http://schemas.microsoft.com/office/drawing/2014/main" id="{B31CDFD2-980D-4DB0-A65B-280D12618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7D6E-08FB-4BD6-A083-E10F22363C65}"/>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72301657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ABCB819-EFCB-4994-976C-8C0C97DFEF1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A98F7-225B-42F9-97CD-ADD7CF73EE7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E4FE93-2721-48E7-8BED-6195FA53EA71}"/>
              </a:ext>
            </a:extLst>
          </p:cNvPr>
          <p:cNvSpPr>
            <a:spLocks noGrp="1" noChangeArrowheads="1"/>
          </p:cNvSpPr>
          <p:nvPr>
            <p:ph type="sldNum" sz="quarter" idx="12"/>
          </p:nvPr>
        </p:nvSpPr>
        <p:spPr/>
        <p:txBody>
          <a:bodyPr/>
          <a:lstStyle>
            <a:lvl1pPr>
              <a:defRPr/>
            </a:lvl1pPr>
          </a:lstStyle>
          <a:p>
            <a:fld id="{EB522617-1444-4EC6-A303-DA57013CF5C6}" type="slidenum">
              <a:rPr lang="en-US" altLang="en-US"/>
              <a:pPr/>
              <a:t>‹#›</a:t>
            </a:fld>
            <a:endParaRPr lang="en-US" altLang="en-US"/>
          </a:p>
        </p:txBody>
      </p:sp>
    </p:spTree>
    <p:extLst>
      <p:ext uri="{BB962C8B-B14F-4D97-AF65-F5344CB8AC3E}">
        <p14:creationId xmlns:p14="http://schemas.microsoft.com/office/powerpoint/2010/main" val="328784501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3FBE1E-3C16-4CA9-B7CE-FFF737088F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DCEB13-E1E2-4A04-9980-5E44F4597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696EE3-FA00-4EC0-9ED0-3FB909F3A5C4}"/>
              </a:ext>
            </a:extLst>
          </p:cNvPr>
          <p:cNvSpPr>
            <a:spLocks noGrp="1" noChangeArrowheads="1"/>
          </p:cNvSpPr>
          <p:nvPr>
            <p:ph type="sldNum" sz="quarter" idx="12"/>
          </p:nvPr>
        </p:nvSpPr>
        <p:spPr>
          <a:ln/>
        </p:spPr>
        <p:txBody>
          <a:bodyPr/>
          <a:lstStyle>
            <a:lvl1pPr>
              <a:defRPr/>
            </a:lvl1pPr>
          </a:lstStyle>
          <a:p>
            <a:fld id="{669C25E3-B5B3-422B-88E8-BB150BCBE2E0}" type="slidenum">
              <a:rPr lang="en-US" altLang="en-US"/>
              <a:pPr/>
              <a:t>‹#›</a:t>
            </a:fld>
            <a:endParaRPr lang="en-US" altLang="en-US"/>
          </a:p>
        </p:txBody>
      </p:sp>
    </p:spTree>
    <p:extLst>
      <p:ext uri="{BB962C8B-B14F-4D97-AF65-F5344CB8AC3E}">
        <p14:creationId xmlns:p14="http://schemas.microsoft.com/office/powerpoint/2010/main" val="2665446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720443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71B616-8D26-445C-A9D2-670F96DA43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7DBCEE-56B9-4493-A4DA-A754FDA98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564ED2-A06C-496C-8CB1-C30B16E76EE3}"/>
              </a:ext>
            </a:extLst>
          </p:cNvPr>
          <p:cNvSpPr>
            <a:spLocks noGrp="1" noChangeArrowheads="1"/>
          </p:cNvSpPr>
          <p:nvPr>
            <p:ph type="sldNum" sz="quarter" idx="12"/>
          </p:nvPr>
        </p:nvSpPr>
        <p:spPr>
          <a:ln/>
        </p:spPr>
        <p:txBody>
          <a:bodyPr/>
          <a:lstStyle>
            <a:lvl1pPr>
              <a:defRPr/>
            </a:lvl1pPr>
          </a:lstStyle>
          <a:p>
            <a:fld id="{B1769D7C-C088-4F7C-BC26-0605F431775C}" type="slidenum">
              <a:rPr lang="en-US" altLang="en-US"/>
              <a:pPr/>
              <a:t>‹#›</a:t>
            </a:fld>
            <a:endParaRPr lang="en-US" altLang="en-US"/>
          </a:p>
        </p:txBody>
      </p:sp>
    </p:spTree>
    <p:extLst>
      <p:ext uri="{BB962C8B-B14F-4D97-AF65-F5344CB8AC3E}">
        <p14:creationId xmlns:p14="http://schemas.microsoft.com/office/powerpoint/2010/main" val="402760750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D73DA8-6361-49A1-AA61-D97BB56512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A5CFF7-1882-4040-B9BE-94BFD440D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4D2DC2-C5CD-4D06-B133-AB8578257195}"/>
              </a:ext>
            </a:extLst>
          </p:cNvPr>
          <p:cNvSpPr>
            <a:spLocks noGrp="1" noChangeArrowheads="1"/>
          </p:cNvSpPr>
          <p:nvPr>
            <p:ph type="sldNum" sz="quarter" idx="12"/>
          </p:nvPr>
        </p:nvSpPr>
        <p:spPr>
          <a:ln/>
        </p:spPr>
        <p:txBody>
          <a:bodyPr/>
          <a:lstStyle>
            <a:lvl1pPr>
              <a:defRPr/>
            </a:lvl1pPr>
          </a:lstStyle>
          <a:p>
            <a:fld id="{33574D75-E9CF-4B8B-9005-F80E8C101AC8}" type="slidenum">
              <a:rPr lang="en-US" altLang="en-US"/>
              <a:pPr/>
              <a:t>‹#›</a:t>
            </a:fld>
            <a:endParaRPr lang="en-US" altLang="en-US"/>
          </a:p>
        </p:txBody>
      </p:sp>
    </p:spTree>
    <p:extLst>
      <p:ext uri="{BB962C8B-B14F-4D97-AF65-F5344CB8AC3E}">
        <p14:creationId xmlns:p14="http://schemas.microsoft.com/office/powerpoint/2010/main" val="159727536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F01CB0-5004-4E57-91A2-3341CF5C35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EA6F02-123F-4684-8CBA-2BCA9ED9EF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61A172-2D95-4285-A3C0-618BD6A607FD}"/>
              </a:ext>
            </a:extLst>
          </p:cNvPr>
          <p:cNvSpPr>
            <a:spLocks noGrp="1" noChangeArrowheads="1"/>
          </p:cNvSpPr>
          <p:nvPr>
            <p:ph type="sldNum" sz="quarter" idx="12"/>
          </p:nvPr>
        </p:nvSpPr>
        <p:spPr>
          <a:ln/>
        </p:spPr>
        <p:txBody>
          <a:bodyPr/>
          <a:lstStyle>
            <a:lvl1pPr>
              <a:defRPr/>
            </a:lvl1pPr>
          </a:lstStyle>
          <a:p>
            <a:fld id="{8655FBB2-4918-49D4-809B-27DD3B89CFC3}" type="slidenum">
              <a:rPr lang="en-US" altLang="en-US"/>
              <a:pPr/>
              <a:t>‹#›</a:t>
            </a:fld>
            <a:endParaRPr lang="en-US" altLang="en-US"/>
          </a:p>
        </p:txBody>
      </p:sp>
    </p:spTree>
    <p:extLst>
      <p:ext uri="{BB962C8B-B14F-4D97-AF65-F5344CB8AC3E}">
        <p14:creationId xmlns:p14="http://schemas.microsoft.com/office/powerpoint/2010/main" val="429196284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87CB8D-688E-48CE-ABBF-FFA7F4853B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A56A67-0FB4-4C98-8529-35A7B8095C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83896A-0A75-4097-896C-A2F84DE8CA30}"/>
              </a:ext>
            </a:extLst>
          </p:cNvPr>
          <p:cNvSpPr>
            <a:spLocks noGrp="1" noChangeArrowheads="1"/>
          </p:cNvSpPr>
          <p:nvPr>
            <p:ph type="sldNum" sz="quarter" idx="12"/>
          </p:nvPr>
        </p:nvSpPr>
        <p:spPr>
          <a:ln/>
        </p:spPr>
        <p:txBody>
          <a:bodyPr/>
          <a:lstStyle>
            <a:lvl1pPr>
              <a:defRPr/>
            </a:lvl1pPr>
          </a:lstStyle>
          <a:p>
            <a:fld id="{AB9230F1-2B9B-4591-A973-5F1AE03CB27F}" type="slidenum">
              <a:rPr lang="en-US" altLang="en-US"/>
              <a:pPr/>
              <a:t>‹#›</a:t>
            </a:fld>
            <a:endParaRPr lang="en-US" altLang="en-US"/>
          </a:p>
        </p:txBody>
      </p:sp>
    </p:spTree>
    <p:extLst>
      <p:ext uri="{BB962C8B-B14F-4D97-AF65-F5344CB8AC3E}">
        <p14:creationId xmlns:p14="http://schemas.microsoft.com/office/powerpoint/2010/main" val="202866209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FB5E95-02D4-4460-9385-D12B03B8E3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3C96BA-F2DA-4967-A85A-718704BAA9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6E6E9B-4EF2-4160-BACE-DC54C7B775F7}"/>
              </a:ext>
            </a:extLst>
          </p:cNvPr>
          <p:cNvSpPr>
            <a:spLocks noGrp="1" noChangeArrowheads="1"/>
          </p:cNvSpPr>
          <p:nvPr>
            <p:ph type="sldNum" sz="quarter" idx="12"/>
          </p:nvPr>
        </p:nvSpPr>
        <p:spPr>
          <a:ln/>
        </p:spPr>
        <p:txBody>
          <a:bodyPr/>
          <a:lstStyle>
            <a:lvl1pPr>
              <a:defRPr/>
            </a:lvl1pPr>
          </a:lstStyle>
          <a:p>
            <a:fld id="{1E5258D2-2225-4B93-BBFE-CFB26C75B1FA}" type="slidenum">
              <a:rPr lang="en-US" altLang="en-US"/>
              <a:pPr/>
              <a:t>‹#›</a:t>
            </a:fld>
            <a:endParaRPr lang="en-US" altLang="en-US"/>
          </a:p>
        </p:txBody>
      </p:sp>
    </p:spTree>
    <p:extLst>
      <p:ext uri="{BB962C8B-B14F-4D97-AF65-F5344CB8AC3E}">
        <p14:creationId xmlns:p14="http://schemas.microsoft.com/office/powerpoint/2010/main" val="207822843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550BC-AB0D-4617-9B3E-8807902A19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92A015-56A3-4B6E-9510-52AC74DF75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FAF743-89FB-403E-84AD-52F7967418FD}"/>
              </a:ext>
            </a:extLst>
          </p:cNvPr>
          <p:cNvSpPr>
            <a:spLocks noGrp="1" noChangeArrowheads="1"/>
          </p:cNvSpPr>
          <p:nvPr>
            <p:ph type="sldNum" sz="quarter" idx="12"/>
          </p:nvPr>
        </p:nvSpPr>
        <p:spPr>
          <a:ln/>
        </p:spPr>
        <p:txBody>
          <a:bodyPr/>
          <a:lstStyle>
            <a:lvl1pPr>
              <a:defRPr/>
            </a:lvl1pPr>
          </a:lstStyle>
          <a:p>
            <a:fld id="{F68943E4-0F4D-4518-95A1-E8C2E5BB4D80}" type="slidenum">
              <a:rPr lang="en-US" altLang="en-US"/>
              <a:pPr/>
              <a:t>‹#›</a:t>
            </a:fld>
            <a:endParaRPr lang="en-US" altLang="en-US"/>
          </a:p>
        </p:txBody>
      </p:sp>
    </p:spTree>
    <p:extLst>
      <p:ext uri="{BB962C8B-B14F-4D97-AF65-F5344CB8AC3E}">
        <p14:creationId xmlns:p14="http://schemas.microsoft.com/office/powerpoint/2010/main" val="385583205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EF6C1C-87F2-4627-A3BA-70FB3D3A33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9DED18-3799-46C8-90CA-48733233A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26800A-980B-49AD-AFE3-90C69D6E806D}"/>
              </a:ext>
            </a:extLst>
          </p:cNvPr>
          <p:cNvSpPr>
            <a:spLocks noGrp="1" noChangeArrowheads="1"/>
          </p:cNvSpPr>
          <p:nvPr>
            <p:ph type="sldNum" sz="quarter" idx="12"/>
          </p:nvPr>
        </p:nvSpPr>
        <p:spPr>
          <a:ln/>
        </p:spPr>
        <p:txBody>
          <a:bodyPr/>
          <a:lstStyle>
            <a:lvl1pPr>
              <a:defRPr/>
            </a:lvl1pPr>
          </a:lstStyle>
          <a:p>
            <a:fld id="{E0BF692F-3E1F-4159-A258-2D22F4F291F8}" type="slidenum">
              <a:rPr lang="en-US" altLang="en-US"/>
              <a:pPr/>
              <a:t>‹#›</a:t>
            </a:fld>
            <a:endParaRPr lang="en-US" altLang="en-US"/>
          </a:p>
        </p:txBody>
      </p:sp>
    </p:spTree>
    <p:extLst>
      <p:ext uri="{BB962C8B-B14F-4D97-AF65-F5344CB8AC3E}">
        <p14:creationId xmlns:p14="http://schemas.microsoft.com/office/powerpoint/2010/main" val="33423926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5038F3-A4A5-4B0C-AAA3-1CE5BA362B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7EE050-EFC6-4BB4-AB51-6004C4708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666D46-2F32-4403-A4C9-5245A23A1885}"/>
              </a:ext>
            </a:extLst>
          </p:cNvPr>
          <p:cNvSpPr>
            <a:spLocks noGrp="1" noChangeArrowheads="1"/>
          </p:cNvSpPr>
          <p:nvPr>
            <p:ph type="sldNum" sz="quarter" idx="12"/>
          </p:nvPr>
        </p:nvSpPr>
        <p:spPr>
          <a:ln/>
        </p:spPr>
        <p:txBody>
          <a:bodyPr/>
          <a:lstStyle>
            <a:lvl1pPr>
              <a:defRPr/>
            </a:lvl1pPr>
          </a:lstStyle>
          <a:p>
            <a:fld id="{D5150793-7D4D-4E8E-BC95-0021028E3674}" type="slidenum">
              <a:rPr lang="en-US" altLang="en-US"/>
              <a:pPr/>
              <a:t>‹#›</a:t>
            </a:fld>
            <a:endParaRPr lang="en-US" altLang="en-US"/>
          </a:p>
        </p:txBody>
      </p:sp>
    </p:spTree>
    <p:extLst>
      <p:ext uri="{BB962C8B-B14F-4D97-AF65-F5344CB8AC3E}">
        <p14:creationId xmlns:p14="http://schemas.microsoft.com/office/powerpoint/2010/main" val="25538084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703ABB-5384-40E1-A314-66910D50C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8336B-3848-4CD5-A7FF-01150A95B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8F7E40-2B90-41E3-AE87-574CE1D80F29}"/>
              </a:ext>
            </a:extLst>
          </p:cNvPr>
          <p:cNvSpPr>
            <a:spLocks noGrp="1" noChangeArrowheads="1"/>
          </p:cNvSpPr>
          <p:nvPr>
            <p:ph type="sldNum" sz="quarter" idx="12"/>
          </p:nvPr>
        </p:nvSpPr>
        <p:spPr>
          <a:ln/>
        </p:spPr>
        <p:txBody>
          <a:bodyPr/>
          <a:lstStyle>
            <a:lvl1pPr>
              <a:defRPr/>
            </a:lvl1pPr>
          </a:lstStyle>
          <a:p>
            <a:fld id="{15914003-4F18-418D-8CD5-3F00696C6802}" type="slidenum">
              <a:rPr lang="en-US" altLang="en-US"/>
              <a:pPr/>
              <a:t>‹#›</a:t>
            </a:fld>
            <a:endParaRPr lang="en-US" altLang="en-US"/>
          </a:p>
        </p:txBody>
      </p:sp>
    </p:spTree>
    <p:extLst>
      <p:ext uri="{BB962C8B-B14F-4D97-AF65-F5344CB8AC3E}">
        <p14:creationId xmlns:p14="http://schemas.microsoft.com/office/powerpoint/2010/main" val="7515854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52CB262-8B01-467E-86E1-11FFFFF229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2F4A82-4A1E-440A-B63C-6F9AD3EF1F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AB0D4E-9218-4BE3-A361-747194ABCF44}"/>
              </a:ext>
            </a:extLst>
          </p:cNvPr>
          <p:cNvSpPr>
            <a:spLocks noGrp="1" noChangeArrowheads="1"/>
          </p:cNvSpPr>
          <p:nvPr>
            <p:ph type="sldNum" sz="quarter" idx="12"/>
          </p:nvPr>
        </p:nvSpPr>
        <p:spPr>
          <a:ln/>
        </p:spPr>
        <p:txBody>
          <a:bodyPr/>
          <a:lstStyle>
            <a:lvl1pPr>
              <a:defRPr/>
            </a:lvl1pPr>
          </a:lstStyle>
          <a:p>
            <a:fld id="{985E2FCB-74CD-493D-A1DD-FDFCEE0914ED}" type="slidenum">
              <a:rPr lang="en-US" altLang="en-US"/>
              <a:pPr/>
              <a:t>‹#›</a:t>
            </a:fld>
            <a:endParaRPr lang="en-US" altLang="en-US"/>
          </a:p>
        </p:txBody>
      </p:sp>
    </p:spTree>
    <p:extLst>
      <p:ext uri="{BB962C8B-B14F-4D97-AF65-F5344CB8AC3E}">
        <p14:creationId xmlns:p14="http://schemas.microsoft.com/office/powerpoint/2010/main" val="2555233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94793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1F7E450E-6BBF-4EA8-9EF6-2BD6AB64BA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FDEDAE-EB12-4F3A-BB2E-49863F7A30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4C523B-1DE2-4044-ACD2-D8B286763F0D}"/>
              </a:ext>
            </a:extLst>
          </p:cNvPr>
          <p:cNvSpPr>
            <a:spLocks noGrp="1" noChangeArrowheads="1"/>
          </p:cNvSpPr>
          <p:nvPr>
            <p:ph type="sldNum" sz="quarter" idx="12"/>
          </p:nvPr>
        </p:nvSpPr>
        <p:spPr>
          <a:ln/>
        </p:spPr>
        <p:txBody>
          <a:bodyPr/>
          <a:lstStyle>
            <a:lvl1pPr>
              <a:defRPr/>
            </a:lvl1pPr>
          </a:lstStyle>
          <a:p>
            <a:fld id="{1EB05FF8-6076-4D3F-B56D-CF852B57A8FD}" type="slidenum">
              <a:rPr lang="en-US" altLang="en-US"/>
              <a:pPr/>
              <a:t>‹#›</a:t>
            </a:fld>
            <a:endParaRPr lang="en-US" altLang="en-US"/>
          </a:p>
        </p:txBody>
      </p:sp>
    </p:spTree>
    <p:extLst>
      <p:ext uri="{BB962C8B-B14F-4D97-AF65-F5344CB8AC3E}">
        <p14:creationId xmlns:p14="http://schemas.microsoft.com/office/powerpoint/2010/main" val="7329167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0392EB2-8618-443A-83F2-1CD23CF542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EAB995-EE52-4656-A1FE-4C4DC1035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7A869F-ED22-4E28-8758-3E245AEA273C}"/>
              </a:ext>
            </a:extLst>
          </p:cNvPr>
          <p:cNvSpPr>
            <a:spLocks noGrp="1" noChangeArrowheads="1"/>
          </p:cNvSpPr>
          <p:nvPr>
            <p:ph type="sldNum" sz="quarter" idx="12"/>
          </p:nvPr>
        </p:nvSpPr>
        <p:spPr>
          <a:ln/>
        </p:spPr>
        <p:txBody>
          <a:bodyPr/>
          <a:lstStyle>
            <a:lvl1pPr>
              <a:defRPr/>
            </a:lvl1pPr>
          </a:lstStyle>
          <a:p>
            <a:fld id="{31C7980D-1C64-4B94-9109-6E0B8D1D3042}" type="slidenum">
              <a:rPr lang="en-US" altLang="en-US"/>
              <a:pPr/>
              <a:t>‹#›</a:t>
            </a:fld>
            <a:endParaRPr lang="en-US" altLang="en-US"/>
          </a:p>
        </p:txBody>
      </p:sp>
    </p:spTree>
    <p:extLst>
      <p:ext uri="{BB962C8B-B14F-4D97-AF65-F5344CB8AC3E}">
        <p14:creationId xmlns:p14="http://schemas.microsoft.com/office/powerpoint/2010/main" val="252865594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546E0FD4-B8F1-4F66-BAEB-87C200E635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E0772A-2B56-431C-8F65-9E6BAAB9F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B16BB-8D90-4D33-8060-5F32AD6A7CE9}"/>
              </a:ext>
            </a:extLst>
          </p:cNvPr>
          <p:cNvSpPr>
            <a:spLocks noGrp="1" noChangeArrowheads="1"/>
          </p:cNvSpPr>
          <p:nvPr>
            <p:ph type="sldNum" sz="quarter" idx="12"/>
          </p:nvPr>
        </p:nvSpPr>
        <p:spPr>
          <a:ln/>
        </p:spPr>
        <p:txBody>
          <a:bodyPr/>
          <a:lstStyle>
            <a:lvl1pPr>
              <a:defRPr/>
            </a:lvl1pPr>
          </a:lstStyle>
          <a:p>
            <a:fld id="{B48098F9-9383-4B5F-8EB8-40A0C01FAEA7}" type="slidenum">
              <a:rPr lang="en-US" altLang="en-US"/>
              <a:pPr/>
              <a:t>‹#›</a:t>
            </a:fld>
            <a:endParaRPr lang="en-US" altLang="en-US"/>
          </a:p>
        </p:txBody>
      </p:sp>
    </p:spTree>
    <p:extLst>
      <p:ext uri="{BB962C8B-B14F-4D97-AF65-F5344CB8AC3E}">
        <p14:creationId xmlns:p14="http://schemas.microsoft.com/office/powerpoint/2010/main" val="19499662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D2DD7D-BC51-4207-A5AD-5A549FE1EB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2A464E-C8C2-4BA7-B72A-94F15D8B03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57C7B3-CAF3-4AAF-A361-6ECCA680777B}"/>
              </a:ext>
            </a:extLst>
          </p:cNvPr>
          <p:cNvSpPr>
            <a:spLocks noGrp="1" noChangeArrowheads="1"/>
          </p:cNvSpPr>
          <p:nvPr>
            <p:ph type="sldNum" sz="quarter" idx="12"/>
          </p:nvPr>
        </p:nvSpPr>
        <p:spPr>
          <a:ln/>
        </p:spPr>
        <p:txBody>
          <a:bodyPr/>
          <a:lstStyle>
            <a:lvl1pPr>
              <a:defRPr/>
            </a:lvl1pPr>
          </a:lstStyle>
          <a:p>
            <a:fld id="{0E9212D1-1A6B-44E6-BBE2-1083F4072C04}" type="slidenum">
              <a:rPr lang="en-US" altLang="en-US"/>
              <a:pPr/>
              <a:t>‹#›</a:t>
            </a:fld>
            <a:endParaRPr lang="en-US" altLang="en-US"/>
          </a:p>
        </p:txBody>
      </p:sp>
    </p:spTree>
    <p:extLst>
      <p:ext uri="{BB962C8B-B14F-4D97-AF65-F5344CB8AC3E}">
        <p14:creationId xmlns:p14="http://schemas.microsoft.com/office/powerpoint/2010/main" val="28330638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249EE756-3167-4F0E-A7B7-07197435FE29}"/>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601376-66E3-45A2-AEC6-4995691CF17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48DF47-5469-44F8-BD55-DDA170790D6D}"/>
              </a:ext>
            </a:extLst>
          </p:cNvPr>
          <p:cNvSpPr>
            <a:spLocks noGrp="1" noChangeArrowheads="1"/>
          </p:cNvSpPr>
          <p:nvPr>
            <p:ph type="sldNum" sz="quarter" idx="12"/>
          </p:nvPr>
        </p:nvSpPr>
        <p:spPr/>
        <p:txBody>
          <a:bodyPr/>
          <a:lstStyle>
            <a:lvl1pPr>
              <a:defRPr/>
            </a:lvl1pPr>
          </a:lstStyle>
          <a:p>
            <a:fld id="{8E97230D-B58E-4303-B713-A2989813A840}" type="slidenum">
              <a:rPr lang="en-US" altLang="en-US"/>
              <a:pPr/>
              <a:t>‹#›</a:t>
            </a:fld>
            <a:endParaRPr lang="en-US" altLang="en-US"/>
          </a:p>
        </p:txBody>
      </p:sp>
    </p:spTree>
    <p:extLst>
      <p:ext uri="{BB962C8B-B14F-4D97-AF65-F5344CB8AC3E}">
        <p14:creationId xmlns:p14="http://schemas.microsoft.com/office/powerpoint/2010/main" val="128623096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7EA912-D04C-470A-87C3-EE2B700A99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7A7C9E-A20B-47FC-AADC-047DE599DA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66F1E2-EB72-4864-9E6C-B168FEAD4FD3}"/>
              </a:ext>
            </a:extLst>
          </p:cNvPr>
          <p:cNvSpPr>
            <a:spLocks noGrp="1" noChangeArrowheads="1"/>
          </p:cNvSpPr>
          <p:nvPr>
            <p:ph type="sldNum" sz="quarter" idx="12"/>
          </p:nvPr>
        </p:nvSpPr>
        <p:spPr>
          <a:ln/>
        </p:spPr>
        <p:txBody>
          <a:bodyPr/>
          <a:lstStyle>
            <a:lvl1pPr>
              <a:defRPr/>
            </a:lvl1pPr>
          </a:lstStyle>
          <a:p>
            <a:fld id="{8302768F-78E1-4198-90C8-D07A5B62B5F3}" type="slidenum">
              <a:rPr lang="en-US" altLang="en-US"/>
              <a:pPr/>
              <a:t>‹#›</a:t>
            </a:fld>
            <a:endParaRPr lang="en-US" altLang="en-US"/>
          </a:p>
        </p:txBody>
      </p:sp>
    </p:spTree>
    <p:extLst>
      <p:ext uri="{BB962C8B-B14F-4D97-AF65-F5344CB8AC3E}">
        <p14:creationId xmlns:p14="http://schemas.microsoft.com/office/powerpoint/2010/main" val="7760761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BE025D7-21B5-466D-9466-230D4E1CC6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26D414-B72D-46EC-919D-2342A1D5DD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D31478-20B9-4782-B624-0A06067FFF72}"/>
              </a:ext>
            </a:extLst>
          </p:cNvPr>
          <p:cNvSpPr>
            <a:spLocks noGrp="1" noChangeArrowheads="1"/>
          </p:cNvSpPr>
          <p:nvPr>
            <p:ph type="sldNum" sz="quarter" idx="12"/>
          </p:nvPr>
        </p:nvSpPr>
        <p:spPr>
          <a:ln/>
        </p:spPr>
        <p:txBody>
          <a:bodyPr/>
          <a:lstStyle>
            <a:lvl1pPr>
              <a:defRPr/>
            </a:lvl1pPr>
          </a:lstStyle>
          <a:p>
            <a:fld id="{43A0211C-9363-4347-BF24-5A23976AD374}" type="slidenum">
              <a:rPr lang="en-US" altLang="en-US"/>
              <a:pPr/>
              <a:t>‹#›</a:t>
            </a:fld>
            <a:endParaRPr lang="en-US" altLang="en-US"/>
          </a:p>
        </p:txBody>
      </p:sp>
    </p:spTree>
    <p:extLst>
      <p:ext uri="{BB962C8B-B14F-4D97-AF65-F5344CB8AC3E}">
        <p14:creationId xmlns:p14="http://schemas.microsoft.com/office/powerpoint/2010/main" val="169747075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AD561F-6E14-412B-9A8A-51CD6D6C13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1686EA-4E8E-4DE8-93A9-35D0BDC88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EC5767-A687-4311-9D04-12F146E87A15}"/>
              </a:ext>
            </a:extLst>
          </p:cNvPr>
          <p:cNvSpPr>
            <a:spLocks noGrp="1" noChangeArrowheads="1"/>
          </p:cNvSpPr>
          <p:nvPr>
            <p:ph type="sldNum" sz="quarter" idx="12"/>
          </p:nvPr>
        </p:nvSpPr>
        <p:spPr>
          <a:ln/>
        </p:spPr>
        <p:txBody>
          <a:bodyPr/>
          <a:lstStyle>
            <a:lvl1pPr>
              <a:defRPr/>
            </a:lvl1pPr>
          </a:lstStyle>
          <a:p>
            <a:fld id="{FC4107DF-667F-473B-BAB2-203BC85F5CBD}" type="slidenum">
              <a:rPr lang="en-US" altLang="en-US"/>
              <a:pPr/>
              <a:t>‹#›</a:t>
            </a:fld>
            <a:endParaRPr lang="en-US" altLang="en-US"/>
          </a:p>
        </p:txBody>
      </p:sp>
    </p:spTree>
    <p:extLst>
      <p:ext uri="{BB962C8B-B14F-4D97-AF65-F5344CB8AC3E}">
        <p14:creationId xmlns:p14="http://schemas.microsoft.com/office/powerpoint/2010/main" val="145277260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F33A37-6941-4207-B5B9-6D726A7D23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386D40-559B-44BB-AFA2-1D55BA989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0ACD096-1783-4E70-B082-B74BE15184A0}"/>
              </a:ext>
            </a:extLst>
          </p:cNvPr>
          <p:cNvSpPr>
            <a:spLocks noGrp="1" noChangeArrowheads="1"/>
          </p:cNvSpPr>
          <p:nvPr>
            <p:ph type="sldNum" sz="quarter" idx="12"/>
          </p:nvPr>
        </p:nvSpPr>
        <p:spPr>
          <a:ln/>
        </p:spPr>
        <p:txBody>
          <a:bodyPr/>
          <a:lstStyle>
            <a:lvl1pPr>
              <a:defRPr/>
            </a:lvl1pPr>
          </a:lstStyle>
          <a:p>
            <a:fld id="{FB152326-B6B1-4C6E-AF56-61172BBEDF62}" type="slidenum">
              <a:rPr lang="en-US" altLang="en-US"/>
              <a:pPr/>
              <a:t>‹#›</a:t>
            </a:fld>
            <a:endParaRPr lang="en-US" altLang="en-US"/>
          </a:p>
        </p:txBody>
      </p:sp>
    </p:spTree>
    <p:extLst>
      <p:ext uri="{BB962C8B-B14F-4D97-AF65-F5344CB8AC3E}">
        <p14:creationId xmlns:p14="http://schemas.microsoft.com/office/powerpoint/2010/main" val="52379569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3E19D7-C2C5-4A7E-8077-41889082A58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271C38-BA28-4702-84F0-AE7F6B47A7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8C462BB-A5A8-4566-8C79-C7A7262E4392}"/>
              </a:ext>
            </a:extLst>
          </p:cNvPr>
          <p:cNvSpPr>
            <a:spLocks noGrp="1" noChangeArrowheads="1"/>
          </p:cNvSpPr>
          <p:nvPr>
            <p:ph type="sldNum" sz="quarter" idx="12"/>
          </p:nvPr>
        </p:nvSpPr>
        <p:spPr>
          <a:ln/>
        </p:spPr>
        <p:txBody>
          <a:bodyPr/>
          <a:lstStyle>
            <a:lvl1pPr>
              <a:defRPr/>
            </a:lvl1pPr>
          </a:lstStyle>
          <a:p>
            <a:fld id="{204A7774-C639-4C1B-8F1C-CF3E160A9172}" type="slidenum">
              <a:rPr lang="en-US" altLang="en-US"/>
              <a:pPr/>
              <a:t>‹#›</a:t>
            </a:fld>
            <a:endParaRPr lang="en-US" altLang="en-US"/>
          </a:p>
        </p:txBody>
      </p:sp>
    </p:spTree>
    <p:extLst>
      <p:ext uri="{BB962C8B-B14F-4D97-AF65-F5344CB8AC3E}">
        <p14:creationId xmlns:p14="http://schemas.microsoft.com/office/powerpoint/2010/main" val="2140872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0685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8EA512-0232-43ED-9C71-61A52D80D47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20802B7-19EE-44B4-ACE9-A35AA5289C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07B560-1933-4A7A-803F-5A67CE06EAA5}"/>
              </a:ext>
            </a:extLst>
          </p:cNvPr>
          <p:cNvSpPr>
            <a:spLocks noGrp="1" noChangeArrowheads="1"/>
          </p:cNvSpPr>
          <p:nvPr>
            <p:ph type="sldNum" sz="quarter" idx="12"/>
          </p:nvPr>
        </p:nvSpPr>
        <p:spPr>
          <a:ln/>
        </p:spPr>
        <p:txBody>
          <a:bodyPr/>
          <a:lstStyle>
            <a:lvl1pPr>
              <a:defRPr/>
            </a:lvl1pPr>
          </a:lstStyle>
          <a:p>
            <a:fld id="{9610538C-5285-45CC-83E4-D36345866CB2}" type="slidenum">
              <a:rPr lang="en-US" altLang="en-US"/>
              <a:pPr/>
              <a:t>‹#›</a:t>
            </a:fld>
            <a:endParaRPr lang="en-US" altLang="en-US"/>
          </a:p>
        </p:txBody>
      </p:sp>
    </p:spTree>
    <p:extLst>
      <p:ext uri="{BB962C8B-B14F-4D97-AF65-F5344CB8AC3E}">
        <p14:creationId xmlns:p14="http://schemas.microsoft.com/office/powerpoint/2010/main" val="303448721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EB5DF9-5F58-47F4-B868-449EE5B20F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8D53FA-3C6A-438C-805C-D70DC4A35A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4E544D-0AAE-4C11-A263-97656EB77729}"/>
              </a:ext>
            </a:extLst>
          </p:cNvPr>
          <p:cNvSpPr>
            <a:spLocks noGrp="1" noChangeArrowheads="1"/>
          </p:cNvSpPr>
          <p:nvPr>
            <p:ph type="sldNum" sz="quarter" idx="12"/>
          </p:nvPr>
        </p:nvSpPr>
        <p:spPr>
          <a:ln/>
        </p:spPr>
        <p:txBody>
          <a:bodyPr/>
          <a:lstStyle>
            <a:lvl1pPr>
              <a:defRPr/>
            </a:lvl1pPr>
          </a:lstStyle>
          <a:p>
            <a:fld id="{419757B9-42A1-45AD-866A-8381A6901E8C}" type="slidenum">
              <a:rPr lang="en-US" altLang="en-US"/>
              <a:pPr/>
              <a:t>‹#›</a:t>
            </a:fld>
            <a:endParaRPr lang="en-US" altLang="en-US"/>
          </a:p>
        </p:txBody>
      </p:sp>
    </p:spTree>
    <p:extLst>
      <p:ext uri="{BB962C8B-B14F-4D97-AF65-F5344CB8AC3E}">
        <p14:creationId xmlns:p14="http://schemas.microsoft.com/office/powerpoint/2010/main" val="41267743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F1ADED-F768-4FC4-8B0D-ED2139C1A5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DE64E6-507F-4C4A-9E95-E4B1613BB8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58122D-F884-4884-AE37-28B66F4A09E1}"/>
              </a:ext>
            </a:extLst>
          </p:cNvPr>
          <p:cNvSpPr>
            <a:spLocks noGrp="1" noChangeArrowheads="1"/>
          </p:cNvSpPr>
          <p:nvPr>
            <p:ph type="sldNum" sz="quarter" idx="12"/>
          </p:nvPr>
        </p:nvSpPr>
        <p:spPr>
          <a:ln/>
        </p:spPr>
        <p:txBody>
          <a:bodyPr/>
          <a:lstStyle>
            <a:lvl1pPr>
              <a:defRPr/>
            </a:lvl1pPr>
          </a:lstStyle>
          <a:p>
            <a:fld id="{A1A6C297-AB3F-43BD-8B0A-84917518E377}" type="slidenum">
              <a:rPr lang="en-US" altLang="en-US"/>
              <a:pPr/>
              <a:t>‹#›</a:t>
            </a:fld>
            <a:endParaRPr lang="en-US" altLang="en-US"/>
          </a:p>
        </p:txBody>
      </p:sp>
    </p:spTree>
    <p:extLst>
      <p:ext uri="{BB962C8B-B14F-4D97-AF65-F5344CB8AC3E}">
        <p14:creationId xmlns:p14="http://schemas.microsoft.com/office/powerpoint/2010/main" val="109998222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C01EFF-DCF2-4564-B1C0-F400611A0E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51984B-DB8E-4517-A971-EFD5E39508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2C4026-6130-4422-A3B8-F5EB4B52B2BD}"/>
              </a:ext>
            </a:extLst>
          </p:cNvPr>
          <p:cNvSpPr>
            <a:spLocks noGrp="1" noChangeArrowheads="1"/>
          </p:cNvSpPr>
          <p:nvPr>
            <p:ph type="sldNum" sz="quarter" idx="12"/>
          </p:nvPr>
        </p:nvSpPr>
        <p:spPr>
          <a:ln/>
        </p:spPr>
        <p:txBody>
          <a:bodyPr/>
          <a:lstStyle>
            <a:lvl1pPr>
              <a:defRPr/>
            </a:lvl1pPr>
          </a:lstStyle>
          <a:p>
            <a:fld id="{ECE83238-5733-47AD-98D5-88C9F5C67EBA}" type="slidenum">
              <a:rPr lang="en-US" altLang="en-US"/>
              <a:pPr/>
              <a:t>‹#›</a:t>
            </a:fld>
            <a:endParaRPr lang="en-US" altLang="en-US"/>
          </a:p>
        </p:txBody>
      </p:sp>
    </p:spTree>
    <p:extLst>
      <p:ext uri="{BB962C8B-B14F-4D97-AF65-F5344CB8AC3E}">
        <p14:creationId xmlns:p14="http://schemas.microsoft.com/office/powerpoint/2010/main" val="398510517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8EC5A8-2FFE-4968-9AD2-47B90C7323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CC3E27-9C36-449B-B5FF-5210837257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5C1ED4-CC57-4F09-9BFB-1A5785059123}"/>
              </a:ext>
            </a:extLst>
          </p:cNvPr>
          <p:cNvSpPr>
            <a:spLocks noGrp="1" noChangeArrowheads="1"/>
          </p:cNvSpPr>
          <p:nvPr>
            <p:ph type="sldNum" sz="quarter" idx="12"/>
          </p:nvPr>
        </p:nvSpPr>
        <p:spPr>
          <a:ln/>
        </p:spPr>
        <p:txBody>
          <a:bodyPr/>
          <a:lstStyle>
            <a:lvl1pPr>
              <a:defRPr/>
            </a:lvl1pPr>
          </a:lstStyle>
          <a:p>
            <a:fld id="{4F748D42-80EA-44E0-949E-83A8E22D0AB8}" type="slidenum">
              <a:rPr lang="en-US" altLang="en-US"/>
              <a:pPr/>
              <a:t>‹#›</a:t>
            </a:fld>
            <a:endParaRPr lang="en-US" altLang="en-US"/>
          </a:p>
        </p:txBody>
      </p:sp>
    </p:spTree>
    <p:extLst>
      <p:ext uri="{BB962C8B-B14F-4D97-AF65-F5344CB8AC3E}">
        <p14:creationId xmlns:p14="http://schemas.microsoft.com/office/powerpoint/2010/main" val="236533423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4AAFD8F-243E-42C7-A8E8-201E58A4BBD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A6DF191-C7FE-4344-80B0-AE60DD8530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C70D94-80A7-44EE-92B6-7009BC6D06F0}"/>
              </a:ext>
            </a:extLst>
          </p:cNvPr>
          <p:cNvSpPr>
            <a:spLocks noGrp="1" noChangeArrowheads="1"/>
          </p:cNvSpPr>
          <p:nvPr>
            <p:ph type="sldNum" sz="quarter" idx="12"/>
          </p:nvPr>
        </p:nvSpPr>
        <p:spPr>
          <a:ln/>
        </p:spPr>
        <p:txBody>
          <a:bodyPr/>
          <a:lstStyle>
            <a:lvl1pPr>
              <a:defRPr/>
            </a:lvl1pPr>
          </a:lstStyle>
          <a:p>
            <a:fld id="{EBE1669D-AD07-4B00-A838-FA0CEEB4AB64}" type="slidenum">
              <a:rPr lang="en-US" altLang="en-US"/>
              <a:pPr/>
              <a:t>‹#›</a:t>
            </a:fld>
            <a:endParaRPr lang="en-US" altLang="en-US"/>
          </a:p>
        </p:txBody>
      </p:sp>
    </p:spTree>
    <p:extLst>
      <p:ext uri="{BB962C8B-B14F-4D97-AF65-F5344CB8AC3E}">
        <p14:creationId xmlns:p14="http://schemas.microsoft.com/office/powerpoint/2010/main" val="82297146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B628F6B-7230-4A5F-9717-2C8ABA7FD5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05DD0F-9688-4E97-9762-1437B1658E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DFEB5-1EEE-4E29-BFAB-80E8F6E060F4}"/>
              </a:ext>
            </a:extLst>
          </p:cNvPr>
          <p:cNvSpPr>
            <a:spLocks noGrp="1" noChangeArrowheads="1"/>
          </p:cNvSpPr>
          <p:nvPr>
            <p:ph type="sldNum" sz="quarter" idx="12"/>
          </p:nvPr>
        </p:nvSpPr>
        <p:spPr>
          <a:ln/>
        </p:spPr>
        <p:txBody>
          <a:bodyPr/>
          <a:lstStyle>
            <a:lvl1pPr>
              <a:defRPr/>
            </a:lvl1pPr>
          </a:lstStyle>
          <a:p>
            <a:fld id="{593CAB2C-BBFE-4305-BD12-76DFFA7EC9C7}" type="slidenum">
              <a:rPr lang="en-US" altLang="en-US"/>
              <a:pPr/>
              <a:t>‹#›</a:t>
            </a:fld>
            <a:endParaRPr lang="en-US" altLang="en-US"/>
          </a:p>
        </p:txBody>
      </p:sp>
    </p:spTree>
    <p:extLst>
      <p:ext uri="{BB962C8B-B14F-4D97-AF65-F5344CB8AC3E}">
        <p14:creationId xmlns:p14="http://schemas.microsoft.com/office/powerpoint/2010/main" val="207718224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45BA604-AFA6-4168-92F2-CAE5D29E93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F74FE8-08D7-4EEB-8DF8-045D3836BB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2D6B4E-C738-4E4B-8DEF-80FAB4F47292}"/>
              </a:ext>
            </a:extLst>
          </p:cNvPr>
          <p:cNvSpPr>
            <a:spLocks noGrp="1" noChangeArrowheads="1"/>
          </p:cNvSpPr>
          <p:nvPr>
            <p:ph type="sldNum" sz="quarter" idx="12"/>
          </p:nvPr>
        </p:nvSpPr>
        <p:spPr>
          <a:ln/>
        </p:spPr>
        <p:txBody>
          <a:bodyPr/>
          <a:lstStyle>
            <a:lvl1pPr>
              <a:defRPr/>
            </a:lvl1pPr>
          </a:lstStyle>
          <a:p>
            <a:fld id="{00B78351-7272-496E-A722-F2E3C4FE5B0C}" type="slidenum">
              <a:rPr lang="en-US" altLang="en-US"/>
              <a:pPr/>
              <a:t>‹#›</a:t>
            </a:fld>
            <a:endParaRPr lang="en-US" altLang="en-US"/>
          </a:p>
        </p:txBody>
      </p:sp>
    </p:spTree>
    <p:extLst>
      <p:ext uri="{BB962C8B-B14F-4D97-AF65-F5344CB8AC3E}">
        <p14:creationId xmlns:p14="http://schemas.microsoft.com/office/powerpoint/2010/main" val="269913791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33A5800-7D13-40B4-8784-756AF66930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E7B4D0-3B8F-4681-AC45-5BF0766F55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7CE083-688C-4391-85E3-334D53A9011E}"/>
              </a:ext>
            </a:extLst>
          </p:cNvPr>
          <p:cNvSpPr>
            <a:spLocks noGrp="1" noChangeArrowheads="1"/>
          </p:cNvSpPr>
          <p:nvPr>
            <p:ph type="sldNum" sz="quarter" idx="12"/>
          </p:nvPr>
        </p:nvSpPr>
        <p:spPr>
          <a:ln/>
        </p:spPr>
        <p:txBody>
          <a:bodyPr/>
          <a:lstStyle>
            <a:lvl1pPr>
              <a:defRPr/>
            </a:lvl1pPr>
          </a:lstStyle>
          <a:p>
            <a:fld id="{DEF6D9C9-D0F6-46DE-AAC7-096A66A473C3}" type="slidenum">
              <a:rPr lang="en-US" altLang="en-US"/>
              <a:pPr/>
              <a:t>‹#›</a:t>
            </a:fld>
            <a:endParaRPr lang="en-US" altLang="en-US"/>
          </a:p>
        </p:txBody>
      </p:sp>
    </p:spTree>
    <p:extLst>
      <p:ext uri="{BB962C8B-B14F-4D97-AF65-F5344CB8AC3E}">
        <p14:creationId xmlns:p14="http://schemas.microsoft.com/office/powerpoint/2010/main" val="214862433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7E2782-22A1-403C-B058-55CE5C8798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37FA57-258C-42E9-999C-698E2C869E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CD0BA5-D755-4064-96E7-CAA8EEF43943}"/>
              </a:ext>
            </a:extLst>
          </p:cNvPr>
          <p:cNvSpPr>
            <a:spLocks noGrp="1" noChangeArrowheads="1"/>
          </p:cNvSpPr>
          <p:nvPr>
            <p:ph type="sldNum" sz="quarter" idx="12"/>
          </p:nvPr>
        </p:nvSpPr>
        <p:spPr>
          <a:ln/>
        </p:spPr>
        <p:txBody>
          <a:bodyPr/>
          <a:lstStyle>
            <a:lvl1pPr>
              <a:defRPr/>
            </a:lvl1pPr>
          </a:lstStyle>
          <a:p>
            <a:fld id="{9261C0DE-2C62-4E98-AADA-BF47AEE00031}" type="slidenum">
              <a:rPr lang="en-US" altLang="en-US"/>
              <a:pPr/>
              <a:t>‹#›</a:t>
            </a:fld>
            <a:endParaRPr lang="en-US" altLang="en-US"/>
          </a:p>
        </p:txBody>
      </p:sp>
    </p:spTree>
    <p:extLst>
      <p:ext uri="{BB962C8B-B14F-4D97-AF65-F5344CB8AC3E}">
        <p14:creationId xmlns:p14="http://schemas.microsoft.com/office/powerpoint/2010/main" val="2710784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8791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8115" name="Rectangle 67"/>
          <p:cNvSpPr>
            <a:spLocks noGrp="1" noChangeArrowheads="1"/>
          </p:cNvSpPr>
          <p:nvPr>
            <p:ph type="ctrTitle" sz="quarter"/>
          </p:nvPr>
        </p:nvSpPr>
        <p:spPr>
          <a:xfrm>
            <a:off x="607487"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a:endParaRPr lang="en-US">
              <a:solidFill>
                <a:srgbClr val="EAEAEA"/>
              </a:solidFill>
            </a:endParaRPr>
          </a:p>
        </p:txBody>
      </p:sp>
      <p:sp>
        <p:nvSpPr>
          <p:cNvPr id="258118"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258119" name="Rectangle 71"/>
          <p:cNvSpPr>
            <a:spLocks noGrp="1" noChangeArrowheads="1"/>
          </p:cNvSpPr>
          <p:nvPr>
            <p:ph type="sldNum" sz="quarter" idx="4"/>
          </p:nvPr>
        </p:nvSpPr>
        <p:spPr/>
        <p:txBody>
          <a:bodyPr/>
          <a:lstStyle>
            <a:lvl1pPr>
              <a:defRPr/>
            </a:lvl1pPr>
          </a:lstStyle>
          <a:p>
            <a:fld id="{2A585A5D-2B20-49DB-B164-2AB1AB1CDF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73092207"/>
      </p:ext>
    </p:extLst>
  </p:cSld>
  <p:clrMapOvr>
    <a:masterClrMapping/>
  </p:clrMapOvr>
  <p:transition spd="slow">
    <p:fade thruBlk="1"/>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162A198-6AD3-42EA-8437-B2217F119DC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8237543"/>
      </p:ext>
    </p:extLst>
  </p:cSld>
  <p:clrMapOvr>
    <a:masterClrMapping/>
  </p:clrMapOvr>
  <p:transition spd="slow">
    <p:fade thruBlk="1"/>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2E9F0A-74F7-4A9A-9628-E2DB36295D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07778891"/>
      </p:ext>
    </p:extLst>
  </p:cSld>
  <p:clrMapOvr>
    <a:masterClrMapping/>
  </p:clrMapOvr>
  <p:transition spd="slow">
    <p:fade thruBlk="1"/>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42D570A-D1B0-4A63-AFFB-ECA5E0B9193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51764599"/>
      </p:ext>
    </p:extLst>
  </p:cSld>
  <p:clrMapOvr>
    <a:masterClrMapping/>
  </p:clrMapOvr>
  <p:transition spd="slow">
    <p:fade thruBlk="1"/>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C1131C82-3850-435E-B7CE-063800D566A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39900761"/>
      </p:ext>
    </p:extLst>
  </p:cSld>
  <p:clrMapOvr>
    <a:masterClrMapping/>
  </p:clrMapOvr>
  <p:transition spd="slow">
    <p:fade thruBlk="1"/>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F159E04D-608C-468A-A3E4-1CF1965E90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73875797"/>
      </p:ext>
    </p:extLst>
  </p:cSld>
  <p:clrMapOvr>
    <a:masterClrMapping/>
  </p:clrMapOvr>
  <p:transition spd="slow">
    <p:fade thruBlk="1"/>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7EBC94D3-DC0A-449F-903D-17FE3D0126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24003704"/>
      </p:ext>
    </p:extLst>
  </p:cSld>
  <p:clrMapOvr>
    <a:masterClrMapping/>
  </p:clrMapOvr>
  <p:transition spd="slow">
    <p:fade thruBlk="1"/>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AE339404-B275-4E00-AADC-A5E39478CC5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19226101"/>
      </p:ext>
    </p:extLst>
  </p:cSld>
  <p:clrMapOvr>
    <a:masterClrMapping/>
  </p:clrMapOvr>
  <p:transition spd="slow">
    <p:fade thruBlk="1"/>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DA6A899-8F97-4686-ADB9-C5A6A09F3A3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8545052"/>
      </p:ext>
    </p:extLst>
  </p:cSld>
  <p:clrMapOvr>
    <a:masterClrMapping/>
  </p:clrMapOvr>
  <p:transition spd="slow">
    <p:fade thruBlk="1"/>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4E40C13-8EC6-48B4-8AF4-4A01086C776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80433868"/>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15615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70" y="273051"/>
            <a:ext cx="2741084" cy="58229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1"/>
            <a:ext cx="8024283" cy="58229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D5E80AB-5248-4C2A-AB5D-C74A728EC8A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84106472"/>
      </p:ext>
    </p:extLst>
  </p:cSld>
  <p:clrMapOvr>
    <a:masterClrMapping/>
  </p:clrMapOvr>
  <p:transition spd="slow">
    <p:fade thruBlk="1"/>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70" y="1598614"/>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70" y="3922715"/>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7" name="Footer Placeholder 6"/>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8737603" y="6242052"/>
            <a:ext cx="2840567" cy="474663"/>
          </a:xfrm>
        </p:spPr>
        <p:txBody>
          <a:bodyPr/>
          <a:lstStyle>
            <a:lvl1pPr>
              <a:defRPr/>
            </a:lvl1pPr>
          </a:lstStyle>
          <a:p>
            <a:fld id="{01AB3DD6-6E10-4E82-A86B-1096440DF3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96387269"/>
      </p:ext>
    </p:extLst>
  </p:cSld>
  <p:clrMapOvr>
    <a:masterClrMapping/>
  </p:clrMapOvr>
  <p:transition spd="slow">
    <p:fade thruBlk="1"/>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8737603" y="6242052"/>
            <a:ext cx="2840567" cy="474663"/>
          </a:xfrm>
        </p:spPr>
        <p:txBody>
          <a:bodyPr/>
          <a:lstStyle>
            <a:lvl1pPr>
              <a:defRPr/>
            </a:lvl1pPr>
          </a:lstStyle>
          <a:p>
            <a:fld id="{DD9B3858-841A-4113-AE5C-CB6B2D9A4FB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93020915"/>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877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2905456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373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3429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2647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BA01773-DFA7-457D-863C-2CBC003E791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74197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50C66F-18FD-4FE0-AFBC-0131AFF6E01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11109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B5B6D06-24DF-48E7-9519-D3CBE120429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68579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68E670F-9040-45B1-A61C-775F691B130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35293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77C432A-A0EF-4A60-8F07-D4122CA8175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7477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53887AF-6BC7-4605-91ED-8A4A8FE7E3B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87520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C00B0571-747A-4D5C-8FC6-98B891BC1AC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44665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229270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462CBBA-3E58-4C6F-BDA6-F4D7FAD9015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20487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BC8385C-BCD7-49BF-B367-5F3F6346587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79538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D2106EF6-ED2F-4F80-8F96-F7FE3BC6803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990870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AC660EB-10F1-442F-A05B-9AB401B43A7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27848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5B2B472-489B-4A6B-A8DF-3B5C2DD465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87935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76498C6-50A4-4853-AF43-FCCE7BBCC8A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731601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D3B22672-F7C4-4752-AC89-5878D6065D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33274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F1804B6-62FF-46EB-95AB-8A25114134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348259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316259-BF4B-4DD2-A69A-6E7D8BABB0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08312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D906BAC-4E61-4393-9D79-D74BBD5C04D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6449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5615541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27265C8-43A4-4A2B-BFF9-0BD7090154D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35672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9812CB5A-D30C-450D-B911-002E863F378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83006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BD462DF-2ACD-40F0-B3DD-E88B69262A0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335013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5" name="Rectangle 4"/>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6" name="Rectangle 5"/>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7" name="Rectangle 6"/>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10" name="Rectangle 9"/>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11" name="Rectangle 10"/>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12" name="Rectangle 11"/>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13" name="Rectangle 12"/>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14" name="Rectangle 13"/>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p:cNvSpPr>
            <a:spLocks noGrp="1"/>
          </p:cNvSpPr>
          <p:nvPr>
            <p:ph type="dt" sz="half" idx="10"/>
          </p:nvPr>
        </p:nvSpPr>
        <p:spPr/>
        <p:txBody>
          <a:bodyPr/>
          <a:lstStyle>
            <a:lvl1pPr>
              <a:defRPr/>
            </a:lvl1pPr>
            <a:extLst/>
          </a:lstStyle>
          <a:p>
            <a:pPr>
              <a:defRPr/>
            </a:pPr>
            <a:fld id="{6E9D5786-7105-44A9-A2A9-A463CE25F02F}" type="datetimeFigureOut">
              <a:rPr lang="en-US">
                <a:solidFill>
                  <a:srgbClr val="D6ECFF"/>
                </a:solidFill>
              </a:rPr>
              <a:pPr>
                <a:defRPr/>
              </a:pPr>
              <a:t>7/4/2023</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a:lvl1pPr>
            <a:extLst/>
          </a:lstStyle>
          <a:p>
            <a:pPr>
              <a:defRPr/>
            </a:pPr>
            <a:fld id="{0BD17691-A966-40C7-80C4-ECFD25FD4DD7}"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982969055"/>
      </p:ext>
    </p:extLst>
  </p:cSld>
  <p:clrMapOvr>
    <a:masterClrMapping/>
  </p:clrMapOvr>
  <p:transition spd="slow" advClick="0" advTm="1600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757BB2F-5891-4858-A772-8491FEDEF5E3}" type="datetimeFigureOut">
              <a:rPr lang="en-US">
                <a:solidFill>
                  <a:srgbClr val="D6ECFF"/>
                </a:solidFill>
              </a:rPr>
              <a:pPr>
                <a:defRPr/>
              </a:pPr>
              <a:t>7/4/2023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3738FE2D-F7FF-4D2C-AD2B-A34CE1EB87C2}"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753418228"/>
      </p:ext>
    </p:extLst>
  </p:cSld>
  <p:clrMapOvr>
    <a:masterClrMapping/>
  </p:clrMapOvr>
  <p:transition spd="slow" advClick="0" advTm="1600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6438901" y="1073150"/>
            <a:ext cx="5761567"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5" name="Freeform 4"/>
          <p:cNvSpPr>
            <a:spLocks/>
          </p:cNvSpPr>
          <p:nvPr/>
        </p:nvSpPr>
        <p:spPr bwMode="auto">
          <a:xfrm>
            <a:off x="499533" y="1"/>
            <a:ext cx="7351184"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6" name="Freeform 5"/>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7" name="Freeform 6"/>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8" name="Freeform 7"/>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9" name="Freeform 8"/>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0" name="Freeform 9"/>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1" name="Freeform 10"/>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2" name="Freeform 11"/>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3" name="Freeform 12"/>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4" name="Freeform 13"/>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5" name="Freeform 14"/>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6" name="Freeform 15"/>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7" name="Freeform 16"/>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8" name="Freeform 17"/>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lgn="l">
              <a:defRPr/>
            </a:pPr>
            <a:endParaRPr lang="en-US" sz="1800">
              <a:solidFill>
                <a:prstClr val="white"/>
              </a:solidFill>
              <a:effectLst/>
              <a:latin typeface="Arial" charset="0"/>
              <a:cs typeface="Arial" charset="0"/>
            </a:endParaRPr>
          </a:p>
        </p:txBody>
      </p:sp>
      <p:sp>
        <p:nvSpPr>
          <p:cNvPr id="19" name="Rectangle 18"/>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20" name="Rectangle 19"/>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21" name="Rectangle 20"/>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22" name="Rectangle 21"/>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23" name="Rectangle 22"/>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24" name="Rectangle 23"/>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pPr>
              <a:defRPr/>
            </a:pPr>
            <a:fld id="{B20B2006-F0C2-4E55-8CA5-CD21B28F6211}" type="datetimeFigureOut">
              <a:rPr lang="en-US">
                <a:solidFill>
                  <a:srgbClr val="D6ECFF"/>
                </a:solidFill>
              </a:rPr>
              <a:pPr>
                <a:defRPr/>
              </a:pPr>
              <a:t>7/4/2023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499B5573-3F41-443A-B4B9-11E3E7614FE9}"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734806257"/>
      </p:ext>
    </p:extLst>
  </p:cSld>
  <p:clrMapOvr>
    <a:masterClrMapping/>
  </p:clrMapOvr>
  <p:transition spd="slow" advClick="0" advTm="16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949072B5-0458-4B31-BA83-7B3F57B56394}" type="datetimeFigureOut">
              <a:rPr lang="en-US">
                <a:solidFill>
                  <a:srgbClr val="D6ECFF"/>
                </a:solidFill>
              </a:rPr>
              <a:pPr>
                <a:defRPr/>
              </a:pPr>
              <a:t>7/4/2023</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02746EE7-50C7-4B0A-A0A9-2930AB09836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239025907"/>
      </p:ext>
    </p:extLst>
  </p:cSld>
  <p:clrMapOvr>
    <a:masterClrMapping/>
  </p:clrMapOvr>
  <p:transition spd="slow" advClick="0" advTm="1600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8" name="Rectangle 7"/>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9" name="Rectangle 8"/>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10" name="Rectangle 9"/>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11" name="Rectangle 10"/>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12" name="Rectangle 11"/>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13" name="Rectangle 12"/>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14" name="Rectangle 13"/>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15" name="Rectangle 14"/>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16" name="Rectangle 15"/>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2" name="Title 1"/>
          <p:cNvSpPr>
            <a:spLocks noGrp="1"/>
          </p:cNvSpPr>
          <p:nvPr>
            <p:ph type="title"/>
          </p:nvPr>
        </p:nvSpPr>
        <p:spPr>
          <a:xfrm>
            <a:off x="673099" y="512064"/>
            <a:ext cx="103632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fld id="{4F95C4AD-EE4F-494C-B35B-DB5F486DDE35}" type="datetimeFigureOut">
              <a:rPr lang="en-US">
                <a:solidFill>
                  <a:srgbClr val="D6ECFF"/>
                </a:solidFill>
              </a:rPr>
              <a:pPr>
                <a:defRPr/>
              </a:pPr>
              <a:t>7/4/2023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D7C676FD-10A9-449D-9F2E-77FF1C1CEFA4}"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563543825"/>
      </p:ext>
    </p:extLst>
  </p:cSld>
  <p:clrMapOvr>
    <a:masterClrMapping/>
  </p:clrMapOvr>
  <p:transition spd="slow" advClick="0" advTm="1600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B0D50657-C86F-4AB8-BBFF-DD4F25663E68}" type="datetimeFigureOut">
              <a:rPr lang="en-US">
                <a:solidFill>
                  <a:srgbClr val="D6ECFF"/>
                </a:solidFill>
              </a:rPr>
              <a:pPr>
                <a:defRPr/>
              </a:pPr>
              <a:t>7/4/2023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CC91AF6B-0ABA-42FC-B6F2-2CB79EB5959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187802074"/>
      </p:ext>
    </p:extLst>
  </p:cSld>
  <p:clrMapOvr>
    <a:masterClrMapping/>
  </p:clrMapOvr>
  <p:transition spd="slow" advClick="0" advTm="16000">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7CA8D7D9-1FCD-4132-A904-3657645B0588}" type="datetimeFigureOut">
              <a:rPr lang="en-US">
                <a:solidFill>
                  <a:srgbClr val="D6ECFF"/>
                </a:solidFill>
              </a:rPr>
              <a:pPr>
                <a:defRPr/>
              </a:pPr>
              <a:t>7/4/2023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2BBFE5D5-358F-4F19-B85C-13EA2DFB2C79}"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629604652"/>
      </p:ext>
    </p:extLst>
  </p:cSld>
  <p:clrMapOvr>
    <a:masterClrMapping/>
  </p:clrMapOvr>
  <p:transition spd="slow" advClick="0" advTm="16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4107458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B601B1F-7F04-41A9-BA87-EA18F2C6B8D6}" type="datetimeFigureOut">
              <a:rPr lang="en-US">
                <a:solidFill>
                  <a:srgbClr val="D6ECFF"/>
                </a:solidFill>
              </a:rPr>
              <a:pPr>
                <a:defRPr/>
              </a:pPr>
              <a:t>7/4/2023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A47F5A45-22AF-434C-AC9D-ECDCDFC6B793}"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819378282"/>
      </p:ext>
    </p:extLst>
  </p:cSld>
  <p:clrMapOvr>
    <a:masterClrMapping/>
  </p:clrMapOvr>
  <p:transition spd="slow" advClick="0" advTm="1600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cxnSp>
        <p:nvCxnSpPr>
          <p:cNvPr id="6" name="Straight Connector 5"/>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11375762" y="1197770"/>
            <a:ext cx="131762" cy="171449"/>
            <a:chOff x="6668087" y="1297746"/>
            <a:chExt cx="161840" cy="156602"/>
          </a:xfrm>
        </p:grpSpPr>
        <p:cxnSp>
          <p:nvCxnSpPr>
            <p:cNvPr id="8" name="Straight Connector 7"/>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11578962" y="1350170"/>
            <a:ext cx="131762" cy="171449"/>
            <a:chOff x="6668087" y="1297746"/>
            <a:chExt cx="161840" cy="156602"/>
          </a:xfrm>
        </p:grpSpPr>
        <p:cxnSp>
          <p:nvCxnSpPr>
            <p:cNvPr id="12" name="Straight Connector 11"/>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11115411" y="1453357"/>
            <a:ext cx="131763" cy="171451"/>
            <a:chOff x="6668087" y="1297746"/>
            <a:chExt cx="161840" cy="156602"/>
          </a:xfrm>
        </p:grpSpPr>
        <p:cxnSp>
          <p:nvCxnSpPr>
            <p:cNvPr id="16" name="Straight Connector 15"/>
            <p:cNvCxnSpPr/>
            <p:nvPr/>
          </p:nvCxnSpPr>
          <p:spPr>
            <a:xfrm rot="16200000">
              <a:off x="6663592" y="1294506"/>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35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8636000" y="55563"/>
            <a:ext cx="2844800" cy="365125"/>
          </a:xfrm>
        </p:spPr>
        <p:txBody>
          <a:bodyPr/>
          <a:lstStyle>
            <a:lvl1pPr>
              <a:defRPr/>
            </a:lvl1pPr>
            <a:extLst/>
          </a:lstStyle>
          <a:p>
            <a:pPr>
              <a:defRPr/>
            </a:pPr>
            <a:fld id="{49924DC6-829C-41C7-909C-E19A5327D88C}" type="datetimeFigureOut">
              <a:rPr lang="en-US">
                <a:solidFill>
                  <a:srgbClr val="D6ECFF"/>
                </a:solidFill>
              </a:rPr>
              <a:pPr>
                <a:defRPr/>
              </a:pPr>
              <a:t>7/4/2023</a:t>
            </a:fld>
            <a:endParaRPr lang="en-US">
              <a:solidFill>
                <a:srgbClr val="D6ECFF"/>
              </a:solidFill>
            </a:endParaRPr>
          </a:p>
        </p:txBody>
      </p:sp>
      <p:sp>
        <p:nvSpPr>
          <p:cNvPr id="20" name="Footer Placeholder 5"/>
          <p:cNvSpPr>
            <a:spLocks noGrp="1"/>
          </p:cNvSpPr>
          <p:nvPr>
            <p:ph type="ftr" sz="quarter" idx="11"/>
          </p:nvPr>
        </p:nvSpPr>
        <p:spPr>
          <a:xfrm>
            <a:off x="1219200" y="55563"/>
            <a:ext cx="74168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11480800" y="55563"/>
            <a:ext cx="609600" cy="365125"/>
          </a:xfrm>
        </p:spPr>
        <p:txBody>
          <a:bodyPr/>
          <a:lstStyle>
            <a:lvl1pPr>
              <a:defRPr/>
            </a:lvl1pPr>
            <a:extLst/>
          </a:lstStyle>
          <a:p>
            <a:pPr>
              <a:defRPr/>
            </a:pPr>
            <a:fld id="{999F052E-A6FC-4FAB-A006-5BEBFA78FE57}"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182409655"/>
      </p:ext>
    </p:extLst>
  </p:cSld>
  <p:clrMapOvr>
    <a:masterClrMapping/>
  </p:clrMapOvr>
  <p:transition spd="slow" advClick="0" advTm="1600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21CB00FF-DB3E-44DE-B880-058F51D57A89}" type="datetimeFigureOut">
              <a:rPr lang="en-US">
                <a:solidFill>
                  <a:srgbClr val="D6ECFF"/>
                </a:solidFill>
              </a:rPr>
              <a:pPr>
                <a:defRPr/>
              </a:pPr>
              <a:t>7/4/2023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26C7F57-FEE9-4DAB-B1FA-7015D18828EE}"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60515347"/>
      </p:ext>
    </p:extLst>
  </p:cSld>
  <p:clrMapOvr>
    <a:masterClrMapping/>
  </p:clrMapOvr>
  <p:transition spd="slow" advClick="0" advTm="1600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018E373-332E-478F-96D1-937DBEB73BCC}" type="datetimeFigureOut">
              <a:rPr lang="en-US">
                <a:solidFill>
                  <a:srgbClr val="D6ECFF"/>
                </a:solidFill>
              </a:rPr>
              <a:pPr>
                <a:defRPr/>
              </a:pPr>
              <a:t>7/4/2023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E0C5E7F4-D3B2-4ADC-9C8E-1643AF212661}"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061810016"/>
      </p:ext>
    </p:extLst>
  </p:cSld>
  <p:clrMapOvr>
    <a:masterClrMapping/>
  </p:clrMapOvr>
  <p:transition spd="slow" advClick="0" advTm="16000">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D94A209-FA5D-43B3-AD84-B6487527E710}" type="datetimeFigureOut">
              <a:rPr lang="en-US">
                <a:solidFill>
                  <a:prstClr val="black">
                    <a:tint val="75000"/>
                  </a:prstClr>
                </a:solidFill>
              </a:rPr>
              <a:pPr>
                <a:def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FD65E9E-2B41-4EF7-BC7A-EC9CEA8680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9056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61B27F-F780-4FA1-9897-F16B8C2F79B0}" type="datetimeFigureOut">
              <a:rPr lang="en-US">
                <a:solidFill>
                  <a:prstClr val="black">
                    <a:tint val="75000"/>
                  </a:prstClr>
                </a:solidFill>
              </a:rPr>
              <a:pPr>
                <a:def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CEF9B4-64CB-4383-B340-99D9422D63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70107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EC95688-0653-47E1-B768-BBA83E4A5BCE}" type="datetimeFigureOut">
              <a:rPr lang="en-US">
                <a:solidFill>
                  <a:prstClr val="black">
                    <a:tint val="75000"/>
                  </a:prstClr>
                </a:solidFill>
              </a:rPr>
              <a:pPr>
                <a:def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440BBB-4A91-4A21-B489-60A60E7BB2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2341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F78A6F-7B3A-444E-88E9-44EA9E1008CC}" type="datetimeFigureOut">
              <a:rPr lang="en-US">
                <a:solidFill>
                  <a:prstClr val="black">
                    <a:tint val="75000"/>
                  </a:prstClr>
                </a:solidFill>
              </a:rPr>
              <a:pPr>
                <a:defRPr/>
              </a:pPr>
              <a:t>7/4/2023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3CD72F3-2FB6-4E74-86A2-CCC640F58E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60246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2B70A60-B3FF-45AF-8B31-8995E3750AB9}" type="datetimeFigureOut">
              <a:rPr lang="en-US">
                <a:solidFill>
                  <a:prstClr val="black">
                    <a:tint val="75000"/>
                  </a:prstClr>
                </a:solidFill>
              </a:rPr>
              <a:pPr>
                <a:defRPr/>
              </a:pPr>
              <a:t>7/4/2023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2A5CC77-88A4-4CEE-81A1-80AA6039A7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6118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DC01C79-367C-4966-A0A6-3C9234A88415}" type="datetimeFigureOut">
              <a:rPr lang="en-US">
                <a:solidFill>
                  <a:prstClr val="black">
                    <a:tint val="75000"/>
                  </a:prstClr>
                </a:solidFill>
              </a:rPr>
              <a:pPr>
                <a:defRPr/>
              </a:pPr>
              <a:t>7/4/2023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D045C7E-C914-40EE-A863-CDEB18D218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710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787082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5C467D-163E-4087-9E16-F247A3302D2E}" type="datetimeFigureOut">
              <a:rPr lang="en-US">
                <a:solidFill>
                  <a:prstClr val="black">
                    <a:tint val="75000"/>
                  </a:prstClr>
                </a:solidFill>
              </a:rPr>
              <a:pPr>
                <a:defRPr/>
              </a:pPr>
              <a:t>7/4/2023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8758AE-D7F2-4081-B6FF-EC87BDE97A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0474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01F58E4-0B0C-44DE-877C-7A3CEF891C86}" type="datetimeFigureOut">
              <a:rPr lang="en-US">
                <a:solidFill>
                  <a:prstClr val="black">
                    <a:tint val="75000"/>
                  </a:prstClr>
                </a:solidFill>
              </a:rPr>
              <a:pPr>
                <a:defRPr/>
              </a:pPr>
              <a:t>7/4/2023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A0431A-4F63-4CE9-BD7C-BD293A95F1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5627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EF244C-5050-47BA-8E2A-DE420B83AAE4}" type="datetimeFigureOut">
              <a:rPr lang="en-US">
                <a:solidFill>
                  <a:prstClr val="black">
                    <a:tint val="75000"/>
                  </a:prstClr>
                </a:solidFill>
              </a:rPr>
              <a:pPr>
                <a:defRPr/>
              </a:pPr>
              <a:t>7/4/2023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0550898-4082-4B3F-A2F5-AD49CEB5CD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78098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BAC879-F4D4-4818-BC73-2324F4D6EF69}" type="datetimeFigureOut">
              <a:rPr lang="en-US">
                <a:solidFill>
                  <a:prstClr val="black">
                    <a:tint val="75000"/>
                  </a:prstClr>
                </a:solidFill>
              </a:rPr>
              <a:pPr>
                <a:def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56DF918-47DD-4176-92B3-575C0F5466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960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77D7D9-B2BB-4927-AD3C-E5486E38C308}" type="datetimeFigureOut">
              <a:rPr lang="en-US">
                <a:solidFill>
                  <a:prstClr val="black">
                    <a:tint val="75000"/>
                  </a:prstClr>
                </a:solidFill>
              </a:rPr>
              <a:pPr>
                <a:def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0F5E2C-3257-4ED3-AAB4-619E62E020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3529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7/4/2023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554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7/4/2023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9919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7/4/2023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9804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51387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8031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2246774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964454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53363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7/4/2023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671432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7/4/2023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3713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tro 1-1">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5D5F5A74-372F-4F1B-A8D6-C19F24AC942C}"/>
              </a:ext>
            </a:extLst>
          </p:cNvPr>
          <p:cNvSpPr>
            <a:spLocks noGrp="1"/>
          </p:cNvSpPr>
          <p:nvPr>
            <p:ph type="title"/>
          </p:nvPr>
        </p:nvSpPr>
        <p:spPr>
          <a:xfrm>
            <a:off x="1178889" y="2873650"/>
            <a:ext cx="5494867" cy="612648"/>
          </a:xfrm>
          <a:prstGeom prst="rect">
            <a:avLst/>
          </a:prstGeom>
          <a:effectLst>
            <a:outerShdw blurRad="50800" dist="38100" dir="5400000" algn="t" rotWithShape="0">
              <a:prstClr val="black"/>
            </a:outerShdw>
          </a:effectLst>
          <a:scene3d>
            <a:camera prst="orthographicFront">
              <a:rot lat="600000" lon="20399999" rev="21180000"/>
            </a:camera>
            <a:lightRig rig="threePt" dir="t"/>
          </a:scene3d>
        </p:spPr>
        <p:txBody>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491986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tro 1-2">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5D5F5A74-372F-4F1B-A8D6-C19F24AC942C}"/>
              </a:ext>
            </a:extLst>
          </p:cNvPr>
          <p:cNvSpPr>
            <a:spLocks noGrp="1"/>
          </p:cNvSpPr>
          <p:nvPr>
            <p:ph type="title"/>
          </p:nvPr>
        </p:nvSpPr>
        <p:spPr>
          <a:xfrm>
            <a:off x="1331177" y="3023292"/>
            <a:ext cx="5495544" cy="612648"/>
          </a:xfrm>
          <a:prstGeom prst="rect">
            <a:avLst/>
          </a:prstGeom>
          <a:effectLst>
            <a:outerShdw blurRad="50800" dist="38100" dir="5400000" algn="t" rotWithShape="0">
              <a:prstClr val="black"/>
            </a:outerShdw>
          </a:effectLst>
          <a:scene3d>
            <a:camera prst="orthographicFront">
              <a:rot lat="0" lon="1799953" rev="0"/>
            </a:camera>
            <a:lightRig rig="threePt" dir="t"/>
          </a:scene3d>
        </p:spPr>
        <p:txBody>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597461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tro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41C-B704-4753-8B6B-6FB28159DD30}"/>
              </a:ext>
            </a:extLst>
          </p:cNvPr>
          <p:cNvSpPr>
            <a:spLocks noGrp="1"/>
          </p:cNvSpPr>
          <p:nvPr>
            <p:ph type="title"/>
          </p:nvPr>
        </p:nvSpPr>
        <p:spPr>
          <a:xfrm>
            <a:off x="533402" y="2869409"/>
            <a:ext cx="10515600" cy="1325563"/>
          </a:xfrm>
          <a:prstGeom prst="rect">
            <a:avLst/>
          </a:prstGeom>
          <a:effectLst>
            <a:outerShdw blurRad="50800" dist="38100" dir="5400000" algn="t" rotWithShape="0">
              <a:prstClr val="black"/>
            </a:outerShdw>
          </a:effectLst>
          <a:scene3d>
            <a:camera prst="orthographicFront">
              <a:rot lat="21000000" lon="600000" rev="0"/>
            </a:camera>
            <a:lightRig rig="threePt" dir="t"/>
          </a:scene3d>
        </p:spPr>
        <p:txBody>
          <a:bodyPr anchor="ctr"/>
          <a:lstStyle>
            <a:lvl1pPr algn="ctr">
              <a:defRPr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909209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tr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41C-B704-4753-8B6B-6FB28159DD30}"/>
              </a:ext>
            </a:extLst>
          </p:cNvPr>
          <p:cNvSpPr>
            <a:spLocks noGrp="1"/>
          </p:cNvSpPr>
          <p:nvPr>
            <p:ph type="title"/>
          </p:nvPr>
        </p:nvSpPr>
        <p:spPr>
          <a:xfrm>
            <a:off x="389023" y="2997744"/>
            <a:ext cx="10515600" cy="1325563"/>
          </a:xfrm>
          <a:prstGeom prst="rect">
            <a:avLst/>
          </a:prstGeom>
          <a:effectLst>
            <a:outerShdw blurRad="50800" dist="38100" dir="5400000" algn="t" rotWithShape="0">
              <a:prstClr val="black"/>
            </a:outerShdw>
          </a:effectLst>
          <a:scene3d>
            <a:camera prst="orthographicFront">
              <a:rot lat="0" lon="21000000" rev="0"/>
            </a:camera>
            <a:lightRig rig="threePt" dir="t"/>
          </a:scene3d>
        </p:spPr>
        <p:txBody>
          <a:bodyPr anchor="ct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811403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259C886E-815D-4F56-8270-B3C34726D6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D65F22-318F-40C2-827B-08F36BDA9B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8B7763-6DCB-4B6B-8F8A-4B8549704D27}"/>
              </a:ext>
            </a:extLst>
          </p:cNvPr>
          <p:cNvSpPr>
            <a:spLocks noGrp="1" noChangeArrowheads="1"/>
          </p:cNvSpPr>
          <p:nvPr>
            <p:ph type="sldNum" sz="quarter" idx="12"/>
          </p:nvPr>
        </p:nvSpPr>
        <p:spPr>
          <a:ln/>
        </p:spPr>
        <p:txBody>
          <a:bodyPr/>
          <a:lstStyle>
            <a:lvl1pPr>
              <a:defRPr/>
            </a:lvl1pPr>
          </a:lstStyle>
          <a:p>
            <a:fld id="{978670D1-B35D-46B9-91CF-3836D8AF3CCC}" type="slidenum">
              <a:rPr lang="en-US" altLang="en-US"/>
              <a:pPr/>
              <a:t>‹#›</a:t>
            </a:fld>
            <a:endParaRPr lang="en-US" altLang="en-US"/>
          </a:p>
        </p:txBody>
      </p:sp>
    </p:spTree>
    <p:extLst>
      <p:ext uri="{BB962C8B-B14F-4D97-AF65-F5344CB8AC3E}">
        <p14:creationId xmlns:p14="http://schemas.microsoft.com/office/powerpoint/2010/main" val="3794374333"/>
      </p:ext>
    </p:extLst>
  </p:cSld>
  <p:clrMapOvr>
    <a:masterClrMapping/>
  </p:clrMapOvr>
  <p:transition spd="slow" advTm="16000">
    <p:random/>
    <p:sndAc>
      <p:stSnd>
        <p:snd r:embed="rId1" name="projctor.wav"/>
      </p:stSnd>
    </p:sndAc>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593FE5-A1C5-4311-8649-818CC965EC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1E35A0-688A-4B8B-8ED0-37840A61CE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540A4A-158F-43B5-9336-427E8D7227B1}"/>
              </a:ext>
            </a:extLst>
          </p:cNvPr>
          <p:cNvSpPr>
            <a:spLocks noGrp="1" noChangeArrowheads="1"/>
          </p:cNvSpPr>
          <p:nvPr>
            <p:ph type="sldNum" sz="quarter" idx="12"/>
          </p:nvPr>
        </p:nvSpPr>
        <p:spPr>
          <a:ln/>
        </p:spPr>
        <p:txBody>
          <a:bodyPr/>
          <a:lstStyle>
            <a:lvl1pPr>
              <a:defRPr/>
            </a:lvl1pPr>
          </a:lstStyle>
          <a:p>
            <a:fld id="{554DA540-6403-498A-B201-5A7F65690529}" type="slidenum">
              <a:rPr lang="en-US" altLang="en-US"/>
              <a:pPr/>
              <a:t>‹#›</a:t>
            </a:fld>
            <a:endParaRPr lang="en-US" altLang="en-US"/>
          </a:p>
        </p:txBody>
      </p:sp>
    </p:spTree>
    <p:extLst>
      <p:ext uri="{BB962C8B-B14F-4D97-AF65-F5344CB8AC3E}">
        <p14:creationId xmlns:p14="http://schemas.microsoft.com/office/powerpoint/2010/main" val="2762044873"/>
      </p:ext>
    </p:extLst>
  </p:cSld>
  <p:clrMapOvr>
    <a:masterClrMapping/>
  </p:clrMapOvr>
  <p:transition spd="slow" advTm="16000">
    <p:random/>
    <p:sndAc>
      <p:stSnd>
        <p:snd r:embed="rId1" name="projctor.wav"/>
      </p:stSnd>
    </p:sndAc>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1.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6.jpe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audio" Target="../media/audio1.wav"/></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audio" Target="../media/audio1.wav"/><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theme" Target="../theme/theme13.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image" Target="../media/image5.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6" Type="http://schemas.openxmlformats.org/officeDocument/2006/relationships/image" Target="../media/image9.jpe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theme" Target="../theme/theme1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theme" Target="../theme/theme15.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6.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audio" Target="../media/audio1.wav"/><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7.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1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theme" Target="../theme/theme1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3" Type="http://schemas.openxmlformats.org/officeDocument/2006/relationships/slideLayout" Target="../slideLayouts/slideLayout245.xml"/><Relationship Id="rId21" Type="http://schemas.openxmlformats.org/officeDocument/2006/relationships/theme" Target="../theme/theme19.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0.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13.pn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1.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16.pn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2.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3.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3" Type="http://schemas.openxmlformats.org/officeDocument/2006/relationships/slideLayout" Target="../slideLayouts/slideLayout309.xml"/><Relationship Id="rId21" Type="http://schemas.openxmlformats.org/officeDocument/2006/relationships/theme" Target="../theme/theme24.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0" Type="http://schemas.openxmlformats.org/officeDocument/2006/relationships/slideLayout" Target="../slideLayouts/slideLayout326.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10" Type="http://schemas.openxmlformats.org/officeDocument/2006/relationships/slideLayout" Target="../slideLayouts/slideLayout316.xml"/><Relationship Id="rId19" Type="http://schemas.openxmlformats.org/officeDocument/2006/relationships/slideLayout" Target="../slideLayouts/slideLayout325.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5.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18" Type="http://schemas.openxmlformats.org/officeDocument/2006/relationships/image" Target="../media/image9.jpeg"/><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theme" Target="../theme/theme26.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18" Type="http://schemas.openxmlformats.org/officeDocument/2006/relationships/image" Target="../media/image9.jpe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theme" Target="../theme/theme27.xml"/><Relationship Id="rId2" Type="http://schemas.openxmlformats.org/officeDocument/2006/relationships/slideLayout" Target="../slideLayouts/slideLayout355.xml"/><Relationship Id="rId16" Type="http://schemas.openxmlformats.org/officeDocument/2006/relationships/slideLayout" Target="../slideLayouts/slideLayout369.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theme" Target="../theme/theme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10" Type="http://schemas.openxmlformats.org/officeDocument/2006/relationships/theme" Target="../theme/theme7.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image" Target="../media/image4.png"/><Relationship Id="rId5" Type="http://schemas.openxmlformats.org/officeDocument/2006/relationships/theme" Target="../theme/theme8.xml"/><Relationship Id="rId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audio" Target="../media/audio1.wav"/><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theme" Target="../theme/theme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299CF-B3A9-4FD5-BCC3-0AFFC34AF247}" type="datetimeFigureOut">
              <a:rPr lang="en-GB" smtClean="0"/>
              <a:t>04/07/2023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18EB3-6337-4DE7-8CA4-58DBBF791E8F}" type="slidenum">
              <a:rPr lang="en-GB" smtClean="0"/>
              <a:t>‹#›</a:t>
            </a:fld>
            <a:endParaRPr lang="en-GB"/>
          </a:p>
        </p:txBody>
      </p:sp>
    </p:spTree>
    <p:extLst>
      <p:ext uri="{BB962C8B-B14F-4D97-AF65-F5344CB8AC3E}">
        <p14:creationId xmlns:p14="http://schemas.microsoft.com/office/powerpoint/2010/main" val="1251275097"/>
      </p:ext>
    </p:extLst>
  </p:cSld>
  <p:clrMap bg1="dk1" tx1="lt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DDFA211-BB8D-6DAD-9293-BD5A1E069B4E}"/>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B20BD470-AEE4-783B-DE7F-2D4D1408F07D}"/>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98A9BE9F-4F28-89B7-7412-83DA34CE43C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6393B704-FA09-43F9-62FE-EB79BB006DC4}"/>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E03FCFFD-F350-7513-C46A-5A9706B1B392}"/>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A27D4F19-5776-4E67-AF25-AF4C827185C8}" type="slidenum">
              <a:rPr lang="en-US" altLang="en-US"/>
              <a:pPr/>
              <a:t>‹#›</a:t>
            </a:fld>
            <a:endParaRPr lang="en-US" altLang="en-US"/>
          </a:p>
        </p:txBody>
      </p:sp>
    </p:spTree>
    <p:extLst>
      <p:ext uri="{BB962C8B-B14F-4D97-AF65-F5344CB8AC3E}">
        <p14:creationId xmlns:p14="http://schemas.microsoft.com/office/powerpoint/2010/main" val="187592217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7/4/2023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260315366"/>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1301FE9-3D6E-4368-9A4F-FF4D94BCF501}"/>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134DAFD5-08B2-4C68-8D90-70BFCCC6DC33}"/>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BA6ED57-D222-46A5-967B-72C065C9F8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976E8A4C-CBDE-4E01-A580-209BD7F09F2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360B6557-CD61-4AA2-AB83-EDCED9E7D4D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anose="020B0604030504040204" pitchFamily="34" charset="0"/>
              </a:defRPr>
            </a:lvl1pPr>
          </a:lstStyle>
          <a:p>
            <a:fld id="{8A440F08-15A3-44BC-A8BE-DA54C1441B13}" type="slidenum">
              <a:rPr lang="en-US" altLang="en-US"/>
              <a:pPr/>
              <a:t>‹#›</a:t>
            </a:fld>
            <a:endParaRPr lang="en-US" altLang="en-US"/>
          </a:p>
        </p:txBody>
      </p:sp>
    </p:spTree>
    <p:extLst>
      <p:ext uri="{BB962C8B-B14F-4D97-AF65-F5344CB8AC3E}">
        <p14:creationId xmlns:p14="http://schemas.microsoft.com/office/powerpoint/2010/main" val="3220301165"/>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l">
              <a:defRPr/>
            </a:pPr>
            <a:endParaRPr lang="en-US">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75DF543A-825A-4F40-8354-375B4DFC13FC}" type="slidenum">
              <a:rPr lang="en-US">
                <a:effectLst/>
              </a:rPr>
              <a:pPr>
                <a:defRPr/>
              </a:pPr>
              <a:t>‹#›</a:t>
            </a:fld>
            <a:endParaRPr lang="en-US">
              <a:effectLst/>
            </a:endParaRPr>
          </a:p>
        </p:txBody>
      </p:sp>
    </p:spTree>
    <p:extLst>
      <p:ext uri="{BB962C8B-B14F-4D97-AF65-F5344CB8AC3E}">
        <p14:creationId xmlns:p14="http://schemas.microsoft.com/office/powerpoint/2010/main" val="276120994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7368544"/>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4162255771"/>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1433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49"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a:solidFill>
                  <a:srgbClr val="FFFFFF"/>
                </a:solidFill>
                <a:effectLst/>
                <a:latin typeface="+mn-lt"/>
                <a:ea typeface="ＭＳ Ｐゴシック" pitchFamily="34" charset="-128"/>
              </a:defRPr>
            </a:lvl1pPr>
          </a:lstStyle>
          <a:p>
            <a:pPr algn="l" eaLnBrk="0" hangingPunct="0">
              <a:defRPr/>
            </a:pPr>
            <a:endParaRPr lang="en-US" sz="1400" b="0"/>
          </a:p>
        </p:txBody>
      </p:sp>
      <p:sp>
        <p:nvSpPr>
          <p:cNvPr id="57350"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a:solidFill>
                  <a:srgbClr val="FFFFFF"/>
                </a:solidFill>
                <a:effectLst/>
                <a:latin typeface="+mn-lt"/>
                <a:ea typeface="ＭＳ Ｐゴシック" pitchFamily="34" charset="-128"/>
              </a:defRPr>
            </a:lvl1pPr>
          </a:lstStyle>
          <a:p>
            <a:pPr eaLnBrk="0" hangingPunct="0">
              <a:defRPr/>
            </a:pPr>
            <a:endParaRPr lang="en-US" sz="1400" b="0"/>
          </a:p>
        </p:txBody>
      </p:sp>
      <p:sp>
        <p:nvSpPr>
          <p:cNvPr id="57351"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a:solidFill>
                  <a:srgbClr val="FFFFFF"/>
                </a:solidFill>
                <a:effectLst/>
                <a:latin typeface="+mn-lt"/>
                <a:ea typeface="ＭＳ Ｐゴシック" pitchFamily="34" charset="-128"/>
              </a:defRPr>
            </a:lvl1pPr>
          </a:lstStyle>
          <a:p>
            <a:pPr eaLnBrk="0" hangingPunct="0">
              <a:defRPr/>
            </a:pPr>
            <a:fld id="{659EC885-6B58-4C18-AECB-98617DA1D30A}" type="slidenum">
              <a:rPr lang="en-US" sz="1400" b="0"/>
              <a:pPr eaLnBrk="0" hangingPunct="0">
                <a:defRPr/>
              </a:pPr>
              <a:t>‹#›</a:t>
            </a:fld>
            <a:endParaRPr lang="en-US" sz="1400" b="0"/>
          </a:p>
        </p:txBody>
      </p:sp>
    </p:spTree>
    <p:extLst>
      <p:ext uri="{BB962C8B-B14F-4D97-AF65-F5344CB8AC3E}">
        <p14:creationId xmlns:p14="http://schemas.microsoft.com/office/powerpoint/2010/main" val="98562087"/>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ransition spd="slow" advTm="16000">
    <p:random/>
    <p:sndAc>
      <p:stSnd>
        <p:snd r:embed="rId13" name="projctor.wav"/>
      </p:stSnd>
    </p:sndAc>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343A1B"/>
        </a:buClr>
        <a:buSzPct val="90000"/>
        <a:buFont typeface="Wingdings" pitchFamily="2" charset="2"/>
        <a:buChar char="u"/>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343A1B"/>
        </a:buClr>
        <a:buFont typeface="Wingdings" pitchFamily="2" charset="2"/>
        <a:buChar char="v"/>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343A1B"/>
        </a:buClr>
        <a:buFont typeface="Wingdings" pitchFamily="2" charset="2"/>
        <a:buChar char="w"/>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343A1B"/>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343A1B"/>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bg1"/>
            </a:gs>
            <a:gs pos="61000">
              <a:schemeClr val="tx1">
                <a:lumMod val="50000"/>
              </a:schemeClr>
            </a:gs>
            <a:gs pos="95000">
              <a:schemeClr val="bg2">
                <a:lumMod val="90000"/>
                <a:lumOff val="1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7/4/2023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91101350"/>
      </p:ext>
    </p:extLst>
  </p:cSld>
  <p:clrMap bg1="dk1" tx1="lt1" bg2="dk2"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 id="2147484345" r:id="rId14"/>
    <p:sldLayoutId id="2147484346" r:id="rId15"/>
    <p:sldLayoutId id="2147484347" r:id="rId16"/>
    <p:sldLayoutId id="2147484348"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defTabSz="9144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defTabSz="9144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defTabSz="914400" fontAlgn="base">
              <a:spcBef>
                <a:spcPct val="0"/>
              </a:spcBef>
              <a:spcAft>
                <a:spcPct val="0"/>
              </a:spcAft>
            </a:pPr>
            <a:fld id="{CBC6A143-D09A-49A1-AE42-99897F63B598}"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212070851"/>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 id="2147484364" r:id="rId15"/>
    <p:sldLayoutId id="2147484365" r:id="rId16"/>
    <p:sldLayoutId id="2147484366" r:id="rId17"/>
    <p:sldLayoutId id="2147484367" r:id="rId18"/>
    <p:sldLayoutId id="2147484368" r:id="rId19"/>
    <p:sldLayoutId id="214748436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386841177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DF35AFB-EE04-4224-9CB2-3FC9A78365F1}" type="slidenum">
              <a:rPr lang="en-US" altLang="en-US"/>
              <a:pPr/>
              <a:t>‹#›</a:t>
            </a:fld>
            <a:endParaRPr lang="en-US" altLang="en-US"/>
          </a:p>
        </p:txBody>
      </p:sp>
    </p:spTree>
    <p:extLst>
      <p:ext uri="{BB962C8B-B14F-4D97-AF65-F5344CB8AC3E}">
        <p14:creationId xmlns:p14="http://schemas.microsoft.com/office/powerpoint/2010/main" val="2904637091"/>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9AD247E-C420-42C7-BD5A-8BD53E40504D}" type="slidenum">
              <a:rPr lang="en-US" altLang="en-US"/>
              <a:pPr/>
              <a:t>‹#›</a:t>
            </a:fld>
            <a:endParaRPr lang="en-US" altLang="en-US"/>
          </a:p>
        </p:txBody>
      </p:sp>
      <p:pic>
        <p:nvPicPr>
          <p:cNvPr id="1031" name="Picture 7" descr="South1780Animation"/>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1600" y="1"/>
            <a:ext cx="11988800" cy="691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245047"/>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40" y="61488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7/4/2023</a:t>
            </a:fld>
            <a:endParaRPr lang="en-US" dirty="0"/>
          </a:p>
        </p:txBody>
      </p:sp>
      <p:sp>
        <p:nvSpPr>
          <p:cNvPr id="5" name="Footer Placeholder 4"/>
          <p:cNvSpPr>
            <a:spLocks noGrp="1"/>
          </p:cNvSpPr>
          <p:nvPr>
            <p:ph type="ftr" sz="quarter" idx="3"/>
          </p:nvPr>
        </p:nvSpPr>
        <p:spPr>
          <a:xfrm>
            <a:off x="4165600" y="61488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8612160" y="61488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a:t>
            </a:fld>
            <a:endParaRPr lang="en-US" dirty="0"/>
          </a:p>
        </p:txBody>
      </p:sp>
    </p:spTree>
    <p:extLst>
      <p:ext uri="{BB962C8B-B14F-4D97-AF65-F5344CB8AC3E}">
        <p14:creationId xmlns:p14="http://schemas.microsoft.com/office/powerpoint/2010/main" val="1032813885"/>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Lst>
  <p:hf sldNum="0" hdr="0" ft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3D8DA445-1DF4-403A-8B2E-007258831569}"/>
              </a:ext>
            </a:extLst>
          </p:cNvPr>
          <p:cNvGrpSpPr>
            <a:grpSpLocks/>
          </p:cNvGrpSpPr>
          <p:nvPr/>
        </p:nvGrpSpPr>
        <p:grpSpPr bwMode="auto">
          <a:xfrm>
            <a:off x="5067300" y="1789114"/>
            <a:ext cx="7120467" cy="5056187"/>
            <a:chOff x="2394" y="1127"/>
            <a:chExt cx="3364" cy="3185"/>
          </a:xfrm>
        </p:grpSpPr>
        <p:sp>
          <p:nvSpPr>
            <p:cNvPr id="28675" name="Rectangle 3">
              <a:extLst>
                <a:ext uri="{FF2B5EF4-FFF2-40B4-BE49-F238E27FC236}">
                  <a16:creationId xmlns:a16="http://schemas.microsoft.com/office/drawing/2014/main" id="{4FA5F631-D871-43F2-BF71-A8D8FEDCBEDF}"/>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6" name="Oval 4">
              <a:extLst>
                <a:ext uri="{FF2B5EF4-FFF2-40B4-BE49-F238E27FC236}">
                  <a16:creationId xmlns:a16="http://schemas.microsoft.com/office/drawing/2014/main" id="{2877BDF5-39C5-4D65-BBE0-292F0608CEDF}"/>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7" name="Rectangle 5">
              <a:extLst>
                <a:ext uri="{FF2B5EF4-FFF2-40B4-BE49-F238E27FC236}">
                  <a16:creationId xmlns:a16="http://schemas.microsoft.com/office/drawing/2014/main" id="{270E6108-5DC6-4DAE-A606-3784F85B6041}"/>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8" name="Freeform 6">
              <a:extLst>
                <a:ext uri="{FF2B5EF4-FFF2-40B4-BE49-F238E27FC236}">
                  <a16:creationId xmlns:a16="http://schemas.microsoft.com/office/drawing/2014/main" id="{5B07217A-64C0-4FA2-8455-0996CE847B7C}"/>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79" name="Rectangle 7">
              <a:extLst>
                <a:ext uri="{FF2B5EF4-FFF2-40B4-BE49-F238E27FC236}">
                  <a16:creationId xmlns:a16="http://schemas.microsoft.com/office/drawing/2014/main" id="{F9D0913E-5C9C-4EC0-9704-CA0EE2FE169A}"/>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0" name="Rectangle 8">
              <a:extLst>
                <a:ext uri="{FF2B5EF4-FFF2-40B4-BE49-F238E27FC236}">
                  <a16:creationId xmlns:a16="http://schemas.microsoft.com/office/drawing/2014/main" id="{BD5DCD4D-2DDF-4B2A-B4A9-7873BA3F31C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1" name="Rectangle 9">
              <a:extLst>
                <a:ext uri="{FF2B5EF4-FFF2-40B4-BE49-F238E27FC236}">
                  <a16:creationId xmlns:a16="http://schemas.microsoft.com/office/drawing/2014/main" id="{B0BE894F-A07F-4FF7-841C-E6A36D1BC1D6}"/>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2" name="Rectangle 10">
              <a:extLst>
                <a:ext uri="{FF2B5EF4-FFF2-40B4-BE49-F238E27FC236}">
                  <a16:creationId xmlns:a16="http://schemas.microsoft.com/office/drawing/2014/main" id="{1EB3BA32-5150-4FDA-AACE-C7D812C3E72E}"/>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3" name="Rectangle 11">
              <a:extLst>
                <a:ext uri="{FF2B5EF4-FFF2-40B4-BE49-F238E27FC236}">
                  <a16:creationId xmlns:a16="http://schemas.microsoft.com/office/drawing/2014/main" id="{01DC2C2F-A672-4983-B5C9-E59895B2CA89}"/>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4" name="Freeform 12">
              <a:extLst>
                <a:ext uri="{FF2B5EF4-FFF2-40B4-BE49-F238E27FC236}">
                  <a16:creationId xmlns:a16="http://schemas.microsoft.com/office/drawing/2014/main" id="{83331FB2-613E-443F-AD61-A0F31630526E}"/>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5" name="Freeform 13">
              <a:extLst>
                <a:ext uri="{FF2B5EF4-FFF2-40B4-BE49-F238E27FC236}">
                  <a16:creationId xmlns:a16="http://schemas.microsoft.com/office/drawing/2014/main" id="{D8DFB291-E180-42D5-B021-DC6AD38DF40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6" name="Freeform 14">
              <a:extLst>
                <a:ext uri="{FF2B5EF4-FFF2-40B4-BE49-F238E27FC236}">
                  <a16:creationId xmlns:a16="http://schemas.microsoft.com/office/drawing/2014/main" id="{0ABF1C9A-57C6-4EDC-A426-FDBFF3C2921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7" name="Freeform 15">
              <a:extLst>
                <a:ext uri="{FF2B5EF4-FFF2-40B4-BE49-F238E27FC236}">
                  <a16:creationId xmlns:a16="http://schemas.microsoft.com/office/drawing/2014/main" id="{EDF40750-F770-43BF-A9A7-129E9D2622C6}"/>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8" name="Freeform 16">
              <a:extLst>
                <a:ext uri="{FF2B5EF4-FFF2-40B4-BE49-F238E27FC236}">
                  <a16:creationId xmlns:a16="http://schemas.microsoft.com/office/drawing/2014/main" id="{08112DA3-4A3D-47D2-A380-9AA40BE5D1B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9" name="Freeform 17">
              <a:extLst>
                <a:ext uri="{FF2B5EF4-FFF2-40B4-BE49-F238E27FC236}">
                  <a16:creationId xmlns:a16="http://schemas.microsoft.com/office/drawing/2014/main" id="{54C2F0D7-E095-4DB6-A1A6-F5B01BE97E2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0" name="Freeform 18">
              <a:extLst>
                <a:ext uri="{FF2B5EF4-FFF2-40B4-BE49-F238E27FC236}">
                  <a16:creationId xmlns:a16="http://schemas.microsoft.com/office/drawing/2014/main" id="{AAA9EAB4-6798-4BE2-BEED-E993F65C80B9}"/>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1" name="Freeform 19">
              <a:extLst>
                <a:ext uri="{FF2B5EF4-FFF2-40B4-BE49-F238E27FC236}">
                  <a16:creationId xmlns:a16="http://schemas.microsoft.com/office/drawing/2014/main" id="{E7F5C677-40AE-4568-A762-D6280E4BF7F5}"/>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2" name="Freeform 20">
              <a:extLst>
                <a:ext uri="{FF2B5EF4-FFF2-40B4-BE49-F238E27FC236}">
                  <a16:creationId xmlns:a16="http://schemas.microsoft.com/office/drawing/2014/main" id="{6FED684A-7DF2-4DCF-821E-F50BB0A2089B}"/>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3" name="Freeform 21">
              <a:extLst>
                <a:ext uri="{FF2B5EF4-FFF2-40B4-BE49-F238E27FC236}">
                  <a16:creationId xmlns:a16="http://schemas.microsoft.com/office/drawing/2014/main" id="{E4B6CA59-75C2-45F5-91EA-86734BFEE5CA}"/>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4" name="Freeform 22">
              <a:extLst>
                <a:ext uri="{FF2B5EF4-FFF2-40B4-BE49-F238E27FC236}">
                  <a16:creationId xmlns:a16="http://schemas.microsoft.com/office/drawing/2014/main" id="{CFFCFB6A-341E-4211-AE1B-FCBF0B5006B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5" name="Freeform 23">
              <a:extLst>
                <a:ext uri="{FF2B5EF4-FFF2-40B4-BE49-F238E27FC236}">
                  <a16:creationId xmlns:a16="http://schemas.microsoft.com/office/drawing/2014/main" id="{88708F8E-8484-4357-9A89-C8051F943F99}"/>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6" name="Freeform 24">
              <a:extLst>
                <a:ext uri="{FF2B5EF4-FFF2-40B4-BE49-F238E27FC236}">
                  <a16:creationId xmlns:a16="http://schemas.microsoft.com/office/drawing/2014/main" id="{2E4F50B7-E73B-4A92-88B1-0DDDEEB2143E}"/>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7" name="Freeform 25">
              <a:extLst>
                <a:ext uri="{FF2B5EF4-FFF2-40B4-BE49-F238E27FC236}">
                  <a16:creationId xmlns:a16="http://schemas.microsoft.com/office/drawing/2014/main" id="{7046C2C6-7BB2-4E8C-A9EE-46F185254C64}"/>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8" name="Freeform 26">
              <a:extLst>
                <a:ext uri="{FF2B5EF4-FFF2-40B4-BE49-F238E27FC236}">
                  <a16:creationId xmlns:a16="http://schemas.microsoft.com/office/drawing/2014/main" id="{6AF77C65-29AC-4A98-8475-798991A8A80E}"/>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9" name="Oval 27">
              <a:extLst>
                <a:ext uri="{FF2B5EF4-FFF2-40B4-BE49-F238E27FC236}">
                  <a16:creationId xmlns:a16="http://schemas.microsoft.com/office/drawing/2014/main" id="{638113EB-EAE4-4057-A527-CF6A0B112E3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0" name="Oval 28">
              <a:extLst>
                <a:ext uri="{FF2B5EF4-FFF2-40B4-BE49-F238E27FC236}">
                  <a16:creationId xmlns:a16="http://schemas.microsoft.com/office/drawing/2014/main" id="{1E035BBF-A55E-405F-A22C-AE5ECDC43BFC}"/>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1" name="Oval 29">
              <a:extLst>
                <a:ext uri="{FF2B5EF4-FFF2-40B4-BE49-F238E27FC236}">
                  <a16:creationId xmlns:a16="http://schemas.microsoft.com/office/drawing/2014/main" id="{F6E23DC8-7336-40EE-9600-912280A75A84}"/>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2" name="Freeform 30">
              <a:extLst>
                <a:ext uri="{FF2B5EF4-FFF2-40B4-BE49-F238E27FC236}">
                  <a16:creationId xmlns:a16="http://schemas.microsoft.com/office/drawing/2014/main" id="{498640D0-231A-4731-8B23-8CDACB1C6A54}"/>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3" name="Freeform 31">
              <a:extLst>
                <a:ext uri="{FF2B5EF4-FFF2-40B4-BE49-F238E27FC236}">
                  <a16:creationId xmlns:a16="http://schemas.microsoft.com/office/drawing/2014/main" id="{7DFE31AB-E233-4D73-B016-68DEE17B9856}"/>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4" name="Rectangle 32">
              <a:extLst>
                <a:ext uri="{FF2B5EF4-FFF2-40B4-BE49-F238E27FC236}">
                  <a16:creationId xmlns:a16="http://schemas.microsoft.com/office/drawing/2014/main" id="{0ECFB85C-B900-4C12-AC74-810A58FD02AA}"/>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5" name="Rectangle 33">
              <a:extLst>
                <a:ext uri="{FF2B5EF4-FFF2-40B4-BE49-F238E27FC236}">
                  <a16:creationId xmlns:a16="http://schemas.microsoft.com/office/drawing/2014/main" id="{08FB6D7B-07B7-4D56-BB04-3C6C517E63DE}"/>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6" name="AutoShape 34">
              <a:extLst>
                <a:ext uri="{FF2B5EF4-FFF2-40B4-BE49-F238E27FC236}">
                  <a16:creationId xmlns:a16="http://schemas.microsoft.com/office/drawing/2014/main" id="{C95D47B0-A4EB-411C-9BC9-F6FC26F3082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7" name="Freeform 35">
              <a:extLst>
                <a:ext uri="{FF2B5EF4-FFF2-40B4-BE49-F238E27FC236}">
                  <a16:creationId xmlns:a16="http://schemas.microsoft.com/office/drawing/2014/main" id="{8574DAD8-F0BD-4E19-9931-DBE2E4DD7E93}"/>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8" name="Freeform 36">
              <a:extLst>
                <a:ext uri="{FF2B5EF4-FFF2-40B4-BE49-F238E27FC236}">
                  <a16:creationId xmlns:a16="http://schemas.microsoft.com/office/drawing/2014/main" id="{82D16C38-D4F3-4481-8B46-07964EC15A4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8709" name="Rectangle 37">
            <a:extLst>
              <a:ext uri="{FF2B5EF4-FFF2-40B4-BE49-F238E27FC236}">
                <a16:creationId xmlns:a16="http://schemas.microsoft.com/office/drawing/2014/main" id="{3F050BD0-87A9-4237-B049-AD167303F791}"/>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710" name="Rectangle 38">
            <a:extLst>
              <a:ext uri="{FF2B5EF4-FFF2-40B4-BE49-F238E27FC236}">
                <a16:creationId xmlns:a16="http://schemas.microsoft.com/office/drawing/2014/main" id="{0E82F861-D5A4-4132-8971-B943206F2622}"/>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711" name="Rectangle 39">
            <a:extLst>
              <a:ext uri="{FF2B5EF4-FFF2-40B4-BE49-F238E27FC236}">
                <a16:creationId xmlns:a16="http://schemas.microsoft.com/office/drawing/2014/main" id="{D0CE2952-B40E-4342-8B8B-79161F7FD246}"/>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8712" name="Rectangle 40">
            <a:extLst>
              <a:ext uri="{FF2B5EF4-FFF2-40B4-BE49-F238E27FC236}">
                <a16:creationId xmlns:a16="http://schemas.microsoft.com/office/drawing/2014/main" id="{9DB0E4D6-9015-47A8-BE23-F474CA26CEAE}"/>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28713" name="Rectangle 41">
            <a:extLst>
              <a:ext uri="{FF2B5EF4-FFF2-40B4-BE49-F238E27FC236}">
                <a16:creationId xmlns:a16="http://schemas.microsoft.com/office/drawing/2014/main" id="{E63EFDBD-BF66-4E2E-862A-00C0C166FC46}"/>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3A8944B-8A27-4132-AFCC-1663F2265B84}" type="slidenum">
              <a:rPr lang="en-US" altLang="en-US"/>
              <a:pPr/>
              <a:t>‹#›</a:t>
            </a:fld>
            <a:endParaRPr lang="en-US" altLang="en-US"/>
          </a:p>
        </p:txBody>
      </p:sp>
    </p:spTree>
    <p:extLst>
      <p:ext uri="{BB962C8B-B14F-4D97-AF65-F5344CB8AC3E}">
        <p14:creationId xmlns:p14="http://schemas.microsoft.com/office/powerpoint/2010/main" val="3893508717"/>
      </p:ext>
    </p:extLst>
  </p:cSld>
  <p:clrMap bg1="dk2" tx1="lt1" bg2="dk1" tx2="lt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70156283"/>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7612C-D372-4A69-9E48-08BE30F75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818C7-8CB1-46D8-84A9-421E9D6B1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1E202-ED7E-44BB-9932-92771DA27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C7210-5589-410D-A704-70AA7C1B20DD}" type="datetimeFigureOut">
              <a:rPr lang="en-US" smtClean="0"/>
              <a:t>7/4/2023</a:t>
            </a:fld>
            <a:endParaRPr lang="en-US"/>
          </a:p>
        </p:txBody>
      </p:sp>
      <p:sp>
        <p:nvSpPr>
          <p:cNvPr id="5" name="Footer Placeholder 4">
            <a:extLst>
              <a:ext uri="{FF2B5EF4-FFF2-40B4-BE49-F238E27FC236}">
                <a16:creationId xmlns:a16="http://schemas.microsoft.com/office/drawing/2014/main" id="{B33DCC6E-01F5-416D-81FA-D4BD0DBBE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8F2C0F-342A-42E4-96AB-9924EC672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7701C-3184-4152-9A0D-947F8DC6A0E2}" type="slidenum">
              <a:rPr lang="en-US" smtClean="0"/>
              <a:t>‹#›</a:t>
            </a:fld>
            <a:endParaRPr lang="en-US"/>
          </a:p>
        </p:txBody>
      </p:sp>
    </p:spTree>
    <p:extLst>
      <p:ext uri="{BB962C8B-B14F-4D97-AF65-F5344CB8AC3E}">
        <p14:creationId xmlns:p14="http://schemas.microsoft.com/office/powerpoint/2010/main" val="1890578228"/>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A4F4141-994B-43A0-8DB8-F1D841B9A38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39146A17-08EB-4D80-AF89-0D72A3D6692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51583C7-2327-4823-ADCC-322F6BE1715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D114CCB6-7C58-4CEF-8B11-1D647724DA8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9DA7D7CE-41DA-4F2C-B5D1-D7334A868E6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B556D93F-5B22-43D8-B68A-8F189F24BC53}" type="slidenum">
              <a:rPr lang="en-US" altLang="en-US"/>
              <a:pPr/>
              <a:t>‹#›</a:t>
            </a:fld>
            <a:endParaRPr lang="en-US" altLang="en-US"/>
          </a:p>
        </p:txBody>
      </p:sp>
    </p:spTree>
    <p:extLst>
      <p:ext uri="{BB962C8B-B14F-4D97-AF65-F5344CB8AC3E}">
        <p14:creationId xmlns:p14="http://schemas.microsoft.com/office/powerpoint/2010/main" val="2388179552"/>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 id="2147484510" r:id="rId12"/>
    <p:sldLayoutId id="2147484511" r:id="rId13"/>
    <p:sldLayoutId id="2147484512" r:id="rId14"/>
    <p:sldLayoutId id="2147484513" r:id="rId15"/>
    <p:sldLayoutId id="214748451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9ABB079-70F0-4421-BB95-3341641B93F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CB218BCF-07DF-479C-9AAC-7A0E4688D42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48533D7-3A0B-4E7B-BF27-7C6459E2238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4E8D48E2-2B25-4552-962B-6A05B0304C4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6C11E147-E3E4-4817-939B-419A358EB46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00A43359-14DB-447B-A118-4A2181199A9A}" type="slidenum">
              <a:rPr lang="en-US" altLang="en-US"/>
              <a:pPr/>
              <a:t>‹#›</a:t>
            </a:fld>
            <a:endParaRPr lang="en-US" altLang="en-US"/>
          </a:p>
        </p:txBody>
      </p:sp>
    </p:spTree>
    <p:extLst>
      <p:ext uri="{BB962C8B-B14F-4D97-AF65-F5344CB8AC3E}">
        <p14:creationId xmlns:p14="http://schemas.microsoft.com/office/powerpoint/2010/main" val="3511346873"/>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7091" name="Rectangle 67"/>
          <p:cNvSpPr>
            <a:spLocks noGrp="1" noChangeArrowheads="1"/>
          </p:cNvSpPr>
          <p:nvPr>
            <p:ph type="title"/>
          </p:nvPr>
        </p:nvSpPr>
        <p:spPr bwMode="auto">
          <a:xfrm>
            <a:off x="607487" y="273051"/>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7"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3" name="Rectangle 69"/>
          <p:cNvSpPr>
            <a:spLocks noGrp="1" noChangeArrowheads="1"/>
          </p:cNvSpPr>
          <p:nvPr>
            <p:ph type="ftr" sz="quarter" idx="3"/>
          </p:nvPr>
        </p:nvSpPr>
        <p:spPr bwMode="auto">
          <a:xfrm>
            <a:off x="4165600" y="6242052"/>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4" name="Rectangle 70"/>
          <p:cNvSpPr>
            <a:spLocks noGrp="1" noChangeArrowheads="1"/>
          </p:cNvSpPr>
          <p:nvPr>
            <p:ph type="sldNum" sz="quarter" idx="4"/>
          </p:nvPr>
        </p:nvSpPr>
        <p:spPr bwMode="auto">
          <a:xfrm>
            <a:off x="8737603"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fld id="{94A159B0-4AEF-4F30-BF49-AABFF51DAFC5}" type="slidenum">
              <a:rPr lang="en-US">
                <a:solidFill>
                  <a:srgbClr val="EAEAEA"/>
                </a:solidFill>
              </a:rPr>
              <a:pPr fontAlgn="base">
                <a:spcAft>
                  <a:spcPct val="0"/>
                </a:spcAft>
              </a:pPr>
              <a:t>‹#›</a:t>
            </a:fld>
            <a:endParaRPr lang="en-US">
              <a:solidFill>
                <a:srgbClr val="EAEAEA"/>
              </a:solidFill>
            </a:endParaRPr>
          </a:p>
        </p:txBody>
      </p:sp>
      <p:sp>
        <p:nvSpPr>
          <p:cNvPr id="257095" name="Rectangle 71"/>
          <p:cNvSpPr>
            <a:spLocks noGrp="1" noChangeArrowheads="1"/>
          </p:cNvSpPr>
          <p:nvPr>
            <p:ph type="body" idx="1"/>
          </p:nvPr>
        </p:nvSpPr>
        <p:spPr bwMode="auto">
          <a:xfrm>
            <a:off x="607487"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400899"/>
      </p:ext>
    </p:extLst>
  </p:cSld>
  <p:clrMap bg1="dk2" tx1="lt1" bg2="dk1" tx2="lt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5"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6478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DE78EB43-9C2A-4124-B10C-4F2957FD4661}"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08634995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8" name="Rectangle 7"/>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9" name="Rectangle 8"/>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10" name="Rectangle 9"/>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11" name="Rectangle 10"/>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12" name="Rectangle 11"/>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15" name="Rectangle 14"/>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16" name="Rectangle 15"/>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a:solidFill>
                <a:prstClr val="white"/>
              </a:solidFill>
              <a:effectLst/>
            </a:endParaRPr>
          </a:p>
        </p:txBody>
      </p:sp>
      <p:sp>
        <p:nvSpPr>
          <p:cNvPr id="17" name="Rectangle 16"/>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1800" dirty="0">
              <a:solidFill>
                <a:prstClr val="white"/>
              </a:solidFill>
              <a:effectLst/>
            </a:endParaRPr>
          </a:p>
        </p:txBody>
      </p:sp>
      <p:sp>
        <p:nvSpPr>
          <p:cNvPr id="22" name="Title Placeholder 21"/>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1219200" y="1784350"/>
            <a:ext cx="10363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latin typeface="Arial" charset="0"/>
                <a:cs typeface="Arial" charset="0"/>
              </a:defRPr>
            </a:lvl1pPr>
            <a:extLst/>
          </a:lstStyle>
          <a:p>
            <a:pPr>
              <a:defRPr/>
            </a:pPr>
            <a:fld id="{BFBA8455-7E04-4A6C-8D93-3B51189CB78E}" type="datetimeFigureOut">
              <a:rPr lang="en-US">
                <a:solidFill>
                  <a:srgbClr val="D6ECFF"/>
                </a:solidFill>
                <a:effectLst/>
              </a:rPr>
              <a:pPr>
                <a:defRPr/>
              </a:pPr>
              <a:t>7/4/2023</a:t>
            </a:fld>
            <a:endParaRPr lang="en-US">
              <a:solidFill>
                <a:srgbClr val="D6ECFF"/>
              </a:solidFill>
              <a:effectLst/>
            </a:endParaRPr>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latin typeface="Arial" charset="0"/>
                <a:cs typeface="Arial" charset="0"/>
              </a:defRPr>
            </a:lvl1pPr>
            <a:extLst/>
          </a:lstStyle>
          <a:p>
            <a:pPr>
              <a:defRPr/>
            </a:pPr>
            <a:endParaRPr lang="en-US">
              <a:solidFill>
                <a:srgbClr val="D6ECFF"/>
              </a:solidFill>
              <a:effectLst/>
            </a:endParaRPr>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latin typeface="Arial" charset="0"/>
                <a:cs typeface="Arial" charset="0"/>
              </a:defRPr>
            </a:lvl1pPr>
            <a:extLst/>
          </a:lstStyle>
          <a:p>
            <a:pPr>
              <a:defRPr/>
            </a:pPr>
            <a:fld id="{91350E06-9C37-43B2-AC9A-5BD3C6FADB61}" type="slidenum">
              <a:rPr lang="en-US">
                <a:solidFill>
                  <a:srgbClr val="D6ECFF"/>
                </a:solidFill>
                <a:effectLst/>
              </a:rPr>
              <a:pPr>
                <a:defRPr/>
              </a:pPr>
              <a:t>‹#›</a:t>
            </a:fld>
            <a:endParaRPr lang="en-US">
              <a:solidFill>
                <a:srgbClr val="D6ECFF"/>
              </a:solidFill>
              <a:effectLst/>
            </a:endParaRPr>
          </a:p>
        </p:txBody>
      </p:sp>
    </p:spTree>
    <p:extLst>
      <p:ext uri="{BB962C8B-B14F-4D97-AF65-F5344CB8AC3E}">
        <p14:creationId xmlns:p14="http://schemas.microsoft.com/office/powerpoint/2010/main" val="2258422741"/>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slow" advClick="0" advTm="16000">
    <p:fade/>
  </p:transition>
  <p:txStyles>
    <p:titleStyle>
      <a:lvl1pPr algn="l" rtl="0" eaLnBrk="1" fontAlgn="base" hangingPunct="1">
        <a:spcBef>
          <a:spcPct val="0"/>
        </a:spcBef>
        <a:spcAft>
          <a:spcPct val="0"/>
        </a:spcAft>
        <a:defRPr sz="4000" kern="1200" spc="-100">
          <a:solidFill>
            <a:srgbClr val="C1EEFF"/>
          </a:solidFill>
          <a:latin typeface="+mj-lt"/>
          <a:ea typeface="+mj-ea"/>
          <a:cs typeface="+mj-cs"/>
        </a:defRPr>
      </a:lvl1pPr>
      <a:lvl2pPr algn="l" rtl="0" eaLnBrk="1" fontAlgn="base" hangingPunct="1">
        <a:spcBef>
          <a:spcPct val="0"/>
        </a:spcBef>
        <a:spcAft>
          <a:spcPct val="0"/>
        </a:spcAft>
        <a:defRPr sz="4000">
          <a:solidFill>
            <a:srgbClr val="C1EEFF"/>
          </a:solidFill>
          <a:latin typeface="Consolas" pitchFamily="49" charset="0"/>
        </a:defRPr>
      </a:lvl2pPr>
      <a:lvl3pPr algn="l" rtl="0" eaLnBrk="1" fontAlgn="base" hangingPunct="1">
        <a:spcBef>
          <a:spcPct val="0"/>
        </a:spcBef>
        <a:spcAft>
          <a:spcPct val="0"/>
        </a:spcAft>
        <a:defRPr sz="4000">
          <a:solidFill>
            <a:srgbClr val="C1EEFF"/>
          </a:solidFill>
          <a:latin typeface="Consolas" pitchFamily="49" charset="0"/>
        </a:defRPr>
      </a:lvl3pPr>
      <a:lvl4pPr algn="l" rtl="0" eaLnBrk="1" fontAlgn="base" hangingPunct="1">
        <a:spcBef>
          <a:spcPct val="0"/>
        </a:spcBef>
        <a:spcAft>
          <a:spcPct val="0"/>
        </a:spcAft>
        <a:defRPr sz="4000">
          <a:solidFill>
            <a:srgbClr val="C1EEFF"/>
          </a:solidFill>
          <a:latin typeface="Consolas" pitchFamily="49" charset="0"/>
        </a:defRPr>
      </a:lvl4pPr>
      <a:lvl5pPr algn="l" rtl="0" eaLnBrk="1" fontAlgn="base" hangingPunct="1">
        <a:spcBef>
          <a:spcPct val="0"/>
        </a:spcBef>
        <a:spcAft>
          <a:spcPct val="0"/>
        </a:spcAft>
        <a:defRPr sz="4000">
          <a:solidFill>
            <a:srgbClr val="C1EEFF"/>
          </a:solidFill>
          <a:latin typeface="Consolas" pitchFamily="49"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p:titleStyle>
    <p:bodyStyle>
      <a:lvl1pPr marL="411163" indent="-342900" algn="l" rtl="0" eaLnBrk="1" fontAlgn="base" hangingPunct="1">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1" fontAlgn="base" hangingPunct="1">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1" fontAlgn="base" hangingPunct="1">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1" fontAlgn="base" hangingPunct="1">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4CA946A-477B-4C5E-A427-F7B9C66A369D}" type="datetimeFigureOut">
              <a:rPr lang="en-US">
                <a:solidFill>
                  <a:prstClr val="black">
                    <a:tint val="75000"/>
                  </a:prstClr>
                </a:solidFill>
                <a:effectLst/>
              </a:rPr>
              <a:pPr>
                <a:defRPr/>
              </a:pPr>
              <a:t>7/4/2023</a:t>
            </a:fld>
            <a:endParaRPr lang="en-US">
              <a:solidFill>
                <a:prstClr val="black">
                  <a:tint val="75000"/>
                </a:prstClr>
              </a:solidFill>
              <a:effectLst/>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ffectLst/>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7F10727-94D0-44A8-81F8-F769B4B5BC8C}" type="slidenum">
              <a:rPr lang="en-US">
                <a:solidFill>
                  <a:prstClr val="black">
                    <a:tint val="75000"/>
                  </a:prstClr>
                </a:solidFill>
                <a:effectLst/>
              </a:rPr>
              <a:pPr>
                <a:defRPr/>
              </a:pPr>
              <a:t>‹#›</a:t>
            </a:fld>
            <a:endParaRPr lang="en-US">
              <a:solidFill>
                <a:prstClr val="black">
                  <a:tint val="75000"/>
                </a:prstClr>
              </a:solidFill>
              <a:effectLst/>
            </a:endParaRPr>
          </a:p>
        </p:txBody>
      </p:sp>
    </p:spTree>
    <p:extLst>
      <p:ext uri="{BB962C8B-B14F-4D97-AF65-F5344CB8AC3E}">
        <p14:creationId xmlns:p14="http://schemas.microsoft.com/office/powerpoint/2010/main" val="353875351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7/4/2023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650083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87319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07F7C6B-D26B-4F6D-9534-FF135C602DDD}"/>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CE3EC08D-1457-44DF-B558-0346A6CE71EE}"/>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8D851DA5-7E24-4E5C-A44F-8A8B2BE1309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87CC8FE1-E1B0-4F0C-8141-D1181D963CF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64F7B20F-A647-458A-9F3E-4DF03FF66A2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7A10473C-5906-4E17-8EDA-03695B862D83}" type="slidenum">
              <a:rPr lang="en-US" altLang="en-US"/>
              <a:pPr/>
              <a:t>‹#›</a:t>
            </a:fld>
            <a:endParaRPr lang="en-US" altLang="en-US"/>
          </a:p>
        </p:txBody>
      </p:sp>
    </p:spTree>
    <p:extLst>
      <p:ext uri="{BB962C8B-B14F-4D97-AF65-F5344CB8AC3E}">
        <p14:creationId xmlns:p14="http://schemas.microsoft.com/office/powerpoint/2010/main" val="3482743162"/>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9.xml"/><Relationship Id="rId4" Type="http://schemas.openxmlformats.org/officeDocument/2006/relationships/image" Target="../media/image3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77.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29.xml"/><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1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25.jpeg"/></Relationships>
</file>

<file path=ppt/slides/_rels/slide1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25.jpeg"/></Relationships>
</file>

<file path=ppt/slides/_rels/slide1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80.xml"/><Relationship Id="rId4" Type="http://schemas.openxmlformats.org/officeDocument/2006/relationships/image" Target="../media/image84.jpeg"/></Relationships>
</file>

<file path=ppt/slides/_rels/slide1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80.xml"/><Relationship Id="rId4" Type="http://schemas.openxmlformats.org/officeDocument/2006/relationships/image" Target="../media/image86.jpe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87.png"/><Relationship Id="rId4" Type="http://schemas.openxmlformats.org/officeDocument/2006/relationships/notesSlide" Target="../notesSlides/notesSlide6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9.xml"/></Relationships>
</file>

<file path=ppt/slides/_rels/slide11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9.xml"/><Relationship Id="rId4" Type="http://schemas.openxmlformats.org/officeDocument/2006/relationships/image" Target="../media/image31.jpeg"/></Relationships>
</file>

<file path=ppt/slides/_rels/slide1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7.xml"/><Relationship Id="rId1" Type="http://schemas.openxmlformats.org/officeDocument/2006/relationships/slideLayout" Target="../slideLayouts/slideLayout24.xml"/><Relationship Id="rId5" Type="http://schemas.openxmlformats.org/officeDocument/2006/relationships/image" Target="../media/image81.jpeg"/><Relationship Id="rId4" Type="http://schemas.openxmlformats.org/officeDocument/2006/relationships/image" Target="../media/image25.jpeg"/></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343.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359.xml"/></Relationships>
</file>

<file path=ppt/slides/_rels/slide1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343.xml"/><Relationship Id="rId4" Type="http://schemas.openxmlformats.org/officeDocument/2006/relationships/image" Target="../media/image91.jpeg"/></Relationships>
</file>

<file path=ppt/slides/_rels/slide1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12.xml"/></Relationships>
</file>

<file path=ppt/slides/_rels/slide1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29.xml"/><Relationship Id="rId4" Type="http://schemas.openxmlformats.org/officeDocument/2006/relationships/image" Target="../media/image31.jpeg"/></Relationships>
</file>

<file path=ppt/slides/_rels/slide1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0.xml"/></Relationships>
</file>

<file path=ppt/slides/_rels/slide1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12.xml"/></Relationships>
</file>

<file path=ppt/slides/_rels/slide13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0.xml"/></Relationships>
</file>

<file path=ppt/slides/_rels/slide1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269.xml"/><Relationship Id="rId4" Type="http://schemas.openxmlformats.org/officeDocument/2006/relationships/image" Target="../media/image98.jpeg"/></Relationships>
</file>

<file path=ppt/slides/_rels/slide1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69.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269.xml"/></Relationships>
</file>

<file path=ppt/slides/_rels/slide1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0.xml"/><Relationship Id="rId1" Type="http://schemas.openxmlformats.org/officeDocument/2006/relationships/slideLayout" Target="../slideLayouts/slideLayout263.xml"/><Relationship Id="rId4" Type="http://schemas.openxmlformats.org/officeDocument/2006/relationships/image" Target="../media/image101.png"/></Relationships>
</file>

<file path=ppt/slides/_rels/slide13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1.xml"/><Relationship Id="rId1" Type="http://schemas.openxmlformats.org/officeDocument/2006/relationships/slideLayout" Target="../slideLayouts/slideLayout269.xml"/><Relationship Id="rId4" Type="http://schemas.openxmlformats.org/officeDocument/2006/relationships/image" Target="../media/image100.png"/></Relationships>
</file>

<file path=ppt/slides/_rels/slide13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2.xml"/><Relationship Id="rId1" Type="http://schemas.openxmlformats.org/officeDocument/2006/relationships/slideLayout" Target="../slideLayouts/slideLayout343.xml"/><Relationship Id="rId5" Type="http://schemas.openxmlformats.org/officeDocument/2006/relationships/image" Target="../media/image102.jpeg"/><Relationship Id="rId4" Type="http://schemas.openxmlformats.org/officeDocument/2006/relationships/image" Target="../media/image81.jpe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29.xm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328.xml"/></Relationships>
</file>

<file path=ppt/slides/_rels/slide14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3.xml"/><Relationship Id="rId1" Type="http://schemas.openxmlformats.org/officeDocument/2006/relationships/slideLayout" Target="../slideLayouts/slideLayout269.xml"/><Relationship Id="rId4" Type="http://schemas.openxmlformats.org/officeDocument/2006/relationships/image" Target="../media/image100.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90.xml"/></Relationships>
</file>

<file path=ppt/slides/_rels/slide1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army.mil/cmh/art/P-P/RevWar/Stga.jpg" TargetMode="External"/><Relationship Id="rId1" Type="http://schemas.openxmlformats.org/officeDocument/2006/relationships/slideLayout" Target="../slideLayouts/slideLayout269.xml"/><Relationship Id="rId4" Type="http://schemas.openxmlformats.org/officeDocument/2006/relationships/image" Target="../media/image97.png"/></Relationships>
</file>

<file path=ppt/slides/_rels/slide1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69.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audio" Target="../media/audio5.wav"/><Relationship Id="rId1" Type="http://schemas.openxmlformats.org/officeDocument/2006/relationships/slideLayout" Target="../slideLayouts/slideLayout26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4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269.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audio" Target="../media/audio5.wav"/><Relationship Id="rId1" Type="http://schemas.openxmlformats.org/officeDocument/2006/relationships/slideLayout" Target="../slideLayouts/slideLayout269.xml"/><Relationship Id="rId4" Type="http://schemas.openxmlformats.org/officeDocument/2006/relationships/image" Target="../media/image10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39.xml"/><Relationship Id="rId4" Type="http://schemas.openxmlformats.org/officeDocument/2006/relationships/image" Target="../media/image31.jpeg"/></Relationships>
</file>

<file path=ppt/slides/_rels/slide150.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269.xml"/></Relationships>
</file>

<file path=ppt/slides/_rels/slide1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80.xml"/><Relationship Id="rId4" Type="http://schemas.openxmlformats.org/officeDocument/2006/relationships/image" Target="../media/image108.jpeg"/></Relationships>
</file>

<file path=ppt/slides/_rels/slide15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6.xml"/><Relationship Id="rId1" Type="http://schemas.openxmlformats.org/officeDocument/2006/relationships/slideLayout" Target="../slideLayouts/slideLayout274.xml"/><Relationship Id="rId5" Type="http://schemas.openxmlformats.org/officeDocument/2006/relationships/image" Target="../media/image110.png"/><Relationship Id="rId4" Type="http://schemas.openxmlformats.org/officeDocument/2006/relationships/image" Target="../media/image109.png"/></Relationships>
</file>

<file path=ppt/slides/_rels/slide15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7.xml"/><Relationship Id="rId1" Type="http://schemas.openxmlformats.org/officeDocument/2006/relationships/slideLayout" Target="../slideLayouts/slideLayout275.xml"/></Relationships>
</file>

<file path=ppt/slides/_rels/slide15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8.xml"/><Relationship Id="rId1" Type="http://schemas.openxmlformats.org/officeDocument/2006/relationships/slideLayout" Target="../slideLayouts/slideLayout275.xml"/></Relationships>
</file>

<file path=ppt/slides/_rels/slide15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9.xml"/><Relationship Id="rId1" Type="http://schemas.openxmlformats.org/officeDocument/2006/relationships/slideLayout" Target="../slideLayouts/slideLayout280.xml"/><Relationship Id="rId5" Type="http://schemas.openxmlformats.org/officeDocument/2006/relationships/image" Target="../media/image109.png"/><Relationship Id="rId4" Type="http://schemas.openxmlformats.org/officeDocument/2006/relationships/image" Target="../media/image110.png"/></Relationships>
</file>

<file path=ppt/slides/_rels/slide15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0.xml"/><Relationship Id="rId1" Type="http://schemas.openxmlformats.org/officeDocument/2006/relationships/slideLayout" Target="../slideLayouts/slideLayout275.xml"/><Relationship Id="rId6" Type="http://schemas.openxmlformats.org/officeDocument/2006/relationships/image" Target="../media/image109.png"/><Relationship Id="rId5" Type="http://schemas.openxmlformats.org/officeDocument/2006/relationships/image" Target="../media/image110.png"/><Relationship Id="rId4" Type="http://schemas.openxmlformats.org/officeDocument/2006/relationships/image" Target="../media/image111.png"/></Relationships>
</file>

<file path=ppt/slides/_rels/slide1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1.xml"/><Relationship Id="rId1" Type="http://schemas.openxmlformats.org/officeDocument/2006/relationships/slideLayout" Target="../slideLayouts/slideLayout28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12.xml"/><Relationship Id="rId1" Type="http://schemas.openxmlformats.org/officeDocument/2006/relationships/video" Target="https://www.youtube.com/embed/t-eSGMlxx5I?feature=oembed" TargetMode="External"/><Relationship Id="rId5" Type="http://schemas.openxmlformats.org/officeDocument/2006/relationships/image" Target="../media/image114.jpeg"/><Relationship Id="rId4" Type="http://schemas.openxmlformats.org/officeDocument/2006/relationships/image" Target="../media/image113.emf"/></Relationships>
</file>

<file path=ppt/slides/_rels/slide15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93.xml"/><Relationship Id="rId1" Type="http://schemas.openxmlformats.org/officeDocument/2006/relationships/slideLayout" Target="../slideLayouts/slideLayout80.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12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29.xml"/><Relationship Id="rId4" Type="http://schemas.openxmlformats.org/officeDocument/2006/relationships/image" Target="../media/image31.jpeg"/></Relationships>
</file>

<file path=ppt/slides/_rels/slide16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hyperlink" Target="chart.rev.pdf" TargetMode="External"/><Relationship Id="rId7" Type="http://schemas.openxmlformats.org/officeDocument/2006/relationships/image" Target="../media/image127.jpeg"/><Relationship Id="rId2" Type="http://schemas.openxmlformats.org/officeDocument/2006/relationships/image" Target="../media/image123.jpeg"/><Relationship Id="rId1" Type="http://schemas.openxmlformats.org/officeDocument/2006/relationships/slideLayout" Target="../slideLayouts/slideLayout8.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gif"/></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7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8.xml"/><Relationship Id="rId1" Type="http://schemas.openxmlformats.org/officeDocument/2006/relationships/slideLayout" Target="../slideLayouts/slideLayout28.xml"/><Relationship Id="rId6" Type="http://schemas.openxmlformats.org/officeDocument/2006/relationships/image" Target="../media/image133.jpeg"/><Relationship Id="rId5" Type="http://schemas.openxmlformats.org/officeDocument/2006/relationships/hyperlink" Target="The%20Impact%20of%20the%20Reformation%20on%20America.mp3" TargetMode="External"/><Relationship Id="rId4" Type="http://schemas.openxmlformats.org/officeDocument/2006/relationships/image" Target="../media/image132.jpe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29.xml"/><Relationship Id="rId4" Type="http://schemas.openxmlformats.org/officeDocument/2006/relationships/image" Target="../media/image31.jpeg"/></Relationships>
</file>

<file path=ppt/slides/_rels/slide17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99.xml"/><Relationship Id="rId1" Type="http://schemas.openxmlformats.org/officeDocument/2006/relationships/slideLayout" Target="../slideLayouts/slideLayout8.xml"/><Relationship Id="rId5" Type="http://schemas.openxmlformats.org/officeDocument/2006/relationships/image" Target="../media/image132.jpeg"/><Relationship Id="rId4" Type="http://schemas.openxmlformats.org/officeDocument/2006/relationships/image" Target="../media/image131.jpeg"/></Relationships>
</file>

<file path=ppt/slides/_rels/slide1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7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9.xml"/></Relationships>
</file>

<file path=ppt/slides/_rels/slide17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01.xml"/><Relationship Id="rId4" Type="http://schemas.openxmlformats.org/officeDocument/2006/relationships/image" Target="../media/image25.jpeg"/></Relationships>
</file>

<file path=ppt/slides/_rels/slide1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5.xml"/><Relationship Id="rId5" Type="http://schemas.openxmlformats.org/officeDocument/2006/relationships/image" Target="../media/image25.jpeg"/><Relationship Id="rId4" Type="http://schemas.openxmlformats.org/officeDocument/2006/relationships/image" Target="../media/image24.png"/></Relationships>
</file>

<file path=ppt/slides/_rels/slide18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8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144.png"/></Relationships>
</file>

<file path=ppt/slides/_rels/slide1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4.xml"/><Relationship Id="rId1" Type="http://schemas.openxmlformats.org/officeDocument/2006/relationships/slideLayout" Target="../slideLayouts/slideLayout24.xml"/><Relationship Id="rId4" Type="http://schemas.openxmlformats.org/officeDocument/2006/relationships/image" Target="../media/image144.png"/></Relationships>
</file>

<file path=ppt/slides/_rels/slide18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5.xml"/><Relationship Id="rId1" Type="http://schemas.openxmlformats.org/officeDocument/2006/relationships/slideLayout" Target="../slideLayouts/slideLayout48.xml"/><Relationship Id="rId5" Type="http://schemas.openxmlformats.org/officeDocument/2006/relationships/image" Target="../media/image147.jpeg"/><Relationship Id="rId4" Type="http://schemas.openxmlformats.org/officeDocument/2006/relationships/image" Target="../media/image146.jpeg"/></Relationships>
</file>

<file path=ppt/slides/_rels/slide18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6.xml"/><Relationship Id="rId1" Type="http://schemas.openxmlformats.org/officeDocument/2006/relationships/slideLayout" Target="../slideLayouts/slideLayout48.xml"/></Relationships>
</file>

<file path=ppt/slides/_rels/slide18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08.xml"/><Relationship Id="rId1" Type="http://schemas.openxmlformats.org/officeDocument/2006/relationships/slideLayout" Target="../slideLayouts/slideLayout8.xml"/><Relationship Id="rId5" Type="http://schemas.openxmlformats.org/officeDocument/2006/relationships/image" Target="../media/image132.jpeg"/><Relationship Id="rId4" Type="http://schemas.openxmlformats.org/officeDocument/2006/relationships/image" Target="../media/image131.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19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09.xml"/><Relationship Id="rId1" Type="http://schemas.openxmlformats.org/officeDocument/2006/relationships/slideLayout" Target="../slideLayouts/slideLayout8.xml"/><Relationship Id="rId5" Type="http://schemas.openxmlformats.org/officeDocument/2006/relationships/image" Target="../media/image149.jpeg"/><Relationship Id="rId4" Type="http://schemas.openxmlformats.org/officeDocument/2006/relationships/image" Target="../media/image131.jpeg"/></Relationships>
</file>

<file path=ppt/slides/_rels/slide1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0.xml"/><Relationship Id="rId1" Type="http://schemas.openxmlformats.org/officeDocument/2006/relationships/slideLayout" Target="../slideLayouts/slideLayout28.xml"/></Relationships>
</file>

<file path=ppt/slides/_rels/slide1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2.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150.jpeg"/><Relationship Id="rId4" Type="http://schemas.openxmlformats.org/officeDocument/2006/relationships/image" Target="../media/image26.jpeg"/></Relationships>
</file>

<file path=ppt/slides/_rels/slide194.xml.rels><?xml version="1.0" encoding="UTF-8" standalone="yes"?>
<Relationships xmlns="http://schemas.openxmlformats.org/package/2006/relationships"><Relationship Id="rId8" Type="http://schemas.openxmlformats.org/officeDocument/2006/relationships/image" Target="../media/image152.gif"/><Relationship Id="rId3" Type="http://schemas.openxmlformats.org/officeDocument/2006/relationships/image" Target="../media/image81.jpeg"/><Relationship Id="rId7" Type="http://schemas.openxmlformats.org/officeDocument/2006/relationships/image" Target="../media/image151.jpeg"/><Relationship Id="rId2" Type="http://schemas.openxmlformats.org/officeDocument/2006/relationships/notesSlide" Target="../notesSlides/notesSlide113.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150.jpeg"/><Relationship Id="rId4" Type="http://schemas.openxmlformats.org/officeDocument/2006/relationships/image" Target="../media/image26.jpeg"/></Relationships>
</file>

<file path=ppt/slides/_rels/slide1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4.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150.jpeg"/><Relationship Id="rId4" Type="http://schemas.openxmlformats.org/officeDocument/2006/relationships/image" Target="../media/image26.jpeg"/></Relationships>
</file>

<file path=ppt/slides/_rels/slide1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6.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150.jpeg"/><Relationship Id="rId4" Type="http://schemas.openxmlformats.org/officeDocument/2006/relationships/image" Target="../media/image26.jpeg"/></Relationships>
</file>

<file path=ppt/slides/_rels/slide1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150.jpeg"/><Relationship Id="rId4" Type="http://schemas.openxmlformats.org/officeDocument/2006/relationships/image" Target="../media/image26.jpeg"/></Relationships>
</file>

<file path=ppt/slides/_rels/slide1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8.xml"/><Relationship Id="rId1" Type="http://schemas.openxmlformats.org/officeDocument/2006/relationships/slideLayout" Target="../slideLayouts/slideLayout8.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1.xml"/><Relationship Id="rId1" Type="http://schemas.openxmlformats.org/officeDocument/2006/relationships/slideLayout" Target="../slideLayouts/slideLayout86.xml"/><Relationship Id="rId4" Type="http://schemas.openxmlformats.org/officeDocument/2006/relationships/slide" Target="slide99.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20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9.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150.jpeg"/><Relationship Id="rId4" Type="http://schemas.openxmlformats.org/officeDocument/2006/relationships/image" Target="../media/image26.jpeg"/></Relationships>
</file>

<file path=ppt/slides/_rels/slide20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notesSlide" Target="../notesSlides/notesSlide120.xml"/><Relationship Id="rId1" Type="http://schemas.openxmlformats.org/officeDocument/2006/relationships/slideLayout" Target="../slideLayouts/slideLayout4.xml"/><Relationship Id="rId6" Type="http://schemas.openxmlformats.org/officeDocument/2006/relationships/image" Target="../media/image150.jpeg"/><Relationship Id="rId5" Type="http://schemas.openxmlformats.org/officeDocument/2006/relationships/image" Target="../media/image26.jpeg"/><Relationship Id="rId4" Type="http://schemas.openxmlformats.org/officeDocument/2006/relationships/image" Target="../media/image81.jpeg"/></Relationships>
</file>

<file path=ppt/slides/_rels/slide20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154.jpeg"/><Relationship Id="rId2" Type="http://schemas.openxmlformats.org/officeDocument/2006/relationships/notesSlide" Target="../notesSlides/notesSlide121.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150.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4.xml"/><Relationship Id="rId5" Type="http://schemas.openxmlformats.org/officeDocument/2006/relationships/image" Target="../media/image25.jpe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129.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5.xml"/><Relationship Id="rId5" Type="http://schemas.openxmlformats.org/officeDocument/2006/relationships/image" Target="../media/image25.jpe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41.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169.xml"/><Relationship Id="rId4" Type="http://schemas.openxmlformats.org/officeDocument/2006/relationships/image" Target="../media/image33.gif"/></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152.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156.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152.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169.xml"/><Relationship Id="rId4" Type="http://schemas.openxmlformats.org/officeDocument/2006/relationships/image" Target="../media/image33.gif"/></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99.xml"/><Relationship Id="rId5" Type="http://schemas.openxmlformats.org/officeDocument/2006/relationships/image" Target="../media/image27.wmf"/><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152.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152.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151.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png"/><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8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0.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216.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70.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99.xml"/><Relationship Id="rId5" Type="http://schemas.openxmlformats.org/officeDocument/2006/relationships/image" Target="../media/image27.wmf"/><Relationship Id="rId4" Type="http://schemas.openxmlformats.org/officeDocument/2006/relationships/image" Target="../media/image2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05.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05.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9.xml"/><Relationship Id="rId5" Type="http://schemas.openxmlformats.org/officeDocument/2006/relationships/image" Target="../media/image27.wmf"/><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205.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20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8.xml"/><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226.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27.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27.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7.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7.xml"/></Relationships>
</file>

<file path=ppt/slides/_rels/slide77.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56.jpeg"/><Relationship Id="rId1" Type="http://schemas.openxmlformats.org/officeDocument/2006/relationships/slideLayout" Target="../slideLayouts/slideLayout227.xml"/><Relationship Id="rId4" Type="http://schemas.openxmlformats.org/officeDocument/2006/relationships/hyperlink" Target="http://www.flickr.com/photos/rudolfgetel/" TargetMode="Externa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27.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2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28.xml"/><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7.xml"/></Relationships>
</file>

<file path=ppt/slides/_rels/slide82.xml.rels><?xml version="1.0" encoding="UTF-8" standalone="yes"?>
<Relationships xmlns="http://schemas.openxmlformats.org/package/2006/relationships"><Relationship Id="rId2" Type="http://schemas.openxmlformats.org/officeDocument/2006/relationships/hyperlink" Target="http://www.biblegateway.com/passage/?search=Job+41&amp;version=KJV" TargetMode="External"/><Relationship Id="rId1" Type="http://schemas.openxmlformats.org/officeDocument/2006/relationships/slideLayout" Target="../slideLayouts/slideLayout2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8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7.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7.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7.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227.xml"/><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28.xml"/><Relationship Id="rId4" Type="http://schemas.openxmlformats.org/officeDocument/2006/relationships/image" Target="../media/image30.jpeg"/></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7.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27.xml"/></Relationships>
</file>

<file path=ppt/slides/_rels/slide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7.xml"/></Relationships>
</file>

<file path=ppt/slides/_rels/slide9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27.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4.PNG"/><Relationship Id="rId1" Type="http://schemas.openxmlformats.org/officeDocument/2006/relationships/slideLayout" Target="../slideLayouts/slideLayout227.xml"/><Relationship Id="rId4" Type="http://schemas.openxmlformats.org/officeDocument/2006/relationships/image" Target="../media/image52.jpeg"/></Relationships>
</file>

<file path=ppt/slides/_rels/slide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jpeg"/><Relationship Id="rId1" Type="http://schemas.openxmlformats.org/officeDocument/2006/relationships/slideLayout" Target="../slideLayouts/slideLayout227.xml"/><Relationship Id="rId4" Type="http://schemas.openxmlformats.org/officeDocument/2006/relationships/image" Target="../media/image52.jpeg"/></Relationships>
</file>

<file path=ppt/slides/_rels/slide9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9.xml"/></Relationships>
</file>

<file path=ppt/slides/_rels/slide9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27.xml"/></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png"/><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284739" y="2210540"/>
            <a:ext cx="5521910" cy="2599184"/>
          </a:xfrm>
        </p:spPr>
        <p:txBody>
          <a:bodyPr/>
          <a:lstStyle/>
          <a:p>
            <a:r>
              <a:rPr lang="en-US" sz="6000" dirty="0">
                <a:solidFill>
                  <a:schemeClr val="bg1"/>
                </a:solidFill>
                <a:effectLst>
                  <a:outerShdw blurRad="38100" dist="38100" dir="2700000" algn="tl">
                    <a:srgbClr val="000000">
                      <a:alpha val="43137"/>
                    </a:srgbClr>
                  </a:outerShdw>
                </a:effectLst>
                <a:latin typeface="Bernard MT Condensed" panose="02050806060905020404" pitchFamily="18" charset="0"/>
              </a:rPr>
              <a:t>Puritan-Pilgrim Founder-Framer Worldview Shifts</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19874" name="Rectangle 2">
            <a:extLst>
              <a:ext uri="{FF2B5EF4-FFF2-40B4-BE49-F238E27FC236}">
                <a16:creationId xmlns:a16="http://schemas.microsoft.com/office/drawing/2014/main" id="{4E1FACA5-FB80-FC2E-DEA7-D26BCE3EA99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19875" name="Rectangle 3">
            <a:extLst>
              <a:ext uri="{FF2B5EF4-FFF2-40B4-BE49-F238E27FC236}">
                <a16:creationId xmlns:a16="http://schemas.microsoft.com/office/drawing/2014/main" id="{CC09B50E-A162-85CB-ACA4-698DA685BE71}"/>
              </a:ext>
            </a:extLst>
          </p:cNvPr>
          <p:cNvSpPr>
            <a:spLocks noGrp="1" noChangeArrowheads="1"/>
          </p:cNvSpPr>
          <p:nvPr>
            <p:ph type="body" idx="1"/>
          </p:nvPr>
        </p:nvSpPr>
        <p:spPr>
          <a:xfrm>
            <a:off x="1057013" y="1375794"/>
            <a:ext cx="9924175" cy="5193682"/>
          </a:xfrm>
          <a:ln>
            <a:solidFill>
              <a:srgbClr val="66FFFF"/>
            </a:solidFill>
          </a:ln>
        </p:spPr>
        <p:txBody>
          <a:bodyPr/>
          <a:lstStyle/>
          <a:p>
            <a:pPr eaLnBrk="1" hangingPunct="1">
              <a:lnSpc>
                <a:spcPct val="90000"/>
              </a:lnSpc>
              <a:buFont typeface="Monotype Sorts" pitchFamily="2" charset="2"/>
              <a:buNone/>
              <a:defRPr/>
            </a:pPr>
            <a:r>
              <a:rPr lang="en-US" sz="2800" dirty="0">
                <a:solidFill>
                  <a:srgbClr val="CCFF66"/>
                </a:solidFill>
              </a:rPr>
              <a:t> </a:t>
            </a:r>
            <a:r>
              <a:rPr lang="en-US" sz="3600" u="sng" dirty="0" err="1">
                <a:solidFill>
                  <a:srgbClr val="CCFF66"/>
                </a:solidFill>
              </a:rPr>
              <a:t>Lifeview</a:t>
            </a:r>
            <a:r>
              <a:rPr lang="en-US" sz="3600" u="sng" dirty="0">
                <a:solidFill>
                  <a:srgbClr val="CCFF66"/>
                </a:solidFill>
              </a:rPr>
              <a:t>: Personal Journey &amp; Movement</a:t>
            </a:r>
          </a:p>
          <a:p>
            <a:pPr eaLnBrk="1" hangingPunct="1">
              <a:lnSpc>
                <a:spcPct val="90000"/>
              </a:lnSpc>
              <a:buFont typeface="Monotype Sorts" pitchFamily="2" charset="2"/>
              <a:buNone/>
              <a:defRPr/>
            </a:pPr>
            <a:r>
              <a:rPr lang="en-US" sz="1800" dirty="0">
                <a:solidFill>
                  <a:srgbClr val="CCFF66"/>
                </a:solidFill>
                <a:effectLst>
                  <a:outerShdw blurRad="38100" dist="38100" dir="2700000" algn="tl">
                    <a:srgbClr val="C0C0C0"/>
                  </a:outerShdw>
                </a:effectLst>
              </a:rPr>
              <a:t> </a:t>
            </a:r>
            <a:r>
              <a:rPr lang="en-US" sz="2400" u="sng" dirty="0">
                <a:solidFill>
                  <a:srgbClr val="CCFF66"/>
                </a:solidFill>
                <a:effectLst>
                  <a:outerShdw blurRad="38100" dist="38100" dir="2700000" algn="tl">
                    <a:srgbClr val="C0C0C0"/>
                  </a:outerShdw>
                </a:effectLst>
              </a:rPr>
              <a:t>PROCESS TRANSFORMABLE  &amp;  PROGRESS INCOMMUNICABLE </a:t>
            </a:r>
          </a:p>
          <a:p>
            <a:pPr eaLnBrk="1" hangingPunct="1">
              <a:lnSpc>
                <a:spcPct val="90000"/>
              </a:lnSpc>
              <a:buFont typeface="Monotype Sorts" pitchFamily="2" charset="2"/>
              <a:buNone/>
              <a:defRPr/>
            </a:pPr>
            <a:endParaRPr lang="en-US" sz="1200" u="sng" dirty="0">
              <a:solidFill>
                <a:srgbClr val="CCFF66"/>
              </a:solidFill>
            </a:endParaRPr>
          </a:p>
          <a:p>
            <a:pPr eaLnBrk="1" hangingPunct="1">
              <a:lnSpc>
                <a:spcPct val="90000"/>
              </a:lnSpc>
              <a:defRPr/>
            </a:pPr>
            <a:r>
              <a:rPr lang="en-US" sz="3600" dirty="0">
                <a:solidFill>
                  <a:schemeClr val="bg1"/>
                </a:solidFill>
              </a:rPr>
              <a:t> </a:t>
            </a:r>
            <a:r>
              <a:rPr lang="en-US" sz="4000" dirty="0">
                <a:solidFill>
                  <a:schemeClr val="bg1"/>
                </a:solidFill>
              </a:rPr>
              <a:t>From Lower To Higher Realm</a:t>
            </a:r>
          </a:p>
          <a:p>
            <a:pPr eaLnBrk="1" hangingPunct="1">
              <a:lnSpc>
                <a:spcPct val="90000"/>
              </a:lnSpc>
              <a:defRPr/>
            </a:pPr>
            <a:r>
              <a:rPr lang="en-US" sz="4000" dirty="0">
                <a:solidFill>
                  <a:schemeClr val="bg1"/>
                </a:solidFill>
              </a:rPr>
              <a:t> From Knowledge To Wisdom</a:t>
            </a:r>
          </a:p>
          <a:p>
            <a:pPr eaLnBrk="1" hangingPunct="1">
              <a:lnSpc>
                <a:spcPct val="90000"/>
              </a:lnSpc>
              <a:defRPr/>
            </a:pPr>
            <a:r>
              <a:rPr lang="en-US" sz="4000" dirty="0">
                <a:solidFill>
                  <a:schemeClr val="bg1"/>
                </a:solidFill>
              </a:rPr>
              <a:t> From Appearance To Reality</a:t>
            </a:r>
          </a:p>
          <a:p>
            <a:pPr eaLnBrk="1" hangingPunct="1">
              <a:lnSpc>
                <a:spcPct val="90000"/>
              </a:lnSpc>
              <a:defRPr/>
            </a:pPr>
            <a:r>
              <a:rPr lang="en-US" sz="4000" dirty="0">
                <a:solidFill>
                  <a:schemeClr val="bg1"/>
                </a:solidFill>
              </a:rPr>
              <a:t> From Bondage To Liberation</a:t>
            </a:r>
          </a:p>
          <a:p>
            <a:pPr eaLnBrk="1" hangingPunct="1">
              <a:lnSpc>
                <a:spcPct val="90000"/>
              </a:lnSpc>
              <a:defRPr/>
            </a:pPr>
            <a:r>
              <a:rPr lang="en-US" sz="4000" dirty="0">
                <a:solidFill>
                  <a:schemeClr val="bg1"/>
                </a:solidFill>
              </a:rPr>
              <a:t> From Confusion To Insight</a:t>
            </a:r>
          </a:p>
          <a:p>
            <a:pPr eaLnBrk="1" hangingPunct="1">
              <a:lnSpc>
                <a:spcPct val="90000"/>
              </a:lnSpc>
              <a:defRPr/>
            </a:pPr>
            <a:r>
              <a:rPr lang="en-US" sz="4000" dirty="0">
                <a:solidFill>
                  <a:schemeClr val="bg1"/>
                </a:solidFill>
              </a:rPr>
              <a:t> From Darkness To Light</a:t>
            </a:r>
          </a:p>
        </p:txBody>
      </p:sp>
      <p:sp>
        <p:nvSpPr>
          <p:cNvPr id="214022" name="WordArt 4">
            <a:extLst>
              <a:ext uri="{FF2B5EF4-FFF2-40B4-BE49-F238E27FC236}">
                <a16:creationId xmlns:a16="http://schemas.microsoft.com/office/drawing/2014/main" id="{ED0A7FB0-35D8-212B-08C9-6765114DA490}"/>
              </a:ext>
            </a:extLst>
          </p:cNvPr>
          <p:cNvSpPr>
            <a:spLocks noChangeArrowheads="1" noChangeShapeType="1" noTextEdit="1"/>
          </p:cNvSpPr>
          <p:nvPr/>
        </p:nvSpPr>
        <p:spPr bwMode="auto">
          <a:xfrm>
            <a:off x="1115736" y="381000"/>
            <a:ext cx="9865452"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919875">
                                            <p:txEl>
                                              <p:pRg st="0" end="0"/>
                                            </p:txEl>
                                          </p:spTgt>
                                        </p:tgtEl>
                                        <p:attrNameLst>
                                          <p:attrName>style.visibility</p:attrName>
                                        </p:attrNameLst>
                                      </p:cBhvr>
                                      <p:to>
                                        <p:strVal val="visible"/>
                                      </p:to>
                                    </p:set>
                                    <p:anim calcmode="lin" valueType="num">
                                      <p:cBhvr>
                                        <p:cTn id="7" dur="1000" fill="hold"/>
                                        <p:tgtEl>
                                          <p:spTgt spid="3919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19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1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1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919875">
                                            <p:txEl>
                                              <p:pRg st="1" end="1"/>
                                            </p:txEl>
                                          </p:spTgt>
                                        </p:tgtEl>
                                        <p:attrNameLst>
                                          <p:attrName>style.visibility</p:attrName>
                                        </p:attrNameLst>
                                      </p:cBhvr>
                                      <p:to>
                                        <p:strVal val="visible"/>
                                      </p:to>
                                    </p:set>
                                    <p:anim calcmode="lin" valueType="num">
                                      <p:cBhvr>
                                        <p:cTn id="15" dur="1000" fill="hold"/>
                                        <p:tgtEl>
                                          <p:spTgt spid="39198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9198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919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19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919875">
                                            <p:txEl>
                                              <p:pRg st="3" end="3"/>
                                            </p:txEl>
                                          </p:spTgt>
                                        </p:tgtEl>
                                        <p:attrNameLst>
                                          <p:attrName>style.visibility</p:attrName>
                                        </p:attrNameLst>
                                      </p:cBhvr>
                                      <p:to>
                                        <p:strVal val="visible"/>
                                      </p:to>
                                    </p:set>
                                    <p:anim calcmode="lin" valueType="num">
                                      <p:cBhvr>
                                        <p:cTn id="23" dur="1000" fill="hold"/>
                                        <p:tgtEl>
                                          <p:spTgt spid="39198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9198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9198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198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919875">
                                            <p:txEl>
                                              <p:pRg st="4" end="4"/>
                                            </p:txEl>
                                          </p:spTgt>
                                        </p:tgtEl>
                                        <p:attrNameLst>
                                          <p:attrName>style.visibility</p:attrName>
                                        </p:attrNameLst>
                                      </p:cBhvr>
                                      <p:to>
                                        <p:strVal val="visible"/>
                                      </p:to>
                                    </p:set>
                                    <p:anim calcmode="lin" valueType="num">
                                      <p:cBhvr>
                                        <p:cTn id="31" dur="1000" fill="hold"/>
                                        <p:tgtEl>
                                          <p:spTgt spid="3919875">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919875">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91987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1987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919875">
                                            <p:txEl>
                                              <p:pRg st="5" end="5"/>
                                            </p:txEl>
                                          </p:spTgt>
                                        </p:tgtEl>
                                        <p:attrNameLst>
                                          <p:attrName>style.visibility</p:attrName>
                                        </p:attrNameLst>
                                      </p:cBhvr>
                                      <p:to>
                                        <p:strVal val="visible"/>
                                      </p:to>
                                    </p:set>
                                    <p:anim calcmode="lin" valueType="num">
                                      <p:cBhvr>
                                        <p:cTn id="39" dur="1000" fill="hold"/>
                                        <p:tgtEl>
                                          <p:spTgt spid="3919875">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919875">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9198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198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3919875">
                                            <p:txEl>
                                              <p:pRg st="6" end="6"/>
                                            </p:txEl>
                                          </p:spTgt>
                                        </p:tgtEl>
                                        <p:attrNameLst>
                                          <p:attrName>style.visibility</p:attrName>
                                        </p:attrNameLst>
                                      </p:cBhvr>
                                      <p:to>
                                        <p:strVal val="visible"/>
                                      </p:to>
                                    </p:set>
                                    <p:anim calcmode="lin" valueType="num">
                                      <p:cBhvr>
                                        <p:cTn id="47" dur="1000" fill="hold"/>
                                        <p:tgtEl>
                                          <p:spTgt spid="3919875">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919875">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91987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1987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3919875">
                                            <p:txEl>
                                              <p:pRg st="7" end="7"/>
                                            </p:txEl>
                                          </p:spTgt>
                                        </p:tgtEl>
                                        <p:attrNameLst>
                                          <p:attrName>style.visibility</p:attrName>
                                        </p:attrNameLst>
                                      </p:cBhvr>
                                      <p:to>
                                        <p:strVal val="visible"/>
                                      </p:to>
                                    </p:set>
                                    <p:anim calcmode="lin" valueType="num">
                                      <p:cBhvr>
                                        <p:cTn id="55" dur="1000" fill="hold"/>
                                        <p:tgtEl>
                                          <p:spTgt spid="3919875">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919875">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391987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1987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3919875">
                                            <p:txEl>
                                              <p:pRg st="8" end="8"/>
                                            </p:txEl>
                                          </p:spTgt>
                                        </p:tgtEl>
                                        <p:attrNameLst>
                                          <p:attrName>style.visibility</p:attrName>
                                        </p:attrNameLst>
                                      </p:cBhvr>
                                      <p:to>
                                        <p:strVal val="visible"/>
                                      </p:to>
                                    </p:set>
                                    <p:anim calcmode="lin" valueType="num">
                                      <p:cBhvr>
                                        <p:cTn id="63" dur="1000" fill="hold"/>
                                        <p:tgtEl>
                                          <p:spTgt spid="3919875">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3919875">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391987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1987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987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6745"/>
            <a:ext cx="12192000" cy="5450705"/>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39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National Founders</a:t>
            </a:r>
            <a:endParaRPr lang="en-US" sz="138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22193984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2738" name="Picture 2" descr="PAGE_123"/>
          <p:cNvPicPr>
            <a:picLocks noChangeAspect="1" noChangeArrowheads="1"/>
          </p:cNvPicPr>
          <p:nvPr/>
        </p:nvPicPr>
        <p:blipFill>
          <a:blip r:embed="rId3" cstate="print"/>
          <a:srcRect/>
          <a:stretch>
            <a:fillRect/>
          </a:stretch>
        </p:blipFill>
        <p:spPr bwMode="auto">
          <a:xfrm>
            <a:off x="0" y="-240633"/>
            <a:ext cx="12192000" cy="7459579"/>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781400060320.jpg"/>
          <p:cNvPicPr>
            <a:picLocks noGrp="1" noChangeAspect="1"/>
          </p:cNvPicPr>
          <p:nvPr>
            <p:ph idx="1"/>
          </p:nvPr>
        </p:nvPicPr>
        <p:blipFill>
          <a:blip r:embed="rId2" cstate="print"/>
          <a:stretch>
            <a:fillRect/>
          </a:stretch>
        </p:blipFill>
        <p:spPr>
          <a:xfrm>
            <a:off x="0" y="-673768"/>
            <a:ext cx="12192000" cy="8778240"/>
          </a:xfr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im-20100104.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53602"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4" name="Rectangle 3"/>
          <p:cNvSpPr/>
          <p:nvPr/>
        </p:nvSpPr>
        <p:spPr>
          <a:xfrm>
            <a:off x="1511166" y="3429000"/>
            <a:ext cx="9172876" cy="34163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The poet </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Alexander Pope (1688–1744)</a:t>
            </a:r>
          </a:p>
          <a:p>
            <a:pPr marL="0" marR="0" lvl="0" indent="0" algn="ctr"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describes </a:t>
            </a:r>
            <a:r>
              <a:rPr lang="pt-BR" sz="2400" b="1" dirty="0">
                <a:solidFill>
                  <a:srgbClr val="FFFF00"/>
                </a:solidFill>
                <a:effectLst>
                  <a:outerShdw blurRad="38100" dist="38100" dir="2700000" algn="tl">
                    <a:srgbClr val="000000">
                      <a:alpha val="43137"/>
                    </a:srgbClr>
                  </a:outerShdw>
                </a:effectLst>
                <a:latin typeface="Calligrapher" pitchFamily="2" charset="0"/>
              </a:rPr>
              <a:t>a</a:t>
            </a:r>
            <a:r>
              <a:rPr kumimoji="0" lang="pt-BR"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n 18th Century Deist as a</a:t>
            </a:r>
          </a:p>
          <a:p>
            <a:pPr marL="0" marR="0" lvl="0" indent="0" algn="ctr"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Slave to no sect, who takes no private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road, but looks through nature up to God.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Deists still needed God to explain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origin of nature, the predictability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the universe, the source of moral laws,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and the way to account for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reasonability of reason.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4786" name="Picture 2" descr="PAGE_124"/>
          <p:cNvPicPr>
            <a:picLocks noChangeAspect="1" noChangeArrowheads="1"/>
          </p:cNvPicPr>
          <p:nvPr/>
        </p:nvPicPr>
        <p:blipFill>
          <a:blip r:embed="rId3" cstate="print"/>
          <a:srcRect/>
          <a:stretch>
            <a:fillRect/>
          </a:stretch>
        </p:blipFill>
        <p:spPr bwMode="auto">
          <a:xfrm>
            <a:off x="0" y="-154005"/>
            <a:ext cx="12192000" cy="7815713"/>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9715" name="WordArt 3"/>
          <p:cNvSpPr>
            <a:spLocks noChangeArrowheads="1" noChangeShapeType="1" noTextEdit="1"/>
          </p:cNvSpPr>
          <p:nvPr/>
        </p:nvSpPr>
        <p:spPr bwMode="auto">
          <a:xfrm>
            <a:off x="1182849" y="609600"/>
            <a:ext cx="9664116" cy="5486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 LONG HABIT OF NOT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THINKING A THING BEING WRONG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GIVES IT A SUPERFICIAL APPEARANCE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OF BEING THOUGHT RIGHT.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Thomas  Paine</a:t>
            </a:r>
          </a:p>
        </p:txBody>
      </p:sp>
    </p:spTree>
    <p:extLst>
      <p:ext uri="{BB962C8B-B14F-4D97-AF65-F5344CB8AC3E}">
        <p14:creationId xmlns:p14="http://schemas.microsoft.com/office/powerpoint/2010/main" val="30960273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im-20090903-who-is-king.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im-20090903-who-is-king.jpg"/>
          <p:cNvPicPr>
            <a:picLocks noChangeAspect="1"/>
          </p:cNvPicPr>
          <p:nvPr/>
        </p:nvPicPr>
        <p:blipFill>
          <a:blip r:embed="rId2" cstate="print"/>
          <a:stretch>
            <a:fillRect/>
          </a:stretch>
        </p:blipFill>
        <p:spPr>
          <a:xfrm>
            <a:off x="-10331776" y="0"/>
            <a:ext cx="22523776" cy="6858000"/>
          </a:xfrm>
          <a:prstGeom prst="rect">
            <a:avLst/>
          </a:prstGeom>
        </p:spPr>
      </p:pic>
      <p:sp>
        <p:nvSpPr>
          <p:cNvPr id="5" name="Rectangle 4"/>
          <p:cNvSpPr/>
          <p:nvPr/>
        </p:nvSpPr>
        <p:spPr>
          <a:xfrm>
            <a:off x="867266" y="1782396"/>
            <a:ext cx="10152668" cy="4524315"/>
          </a:xfrm>
          <a:prstGeom prst="rect">
            <a:avLst/>
          </a:prstGeom>
          <a:solidFill>
            <a:srgbClr val="7030A0"/>
          </a:solidFill>
        </p:spPr>
        <p:txBody>
          <a:bodyPr wrap="square">
            <a:spAutoFit/>
          </a:bodyPr>
          <a:lstStyle>
            <a:defPPr>
              <a:defRPr lang="en-US"/>
            </a:defPPr>
            <a:lvl1pPr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1pPr>
            <a:lvl2pPr marL="4572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2pPr>
            <a:lvl3pPr marL="9144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3pPr>
            <a:lvl4pPr marL="13716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4pPr>
            <a:lvl5pPr marL="18288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5pPr>
            <a:lvl6pPr marL="22860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6pPr>
            <a:lvl7pPr marL="27432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7pPr>
            <a:lvl8pPr marL="32004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8pPr>
            <a:lvl9pPr marL="36576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But it’s Paine who is most singled out as America’s true philosophical founder. Paine’s </a:t>
            </a:r>
            <a:r>
              <a:rPr kumimoji="0" lang="en-US" sz="18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Common Sense</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 did put forth arguments for independence from Great Britain, but how did Paine argue his case? What were his sources? Did he follow deistic lines of argumentation similar to those of the French revolutionaries? “He constructed his arguments from materials that were familiar to the average colonist, favoring allusions to popular history, nature, and scripture rather than Montesquieu, Tacitus, and Cicero.”         </a:t>
            </a:r>
            <a:r>
              <a:rPr kumimoji="0" lang="en-US" sz="2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There is no hint of Deism in </a:t>
            </a:r>
            <a:r>
              <a:rPr kumimoji="0" lang="en-US" sz="20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Common Sense</a:t>
            </a:r>
            <a:r>
              <a:rPr kumimoji="0" lang="en-US" sz="2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A. J. Ayer remarks that “the first argument that Paine brings against the institution of kingship is scriptural.”  Paine declared that “government by kings was first introduced into the world by the Heathens, from which the children of Israel copied the custom. . .  As the exalting of one man so greatly above the rest cannot be justified on the equal rights of nature, so neither can it be defended on the authority of scripture; for the will of the Almighty, as declared by Gideon and the prophet Samuel,  expressly disapproves of government by kings.  All anti-monarchical parts of scripture have been smoothly glossed over in monarchical governments,  but they undoubtedly merit the attention of countries which have their governments yet to form. ‘</a:t>
            </a:r>
            <a:r>
              <a:rPr kumimoji="0" lang="en-US" sz="18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Render unto Caesar the things which are Caesar’s’</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  is the scriptural doctrine of courts, yet it is no support of monarchical government, for the Jews at that time were without a king, and in a state of vassalage to the Romans.”</a:t>
            </a:r>
          </a:p>
        </p:txBody>
      </p:sp>
    </p:spTree>
    <p:extLst>
      <p:ext uri="{BB962C8B-B14F-4D97-AF65-F5344CB8AC3E}">
        <p14:creationId xmlns:p14="http://schemas.microsoft.com/office/powerpoint/2010/main" val="8109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p:txBody>
          <a:bodyPr/>
          <a:lstStyle/>
          <a:p>
            <a:endParaRPr lang="en-US"/>
          </a:p>
        </p:txBody>
      </p:sp>
      <p:sp>
        <p:nvSpPr>
          <p:cNvPr id="1713155" name="WordArt 3" descr="White marble"/>
          <p:cNvSpPr>
            <a:spLocks noChangeArrowheads="1" noChangeShapeType="1" noTextEdit="1"/>
          </p:cNvSpPr>
          <p:nvPr/>
        </p:nvSpPr>
        <p:spPr bwMode="auto">
          <a:xfrm>
            <a:off x="1828800" y="2590800"/>
            <a:ext cx="5486400" cy="39624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a:ea typeface="+mn-ea"/>
                <a:cs typeface="+mn-cs"/>
              </a:rPr>
              <a:t> Founding Patriot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a:ea typeface="+mn-ea"/>
                <a:cs typeface="+mn-cs"/>
              </a:rPr>
              <a:t>BROTHERHOOD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a:ea typeface="+mn-ea"/>
                <a:cs typeface="+mn-cs"/>
              </a:rPr>
              <a:t>THEISTS &amp; DEISTS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713155"/>
                                        </p:tgtEl>
                                        <p:attrNameLst>
                                          <p:attrName>style.visibility</p:attrName>
                                        </p:attrNameLst>
                                      </p:cBhvr>
                                      <p:to>
                                        <p:strVal val="visible"/>
                                      </p:to>
                                    </p:set>
                                    <p:anim calcmode="lin" valueType="num">
                                      <p:cBhvr>
                                        <p:cTn id="7" dur="500" fill="hold"/>
                                        <p:tgtEl>
                                          <p:spTgt spid="1713155"/>
                                        </p:tgtEl>
                                        <p:attrNameLst>
                                          <p:attrName>ppt_w</p:attrName>
                                        </p:attrNameLst>
                                      </p:cBhvr>
                                      <p:tavLst>
                                        <p:tav tm="0">
                                          <p:val>
                                            <p:strVal val="4/3*#ppt_w"/>
                                          </p:val>
                                        </p:tav>
                                        <p:tav tm="100000">
                                          <p:val>
                                            <p:strVal val="#ppt_w"/>
                                          </p:val>
                                        </p:tav>
                                      </p:tavLst>
                                    </p:anim>
                                    <p:anim calcmode="lin" valueType="num">
                                      <p:cBhvr>
                                        <p:cTn id="8" dur="500" fill="hold"/>
                                        <p:tgtEl>
                                          <p:spTgt spid="171315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315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39330" name="Rectangle 2">
            <a:extLst>
              <a:ext uri="{FF2B5EF4-FFF2-40B4-BE49-F238E27FC236}">
                <a16:creationId xmlns:a16="http://schemas.microsoft.com/office/drawing/2014/main" id="{B0B1B12D-A0F9-27F7-B74A-32348C0B9EF9}"/>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39331" name="Rectangle 3">
            <a:extLst>
              <a:ext uri="{FF2B5EF4-FFF2-40B4-BE49-F238E27FC236}">
                <a16:creationId xmlns:a16="http://schemas.microsoft.com/office/drawing/2014/main" id="{C89E2B11-59B6-708B-F4FD-05471E3B3B8C}"/>
              </a:ext>
            </a:extLst>
          </p:cNvPr>
          <p:cNvSpPr>
            <a:spLocks noGrp="1" noChangeArrowheads="1"/>
          </p:cNvSpPr>
          <p:nvPr>
            <p:ph type="body" idx="1"/>
          </p:nvPr>
        </p:nvSpPr>
        <p:spPr>
          <a:xfrm>
            <a:off x="1828800" y="1752600"/>
            <a:ext cx="8458200" cy="4343400"/>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400" b="1" u="sng" dirty="0">
                <a:solidFill>
                  <a:srgbClr val="CCFF66"/>
                </a:solidFill>
              </a:rPr>
              <a:t>Two Methods Of Inquiry:</a:t>
            </a:r>
          </a:p>
          <a:p>
            <a:pPr eaLnBrk="1" hangingPunct="1">
              <a:buFont typeface="Monotype Sorts" pitchFamily="2" charset="2"/>
              <a:buNone/>
              <a:defRPr/>
            </a:pPr>
            <a:endParaRPr lang="en-US" sz="1200" b="1" u="sng" dirty="0">
              <a:solidFill>
                <a:srgbClr val="CCFF66"/>
              </a:solidFill>
            </a:endParaRPr>
          </a:p>
          <a:p>
            <a:pPr eaLnBrk="1" hangingPunct="1">
              <a:defRPr/>
            </a:pPr>
            <a:r>
              <a:rPr lang="en-US" sz="4400" b="1" dirty="0">
                <a:solidFill>
                  <a:schemeClr val="bg1"/>
                </a:solidFill>
              </a:rPr>
              <a:t> Major Logic – Ontology</a:t>
            </a:r>
          </a:p>
          <a:p>
            <a:pPr eaLnBrk="1" hangingPunct="1">
              <a:defRPr/>
            </a:pPr>
            <a:r>
              <a:rPr lang="en-US" sz="4400" b="1" dirty="0">
                <a:solidFill>
                  <a:schemeClr val="bg1"/>
                </a:solidFill>
              </a:rPr>
              <a:t> Major Logic – Epistemic</a:t>
            </a:r>
          </a:p>
          <a:p>
            <a:pPr eaLnBrk="1" hangingPunct="1">
              <a:defRPr/>
            </a:pPr>
            <a:r>
              <a:rPr lang="en-US" sz="4400" b="1" dirty="0">
                <a:solidFill>
                  <a:schemeClr val="bg1"/>
                </a:solidFill>
              </a:rPr>
              <a:t> Minor Logic – Inductive</a:t>
            </a:r>
          </a:p>
          <a:p>
            <a:pPr eaLnBrk="1" hangingPunct="1">
              <a:defRPr/>
            </a:pPr>
            <a:r>
              <a:rPr lang="en-US" sz="4400" b="1" dirty="0">
                <a:solidFill>
                  <a:schemeClr val="bg1"/>
                </a:solidFill>
              </a:rPr>
              <a:t> Minor Logic – Deductive</a:t>
            </a:r>
          </a:p>
          <a:p>
            <a:pPr eaLnBrk="1" hangingPunct="1">
              <a:defRPr/>
            </a:pPr>
            <a:endParaRPr lang="en-US" sz="4000" dirty="0">
              <a:solidFill>
                <a:schemeClr val="bg1"/>
              </a:solidFill>
            </a:endParaRPr>
          </a:p>
        </p:txBody>
      </p:sp>
      <p:sp>
        <p:nvSpPr>
          <p:cNvPr id="215046" name="WordArt 4">
            <a:extLst>
              <a:ext uri="{FF2B5EF4-FFF2-40B4-BE49-F238E27FC236}">
                <a16:creationId xmlns:a16="http://schemas.microsoft.com/office/drawing/2014/main" id="{2489C757-85B2-3F03-9C82-E3D62529C236}"/>
              </a:ext>
            </a:extLst>
          </p:cNvPr>
          <p:cNvSpPr>
            <a:spLocks noChangeArrowheads="1" noChangeShapeType="1" noTextEdit="1"/>
          </p:cNvSpPr>
          <p:nvPr/>
        </p:nvSpPr>
        <p:spPr bwMode="auto">
          <a:xfrm>
            <a:off x="1828800" y="380999"/>
            <a:ext cx="845820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939331">
                                            <p:txEl>
                                              <p:pRg st="0" end="0"/>
                                            </p:txEl>
                                          </p:spTgt>
                                        </p:tgtEl>
                                        <p:attrNameLst>
                                          <p:attrName>style.visibility</p:attrName>
                                        </p:attrNameLst>
                                      </p:cBhvr>
                                      <p:to>
                                        <p:strVal val="visible"/>
                                      </p:to>
                                    </p:set>
                                    <p:anim calcmode="lin" valueType="num">
                                      <p:cBhvr>
                                        <p:cTn id="7" dur="1000" fill="hold"/>
                                        <p:tgtEl>
                                          <p:spTgt spid="39393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393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393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393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939331">
                                            <p:txEl>
                                              <p:pRg st="2" end="2"/>
                                            </p:txEl>
                                          </p:spTgt>
                                        </p:tgtEl>
                                        <p:attrNameLst>
                                          <p:attrName>style.visibility</p:attrName>
                                        </p:attrNameLst>
                                      </p:cBhvr>
                                      <p:to>
                                        <p:strVal val="visible"/>
                                      </p:to>
                                    </p:set>
                                    <p:anim calcmode="lin" valueType="num">
                                      <p:cBhvr>
                                        <p:cTn id="15" dur="1000" fill="hold"/>
                                        <p:tgtEl>
                                          <p:spTgt spid="393933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93933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9393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393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939331">
                                            <p:txEl>
                                              <p:pRg st="3" end="3"/>
                                            </p:txEl>
                                          </p:spTgt>
                                        </p:tgtEl>
                                        <p:attrNameLst>
                                          <p:attrName>style.visibility</p:attrName>
                                        </p:attrNameLst>
                                      </p:cBhvr>
                                      <p:to>
                                        <p:strVal val="visible"/>
                                      </p:to>
                                    </p:set>
                                    <p:anim calcmode="lin" valueType="num">
                                      <p:cBhvr>
                                        <p:cTn id="23" dur="1000" fill="hold"/>
                                        <p:tgtEl>
                                          <p:spTgt spid="393933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93933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9393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393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939331">
                                            <p:txEl>
                                              <p:pRg st="4" end="4"/>
                                            </p:txEl>
                                          </p:spTgt>
                                        </p:tgtEl>
                                        <p:attrNameLst>
                                          <p:attrName>style.visibility</p:attrName>
                                        </p:attrNameLst>
                                      </p:cBhvr>
                                      <p:to>
                                        <p:strVal val="visible"/>
                                      </p:to>
                                    </p:set>
                                    <p:anim calcmode="lin" valueType="num">
                                      <p:cBhvr>
                                        <p:cTn id="31" dur="1000" fill="hold"/>
                                        <p:tgtEl>
                                          <p:spTgt spid="393933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93933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9393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393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939331">
                                            <p:txEl>
                                              <p:pRg st="5" end="5"/>
                                            </p:txEl>
                                          </p:spTgt>
                                        </p:tgtEl>
                                        <p:attrNameLst>
                                          <p:attrName>style.visibility</p:attrName>
                                        </p:attrNameLst>
                                      </p:cBhvr>
                                      <p:to>
                                        <p:strVal val="visible"/>
                                      </p:to>
                                    </p:set>
                                    <p:anim calcmode="lin" valueType="num">
                                      <p:cBhvr>
                                        <p:cTn id="39" dur="1000" fill="hold"/>
                                        <p:tgtEl>
                                          <p:spTgt spid="393933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93933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9393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393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331"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4114800"/>
            <a:ext cx="12279086" cy="2585323"/>
          </a:xfrm>
          <a:prstGeom prst="rect">
            <a:avLst/>
          </a:prstGeom>
          <a:noFill/>
          <a:ln>
            <a:noFill/>
          </a:ln>
        </p:spPr>
        <p:txBody>
          <a:bodyPr wrap="square" lIns="91440" tIns="45720" rIns="91440" bIns="45720">
            <a:spAutoFit/>
          </a:bodyPr>
          <a:lstStyle/>
          <a:p>
            <a:pPr algn="ctr" fontAlgn="base">
              <a:spcBef>
                <a:spcPct val="0"/>
              </a:spcBef>
              <a:spcAft>
                <a:spcPct val="0"/>
              </a:spcAft>
            </a:pPr>
            <a:r>
              <a:rPr lang="en-US" sz="5400" b="1" dirty="0">
                <a:ln w="900" cmpd="sng">
                  <a:solidFill>
                    <a:srgbClr val="C00000">
                      <a:alpha val="55000"/>
                    </a:srgbClr>
                  </a:solidFill>
                  <a:prstDash val="solid"/>
                </a:ln>
                <a:solidFill>
                  <a:srgbClr val="7F7F7F"/>
                </a:solidFill>
                <a:effectLst>
                  <a:innerShdw blurRad="101600" dist="76200" dir="5400000">
                    <a:srgbClr val="00CC99">
                      <a:satMod val="190000"/>
                      <a:tint val="100000"/>
                      <a:alpha val="74000"/>
                    </a:srgbClr>
                  </a:innerShdw>
                </a:effectLst>
                <a:latin typeface="Calligrapher" pitchFamily="2" charset="0"/>
              </a:rPr>
              <a:t>Jefferson Privately Compared Jesus</a:t>
            </a:r>
          </a:p>
          <a:p>
            <a:pPr algn="ctr" fontAlgn="base">
              <a:spcBef>
                <a:spcPct val="0"/>
              </a:spcBef>
              <a:spcAft>
                <a:spcPct val="0"/>
              </a:spcAft>
            </a:pPr>
            <a:r>
              <a:rPr lang="en-US" sz="5400" b="1" dirty="0">
                <a:ln w="900" cmpd="sng">
                  <a:solidFill>
                    <a:srgbClr val="C00000">
                      <a:alpha val="55000"/>
                    </a:srgbClr>
                  </a:solidFill>
                  <a:prstDash val="solid"/>
                </a:ln>
                <a:solidFill>
                  <a:srgbClr val="7F7F7F"/>
                </a:solidFill>
                <a:effectLst>
                  <a:innerShdw blurRad="101600" dist="76200" dir="5400000">
                    <a:srgbClr val="00CC99">
                      <a:satMod val="190000"/>
                      <a:tint val="100000"/>
                      <a:alpha val="74000"/>
                    </a:srgbClr>
                  </a:innerShdw>
                </a:effectLst>
                <a:latin typeface="Calligrapher" pitchFamily="2" charset="0"/>
              </a:rPr>
              <a:t>Christ to the Philosopher Socrates           His Indian Bible Omitted Miracles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par>
                                <p:cTn id="10" presetID="36" presetClass="emph" presetSubtype="0" fill="hold" nodeType="withEffect">
                                  <p:stCondLst>
                                    <p:cond delay="0"/>
                                  </p:stCondLst>
                                  <p:iterate type="lt">
                                    <p:tmPct val="10000"/>
                                  </p:iterate>
                                  <p:childTnLst>
                                    <p:animScale>
                                      <p:cBhvr>
                                        <p:cTn id="11" dur="250" autoRev="1" fill="hold">
                                          <p:stCondLst>
                                            <p:cond delay="0"/>
                                          </p:stCondLst>
                                        </p:cTn>
                                        <p:tgtEl>
                                          <p:spTgt spid="5">
                                            <p:txEl>
                                              <p:pRg st="1" end="1"/>
                                            </p:txEl>
                                          </p:spTgt>
                                        </p:tgtEl>
                                      </p:cBhvr>
                                      <p:to x="80000" y="100000"/>
                                    </p:animScale>
                                    <p:anim by="(#ppt_w*0.10)" calcmode="lin" valueType="num">
                                      <p:cBhvr>
                                        <p:cTn id="12" dur="250" autoRev="1" fill="hold">
                                          <p:stCondLst>
                                            <p:cond delay="0"/>
                                          </p:stCondLst>
                                        </p:cTn>
                                        <p:tgtEl>
                                          <p:spTgt spid="5">
                                            <p:txEl>
                                              <p:pRg st="1" end="1"/>
                                            </p:txEl>
                                          </p:spTgt>
                                        </p:tgtEl>
                                        <p:attrNameLst>
                                          <p:attrName>ppt_x</p:attrName>
                                        </p:attrNameLst>
                                      </p:cBhvr>
                                    </p:anim>
                                    <p:anim by="(-#ppt_w*0.10)" calcmode="lin" valueType="num">
                                      <p:cBhvr>
                                        <p:cTn id="13" dur="250" autoRev="1" fill="hold">
                                          <p:stCondLst>
                                            <p:cond delay="0"/>
                                          </p:stCondLst>
                                        </p:cTn>
                                        <p:tgtEl>
                                          <p:spTgt spid="5">
                                            <p:txEl>
                                              <p:pRg st="1" end="1"/>
                                            </p:txEl>
                                          </p:spTgt>
                                        </p:tgtEl>
                                        <p:attrNameLst>
                                          <p:attrName>ppt_y</p:attrName>
                                        </p:attrNameLst>
                                      </p:cBhvr>
                                    </p:anim>
                                    <p:animRot by="-480000">
                                      <p:cBhvr>
                                        <p:cTn id="14" dur="250" autoRev="1" fill="hold">
                                          <p:stCondLst>
                                            <p:cond delay="0"/>
                                          </p:stCondLst>
                                        </p:cTn>
                                        <p:tgtEl>
                                          <p:spTgt spid="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681733" name="Rectangle 5"/>
          <p:cNvSpPr>
            <a:spLocks noGrp="1" noChangeArrowheads="1"/>
          </p:cNvSpPr>
          <p:nvPr>
            <p:ph type="body" idx="1"/>
          </p:nvPr>
        </p:nvSpPr>
        <p:spPr>
          <a:xfrm>
            <a:off x="1828800" y="2971800"/>
            <a:ext cx="5715000" cy="3124200"/>
          </a:xfrm>
        </p:spPr>
        <p:txBody>
          <a:bodyPr/>
          <a:lstStyle/>
          <a:p>
            <a:pPr>
              <a:lnSpc>
                <a:spcPct val="90000"/>
              </a:lnSpc>
            </a:pPr>
            <a:r>
              <a:rPr lang="en-US" sz="2000" b="1">
                <a:solidFill>
                  <a:srgbClr val="FFFF66"/>
                </a:solidFill>
              </a:rPr>
              <a:t>“In what might be called the period of incubation of reform-ideas,  the first half         of the 18</a:t>
            </a:r>
            <a:r>
              <a:rPr lang="en-US" sz="2000" b="1" baseline="30000">
                <a:solidFill>
                  <a:srgbClr val="FFFF66"/>
                </a:solidFill>
              </a:rPr>
              <a:t>th</a:t>
            </a:r>
            <a:r>
              <a:rPr lang="en-US" sz="2000" b="1">
                <a:solidFill>
                  <a:srgbClr val="FFFF66"/>
                </a:solidFill>
              </a:rPr>
              <a:t> Century,  the reformers were all Deists.  The Encyclopedists who brought together and developed their ideas in the middle of the century were mostly Atheists,  and,  like Jefferson,  who got his ideas from them,  dogmatic Materialists.  The leaders of the Revolution in its early constructive years, who first drew up a state-program of reform, also were mostly Atheists!”</a:t>
            </a:r>
          </a:p>
          <a:p>
            <a:pPr>
              <a:lnSpc>
                <a:spcPct val="90000"/>
              </a:lnSpc>
              <a:buFontTx/>
              <a:buNone/>
            </a:pPr>
            <a:r>
              <a:rPr lang="en-US" sz="2800"/>
              <a:t>    </a:t>
            </a:r>
          </a:p>
        </p:txBody>
      </p:sp>
      <p:sp>
        <p:nvSpPr>
          <p:cNvPr id="4681732" name="Comment 4"/>
          <p:cNvSpPr>
            <a:spLocks noChangeArrowheads="1"/>
          </p:cNvSpPr>
          <p:nvPr/>
        </p:nvSpPr>
        <p:spPr bwMode="auto">
          <a:xfrm>
            <a:off x="1219200" y="-1219200"/>
            <a:ext cx="9753600"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EXITS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“Thomas Paine never complained about the intensity of his suffering during his last months, though the pain became so great at times he would cry out involuntarily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‘Oh, Lord help me!.’” </a:t>
            </a:r>
          </a:p>
        </p:txBody>
      </p:sp>
      <p:sp>
        <p:nvSpPr>
          <p:cNvPr id="4681734" name="WordArt 6" descr="Narrow vertical"/>
          <p:cNvSpPr>
            <a:spLocks noChangeArrowheads="1" noChangeShapeType="1" noTextEdit="1"/>
          </p:cNvSpPr>
          <p:nvPr/>
        </p:nvSpPr>
        <p:spPr bwMode="auto">
          <a:xfrm>
            <a:off x="1905000" y="6096000"/>
            <a:ext cx="5943600" cy="7620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 J. McCabe @ Christianity's social record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81733">
                                            <p:txEl>
                                              <p:pRg st="1" end="1"/>
                                            </p:txEl>
                                          </p:spTgt>
                                        </p:tgtEl>
                                        <p:attrNameLst>
                                          <p:attrName>style.visibility</p:attrName>
                                        </p:attrNameLst>
                                      </p:cBhvr>
                                      <p:to>
                                        <p:strVal val="visible"/>
                                      </p:to>
                                    </p:set>
                                    <p:animEffect transition="in" filter="wipe(left)">
                                      <p:cBhvr>
                                        <p:cTn id="7" dur="500"/>
                                        <p:tgtEl>
                                          <p:spTgt spid="46817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81733">
                                            <p:txEl>
                                              <p:pRg st="0" end="0"/>
                                            </p:txEl>
                                          </p:spTgt>
                                        </p:tgtEl>
                                        <p:attrNameLst>
                                          <p:attrName>style.visibility</p:attrName>
                                        </p:attrNameLst>
                                      </p:cBhvr>
                                      <p:to>
                                        <p:strVal val="visible"/>
                                      </p:to>
                                    </p:set>
                                    <p:animEffect transition="in" filter="wipe(left)">
                                      <p:cBhvr>
                                        <p:cTn id="12" dur="500"/>
                                        <p:tgtEl>
                                          <p:spTgt spid="46817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681734"/>
                                        </p:tgtEl>
                                        <p:attrNameLst>
                                          <p:attrName>style.visibility</p:attrName>
                                        </p:attrNameLst>
                                      </p:cBhvr>
                                      <p:to>
                                        <p:strVal val="visible"/>
                                      </p:to>
                                    </p:set>
                                    <p:anim calcmode="lin" valueType="num">
                                      <p:cBhvr additive="base">
                                        <p:cTn id="17" dur="500" fill="hold"/>
                                        <p:tgtEl>
                                          <p:spTgt spid="4681734"/>
                                        </p:tgtEl>
                                        <p:attrNameLst>
                                          <p:attrName>ppt_x</p:attrName>
                                        </p:attrNameLst>
                                      </p:cBhvr>
                                      <p:tavLst>
                                        <p:tav tm="0">
                                          <p:val>
                                            <p:strVal val="1+#ppt_w/2"/>
                                          </p:val>
                                        </p:tav>
                                        <p:tav tm="100000">
                                          <p:val>
                                            <p:strVal val="#ppt_x"/>
                                          </p:val>
                                        </p:tav>
                                      </p:tavLst>
                                    </p:anim>
                                    <p:anim calcmode="lin" valueType="num">
                                      <p:cBhvr additive="base">
                                        <p:cTn id="18" dur="500" fill="hold"/>
                                        <p:tgtEl>
                                          <p:spTgt spid="46817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1733" grpId="0" build="p" autoUpdateAnimBg="0" rev="1"/>
      <p:bldP spid="4681734"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79970" name="Rectangle 2"/>
          <p:cNvSpPr>
            <a:spLocks noGrp="1" noChangeArrowheads="1"/>
          </p:cNvSpPr>
          <p:nvPr>
            <p:ph type="title"/>
          </p:nvPr>
        </p:nvSpPr>
        <p:spPr>
          <a:xfrm>
            <a:off x="1524000" y="0"/>
            <a:ext cx="9144000" cy="304800"/>
          </a:xfrm>
        </p:spPr>
        <p:txBody>
          <a:bodyPr/>
          <a:lstStyle/>
          <a:p>
            <a:r>
              <a:rPr lang="en-US" sz="3200">
                <a:solidFill>
                  <a:srgbClr val="990033"/>
                </a:solidFill>
                <a:effectLst>
                  <a:outerShdw blurRad="38100" dist="38100" dir="2700000" algn="tl">
                    <a:srgbClr val="C0C0C0"/>
                  </a:outerShdw>
                </a:effectLst>
                <a:latin typeface="Wide Latin" pitchFamily="18" charset="0"/>
              </a:rPr>
              <a:t>history intersects justice</a:t>
            </a:r>
          </a:p>
        </p:txBody>
      </p:sp>
      <p:pic>
        <p:nvPicPr>
          <p:cNvPr id="4179971" name="Picture 3" descr="C:\Documents and Settings\Owner\My Documents\Educational Illustrations\Fate_by_Obi_S4n.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4179972" name="WordArt 4"/>
          <p:cNvSpPr>
            <a:spLocks noChangeArrowheads="1" noChangeShapeType="1" noTextEdit="1"/>
          </p:cNvSpPr>
          <p:nvPr/>
        </p:nvSpPr>
        <p:spPr bwMode="auto">
          <a:xfrm>
            <a:off x="3771900" y="5943600"/>
            <a:ext cx="4648200" cy="9144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990033"/>
                </a:solidFill>
                <a:effectLst/>
                <a:uLnTx/>
                <a:uFillTx/>
                <a:latin typeface="Times New Roman"/>
                <a:ea typeface="+mn-ea"/>
                <a:cs typeface="Times New Roman"/>
              </a:rPr>
              <a:t>The American Revolution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79970"/>
                                        </p:tgtEl>
                                        <p:attrNameLst>
                                          <p:attrName>style.visibility</p:attrName>
                                        </p:attrNameLst>
                                      </p:cBhvr>
                                      <p:to>
                                        <p:strVal val="visible"/>
                                      </p:to>
                                    </p:set>
                                    <p:animEffect transition="in" filter="barn(inVertical)">
                                      <p:cBhvr>
                                        <p:cTn id="7" dur="500"/>
                                        <p:tgtEl>
                                          <p:spTgt spid="41799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79971"/>
                                        </p:tgtEl>
                                        <p:attrNameLst>
                                          <p:attrName>style.visibility</p:attrName>
                                        </p:attrNameLst>
                                      </p:cBhvr>
                                      <p:to>
                                        <p:strVal val="visible"/>
                                      </p:to>
                                    </p:set>
                                    <p:animEffect transition="in" filter="wipe(left)">
                                      <p:cBhvr>
                                        <p:cTn id="12" dur="500"/>
                                        <p:tgtEl>
                                          <p:spTgt spid="4179971"/>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4179972"/>
                                        </p:tgtEl>
                                        <p:attrNameLst>
                                          <p:attrName>style.visibility</p:attrName>
                                        </p:attrNameLst>
                                      </p:cBhvr>
                                      <p:to>
                                        <p:strVal val="visible"/>
                                      </p:to>
                                    </p:set>
                                    <p:anim calcmode="lin" valueType="num">
                                      <p:cBhvr additive="base">
                                        <p:cTn id="17" dur="5000" fill="hold"/>
                                        <p:tgtEl>
                                          <p:spTgt spid="4179972"/>
                                        </p:tgtEl>
                                        <p:attrNameLst>
                                          <p:attrName>ppt_x</p:attrName>
                                        </p:attrNameLst>
                                      </p:cBhvr>
                                      <p:tavLst>
                                        <p:tav tm="0">
                                          <p:val>
                                            <p:strVal val="#ppt_x"/>
                                          </p:val>
                                        </p:tav>
                                        <p:tav tm="100000">
                                          <p:val>
                                            <p:strVal val="#ppt_x"/>
                                          </p:val>
                                        </p:tav>
                                      </p:tavLst>
                                    </p:anim>
                                    <p:anim calcmode="lin" valueType="num">
                                      <p:cBhvr additive="base">
                                        <p:cTn id="18" dur="5000" fill="hold"/>
                                        <p:tgtEl>
                                          <p:spTgt spid="4179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9970" grpId="0" autoUpdateAnimBg="0"/>
      <p:bldP spid="4179972"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2377731" name="Rectangle 3" descr="Bouquet"/>
          <p:cNvSpPr>
            <a:spLocks noGrp="1" noChangeArrowheads="1"/>
          </p:cNvSpPr>
          <p:nvPr>
            <p:ph type="body" idx="1"/>
          </p:nvPr>
        </p:nvSpPr>
        <p:spPr>
          <a:xfrm>
            <a:off x="2057400" y="1524000"/>
            <a:ext cx="8001000" cy="5029200"/>
          </a:xfrm>
          <a:blipFill dpi="0" rotWithShape="0">
            <a:blip r:embed="rId5" cstate="print"/>
            <a:srcRect/>
            <a:tile tx="0" ty="0" sx="100000" sy="100000" flip="none" algn="tl"/>
          </a:blipFill>
        </p:spPr>
        <p:txBody>
          <a:bodyPr/>
          <a:lstStyle/>
          <a:p>
            <a:r>
              <a:rPr lang="en-US" sz="4400" b="1">
                <a:solidFill>
                  <a:srgbClr val="FF5050"/>
                </a:solidFill>
                <a:effectLst>
                  <a:outerShdw blurRad="38100" dist="38100" dir="2700000" algn="tl">
                    <a:srgbClr val="000000"/>
                  </a:outerShdw>
                </a:effectLst>
              </a:rPr>
              <a:t>“Freedom is never granted,  it is won.  Justice is never given,  it is exacted…   Freedom and justice must be struggled for by the oppressed of all lands and races and the struggle must be continuous…”</a:t>
            </a:r>
          </a:p>
        </p:txBody>
      </p:sp>
      <p:sp>
        <p:nvSpPr>
          <p:cNvPr id="2377732" name="WordArt 4"/>
          <p:cNvSpPr>
            <a:spLocks noChangeArrowheads="1" noChangeShapeType="1" noTextEdit="1"/>
          </p:cNvSpPr>
          <p:nvPr/>
        </p:nvSpPr>
        <p:spPr bwMode="auto">
          <a:xfrm>
            <a:off x="2444816" y="228600"/>
            <a:ext cx="7777213" cy="8001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DEIST GOD </a:t>
            </a: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ONLY</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OBSERVER: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77732"/>
                                        </p:tgtEl>
                                        <p:attrNameLst>
                                          <p:attrName>style.visibility</p:attrName>
                                        </p:attrNameLst>
                                      </p:cBhvr>
                                      <p:to>
                                        <p:strVal val="visible"/>
                                      </p:to>
                                    </p:set>
                                    <p:anim calcmode="lin" valueType="num">
                                      <p:cBhvr>
                                        <p:cTn id="7" dur="500" fill="hold"/>
                                        <p:tgtEl>
                                          <p:spTgt spid="2377732"/>
                                        </p:tgtEl>
                                        <p:attrNameLst>
                                          <p:attrName>ppt_w</p:attrName>
                                        </p:attrNameLst>
                                      </p:cBhvr>
                                      <p:tavLst>
                                        <p:tav tm="0">
                                          <p:val>
                                            <p:fltVal val="0"/>
                                          </p:val>
                                        </p:tav>
                                        <p:tav tm="100000">
                                          <p:val>
                                            <p:strVal val="#ppt_w"/>
                                          </p:val>
                                        </p:tav>
                                      </p:tavLst>
                                    </p:anim>
                                    <p:anim calcmode="lin" valueType="num">
                                      <p:cBhvr>
                                        <p:cTn id="8" dur="500" fill="hold"/>
                                        <p:tgtEl>
                                          <p:spTgt spid="2377732"/>
                                        </p:tgtEl>
                                        <p:attrNameLst>
                                          <p:attrName>ppt_h</p:attrName>
                                        </p:attrNameLst>
                                      </p:cBhvr>
                                      <p:tavLst>
                                        <p:tav tm="0">
                                          <p:val>
                                            <p:fltVal val="0"/>
                                          </p:val>
                                        </p:tav>
                                        <p:tav tm="100000">
                                          <p:val>
                                            <p:strVal val="#ppt_h"/>
                                          </p:val>
                                        </p:tav>
                                      </p:tavLst>
                                    </p:anim>
                                    <p:anim calcmode="lin" valueType="num">
                                      <p:cBhvr>
                                        <p:cTn id="9" dur="500" fill="hold"/>
                                        <p:tgtEl>
                                          <p:spTgt spid="2377732"/>
                                        </p:tgtEl>
                                        <p:attrNameLst>
                                          <p:attrName>ppt_x</p:attrName>
                                        </p:attrNameLst>
                                      </p:cBhvr>
                                      <p:tavLst>
                                        <p:tav tm="0">
                                          <p:val>
                                            <p:fltVal val="0.5"/>
                                          </p:val>
                                        </p:tav>
                                        <p:tav tm="100000">
                                          <p:val>
                                            <p:strVal val="#ppt_x"/>
                                          </p:val>
                                        </p:tav>
                                      </p:tavLst>
                                    </p:anim>
                                    <p:anim calcmode="lin" valueType="num">
                                      <p:cBhvr>
                                        <p:cTn id="10" dur="500" fill="hold"/>
                                        <p:tgtEl>
                                          <p:spTgt spid="237773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2377731">
                                            <p:txEl>
                                              <p:pRg st="0" end="0"/>
                                            </p:txEl>
                                          </p:spTgt>
                                        </p:tgtEl>
                                        <p:attrNameLst>
                                          <p:attrName>style.visibility</p:attrName>
                                        </p:attrNameLst>
                                      </p:cBhvr>
                                      <p:to>
                                        <p:strVal val="visible"/>
                                      </p:to>
                                    </p:set>
                                    <p:animEffect transition="in" filter="wipe(up)">
                                      <p:cBhvr>
                                        <p:cTn id="15" dur="75"/>
                                        <p:tgtEl>
                                          <p:spTgt spid="2377731">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731" grpId="0" build="p" autoUpdateAnimBg="0"/>
      <p:bldP spid="2377732"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4254722" name="Rectangle 2" descr="Bouquet"/>
          <p:cNvSpPr>
            <a:spLocks noGrp="1" noChangeArrowheads="1"/>
          </p:cNvSpPr>
          <p:nvPr>
            <p:ph type="body" idx="1"/>
          </p:nvPr>
        </p:nvSpPr>
        <p:spPr>
          <a:xfrm>
            <a:off x="1524000" y="2133600"/>
            <a:ext cx="9144000" cy="4724400"/>
          </a:xfrm>
          <a:blipFill dpi="0" rotWithShape="0">
            <a:blip r:embed="rId5" cstate="print"/>
            <a:srcRect/>
            <a:tile tx="0" ty="0" sx="100000" sy="100000" flip="none" algn="tl"/>
          </a:blipFill>
        </p:spPr>
        <p:txBody>
          <a:bodyPr/>
          <a:lstStyle/>
          <a:p>
            <a:r>
              <a:rPr lang="en-US" sz="7200" b="1" dirty="0">
                <a:solidFill>
                  <a:srgbClr val="FF5050"/>
                </a:solidFill>
                <a:effectLst>
                  <a:outerShdw blurRad="38100" dist="38100" dir="2700000" algn="tl">
                    <a:srgbClr val="000000"/>
                  </a:outerShdw>
                </a:effectLst>
              </a:rPr>
              <a:t>“Resistance to tyrants is obedience to God!”</a:t>
            </a:r>
          </a:p>
          <a:p>
            <a:pPr>
              <a:buFontTx/>
              <a:buNone/>
            </a:pPr>
            <a:r>
              <a:rPr lang="en-US" sz="7200" b="1" dirty="0">
                <a:solidFill>
                  <a:srgbClr val="FF5050"/>
                </a:solidFill>
                <a:effectLst>
                  <a:outerShdw blurRad="38100" dist="38100" dir="2700000" algn="tl">
                    <a:srgbClr val="000000"/>
                  </a:outerShdw>
                </a:effectLst>
              </a:rPr>
              <a:t>  - Thomas Jefferson</a:t>
            </a:r>
          </a:p>
        </p:txBody>
      </p:sp>
      <p:sp>
        <p:nvSpPr>
          <p:cNvPr id="4254723" name="WordArt 3"/>
          <p:cNvSpPr>
            <a:spLocks noChangeArrowheads="1" noChangeShapeType="1" noTextEdit="1"/>
          </p:cNvSpPr>
          <p:nvPr/>
        </p:nvSpPr>
        <p:spPr bwMode="auto">
          <a:xfrm>
            <a:off x="2286000" y="381000"/>
            <a:ext cx="8001000" cy="1219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AN OBSERVER GOD!</a:t>
            </a:r>
          </a:p>
        </p:txBody>
      </p:sp>
      <p:pic>
        <p:nvPicPr>
          <p:cNvPr id="8009729" name="Picture 1"/>
          <p:cNvPicPr>
            <a:picLocks noChangeAspect="1" noChangeArrowheads="1"/>
          </p:cNvPicPr>
          <p:nvPr/>
        </p:nvPicPr>
        <p:blipFill>
          <a:blip r:embed="rId6" cstate="print"/>
          <a:srcRect/>
          <a:stretch>
            <a:fillRect/>
          </a:stretch>
        </p:blipFill>
        <p:spPr bwMode="auto">
          <a:xfrm>
            <a:off x="0" y="1"/>
            <a:ext cx="12192000" cy="68579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254723"/>
                                        </p:tgtEl>
                                        <p:attrNameLst>
                                          <p:attrName>style.visibility</p:attrName>
                                        </p:attrNameLst>
                                      </p:cBhvr>
                                      <p:to>
                                        <p:strVal val="visible"/>
                                      </p:to>
                                    </p:set>
                                    <p:anim calcmode="lin" valueType="num">
                                      <p:cBhvr>
                                        <p:cTn id="7" dur="500" fill="hold"/>
                                        <p:tgtEl>
                                          <p:spTgt spid="4254723"/>
                                        </p:tgtEl>
                                        <p:attrNameLst>
                                          <p:attrName>ppt_w</p:attrName>
                                        </p:attrNameLst>
                                      </p:cBhvr>
                                      <p:tavLst>
                                        <p:tav tm="0">
                                          <p:val>
                                            <p:fltVal val="0"/>
                                          </p:val>
                                        </p:tav>
                                        <p:tav tm="100000">
                                          <p:val>
                                            <p:strVal val="#ppt_w"/>
                                          </p:val>
                                        </p:tav>
                                      </p:tavLst>
                                    </p:anim>
                                    <p:anim calcmode="lin" valueType="num">
                                      <p:cBhvr>
                                        <p:cTn id="8" dur="500" fill="hold"/>
                                        <p:tgtEl>
                                          <p:spTgt spid="4254723"/>
                                        </p:tgtEl>
                                        <p:attrNameLst>
                                          <p:attrName>ppt_h</p:attrName>
                                        </p:attrNameLst>
                                      </p:cBhvr>
                                      <p:tavLst>
                                        <p:tav tm="0">
                                          <p:val>
                                            <p:fltVal val="0"/>
                                          </p:val>
                                        </p:tav>
                                        <p:tav tm="100000">
                                          <p:val>
                                            <p:strVal val="#ppt_h"/>
                                          </p:val>
                                        </p:tav>
                                      </p:tavLst>
                                    </p:anim>
                                    <p:anim calcmode="lin" valueType="num">
                                      <p:cBhvr>
                                        <p:cTn id="9" dur="500" fill="hold"/>
                                        <p:tgtEl>
                                          <p:spTgt spid="4254723"/>
                                        </p:tgtEl>
                                        <p:attrNameLst>
                                          <p:attrName>ppt_x</p:attrName>
                                        </p:attrNameLst>
                                      </p:cBhvr>
                                      <p:tavLst>
                                        <p:tav tm="0">
                                          <p:val>
                                            <p:fltVal val="0.5"/>
                                          </p:val>
                                        </p:tav>
                                        <p:tav tm="100000">
                                          <p:val>
                                            <p:strVal val="#ppt_x"/>
                                          </p:val>
                                        </p:tav>
                                      </p:tavLst>
                                    </p:anim>
                                    <p:anim calcmode="lin" valueType="num">
                                      <p:cBhvr>
                                        <p:cTn id="10" dur="500" fill="hold"/>
                                        <p:tgtEl>
                                          <p:spTgt spid="425472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4254722">
                                            <p:txEl>
                                              <p:pRg st="0" end="0"/>
                                            </p:txEl>
                                          </p:spTgt>
                                        </p:tgtEl>
                                        <p:attrNameLst>
                                          <p:attrName>style.visibility</p:attrName>
                                        </p:attrNameLst>
                                      </p:cBhvr>
                                      <p:to>
                                        <p:strVal val="visible"/>
                                      </p:to>
                                    </p:set>
                                    <p:animEffect transition="in" filter="wipe(up)">
                                      <p:cBhvr>
                                        <p:cTn id="15" dur="75"/>
                                        <p:tgtEl>
                                          <p:spTgt spid="4254722">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4254722">
                                            <p:txEl>
                                              <p:pRg st="1" end="1"/>
                                            </p:txEl>
                                          </p:spTgt>
                                        </p:tgtEl>
                                        <p:attrNameLst>
                                          <p:attrName>style.visibility</p:attrName>
                                        </p:attrNameLst>
                                      </p:cBhvr>
                                      <p:to>
                                        <p:strVal val="visible"/>
                                      </p:to>
                                    </p:set>
                                    <p:animEffect transition="in" filter="wipe(up)">
                                      <p:cBhvr>
                                        <p:cTn id="20" dur="75"/>
                                        <p:tgtEl>
                                          <p:spTgt spid="4254722">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3" name="type.wav"/>
                                        </p:tgtEl>
                                      </p:cMediaNode>
                                    </p:audio>
                                  </p:sub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8009729"/>
                                        </p:tgtEl>
                                        <p:attrNameLst>
                                          <p:attrName>style.visibility</p:attrName>
                                        </p:attrNameLst>
                                      </p:cBhvr>
                                      <p:to>
                                        <p:strVal val="visible"/>
                                      </p:to>
                                    </p:set>
                                    <p:animEffect transition="in" filter="wheel(4)">
                                      <p:cBhvr>
                                        <p:cTn id="25" dur="2000"/>
                                        <p:tgtEl>
                                          <p:spTgt spid="8009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4722" grpId="0" build="p" autoUpdateAnimBg="0"/>
      <p:bldP spid="425472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3095626" y="5741989"/>
            <a:ext cx="3000375" cy="307975"/>
          </a:xfrm>
          <a:prstGeom prst="rect">
            <a:avLst/>
          </a:prstGeom>
          <a:noFill/>
          <a:ln w="9525">
            <a:noFill/>
            <a:miter lim="800000"/>
            <a:headEnd/>
            <a:tailEnd/>
          </a:ln>
        </p:spPr>
        <p:txBody>
          <a:bodyPr anchor="ctr">
            <a:spAutoFit/>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urier New" pitchFamily="49" charset="0"/>
                <a:ea typeface="+mn-ea"/>
                <a:cs typeface="Courier New" pitchFamily="49" charset="0"/>
              </a:rPr>
              <a:t> </a:t>
            </a: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3075" name="Picture 3" descr="jefferson.jpg"/>
          <p:cNvPicPr>
            <a:picLocks noChangeAspect="1"/>
          </p:cNvPicPr>
          <p:nvPr/>
        </p:nvPicPr>
        <p:blipFill>
          <a:blip r:embed="rId3" cstate="print"/>
          <a:srcRect/>
          <a:stretch>
            <a:fillRect/>
          </a:stretch>
        </p:blipFill>
        <p:spPr bwMode="auto">
          <a:xfrm>
            <a:off x="2381251" y="285750"/>
            <a:ext cx="3286125" cy="4254500"/>
          </a:xfrm>
          <a:prstGeom prst="rect">
            <a:avLst/>
          </a:prstGeom>
          <a:noFill/>
          <a:ln w="9525">
            <a:noFill/>
            <a:miter lim="800000"/>
            <a:headEnd/>
            <a:tailEnd/>
          </a:ln>
        </p:spPr>
      </p:pic>
      <p:pic>
        <p:nvPicPr>
          <p:cNvPr id="3076" name="Picture 4" descr="jefferson.jpg"/>
          <p:cNvPicPr>
            <a:picLocks noChangeAspect="1"/>
          </p:cNvPicPr>
          <p:nvPr/>
        </p:nvPicPr>
        <p:blipFill>
          <a:blip r:embed="rId4" cstate="print"/>
          <a:srcRect/>
          <a:stretch>
            <a:fillRect/>
          </a:stretch>
        </p:blipFill>
        <p:spPr bwMode="auto">
          <a:xfrm>
            <a:off x="6238875" y="357188"/>
            <a:ext cx="3392488" cy="2214562"/>
          </a:xfrm>
          <a:prstGeom prst="rect">
            <a:avLst/>
          </a:prstGeom>
          <a:noFill/>
          <a:ln w="9525">
            <a:noFill/>
            <a:miter lim="800000"/>
            <a:headEnd/>
            <a:tailEnd/>
          </a:ln>
        </p:spPr>
      </p:pic>
      <p:sp>
        <p:nvSpPr>
          <p:cNvPr id="3077" name="TextBox 5"/>
          <p:cNvSpPr txBox="1">
            <a:spLocks noChangeArrowheads="1"/>
          </p:cNvSpPr>
          <p:nvPr/>
        </p:nvSpPr>
        <p:spPr bwMode="auto">
          <a:xfrm>
            <a:off x="6667500" y="2857500"/>
            <a:ext cx="2928938"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itchFamily="34" charset="0"/>
                <a:ea typeface="+mn-ea"/>
                <a:cs typeface="Arial" charset="0"/>
              </a:rPr>
              <a:t>Jefferson Memorial</a:t>
            </a:r>
          </a:p>
        </p:txBody>
      </p:sp>
      <p:sp>
        <p:nvSpPr>
          <p:cNvPr id="3078" name="TextBox 6"/>
          <p:cNvSpPr txBox="1">
            <a:spLocks noChangeArrowheads="1"/>
          </p:cNvSpPr>
          <p:nvPr/>
        </p:nvSpPr>
        <p:spPr bwMode="auto">
          <a:xfrm>
            <a:off x="2952751" y="4643438"/>
            <a:ext cx="2214563" cy="64611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Arial" charset="0"/>
              </a:rPr>
              <a:t>Thomas Jefferson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Arial" charset="0"/>
              </a:rPr>
              <a:t>President 1801 -1809</a:t>
            </a:r>
          </a:p>
        </p:txBody>
      </p:sp>
      <p:sp>
        <p:nvSpPr>
          <p:cNvPr id="10" name="Curved Up Ribbon 9"/>
          <p:cNvSpPr/>
          <p:nvPr/>
        </p:nvSpPr>
        <p:spPr>
          <a:xfrm>
            <a:off x="5595938" y="3428999"/>
            <a:ext cx="4786312" cy="3299059"/>
          </a:xfrm>
          <a:prstGeom prst="ellipseRibbon2">
            <a:avLst>
              <a:gd name="adj1" fmla="val 51148"/>
              <a:gd name="adj2" fmla="val 50000"/>
              <a:gd name="adj3" fmla="val 2710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a:spLocks noChangeArrowheads="1"/>
          </p:cNvSpPr>
          <p:nvPr/>
        </p:nvSpPr>
        <p:spPr bwMode="auto">
          <a:xfrm>
            <a:off x="6810376" y="3500438"/>
            <a:ext cx="2428875" cy="160043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itchFamily="34" charset="0"/>
                <a:ea typeface="+mn-ea"/>
                <a:cs typeface="Arial" charset="0"/>
              </a:rPr>
              <a:t>“Those who hammer their guns into plows, will plow for those who do not.”                   </a:t>
            </a:r>
            <a:r>
              <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itchFamily="34" charset="0"/>
                <a:ea typeface="+mn-ea"/>
                <a:cs typeface="Arial" charset="0"/>
              </a:rPr>
              <a:t>Thomas Jefferson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1524000" y="5629275"/>
            <a:ext cx="9144000" cy="292100"/>
          </a:xfrm>
          <a:prstGeom prst="rect">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80"/>
                </a:solidFill>
                <a:effectLst/>
                <a:uLnTx/>
                <a:uFillTx/>
                <a:latin typeface="Comic Sans MS" pitchFamily="66" charset="0"/>
                <a:ea typeface="+mn-ea"/>
                <a:cs typeface="Arial" charset="0"/>
              </a:rPr>
              <a:t>        </a:t>
            </a:r>
            <a:r>
              <a:rPr kumimoji="0" lang="en-US" sz="900" b="0" i="0" u="none" strike="noStrike" kern="1200" cap="none" spc="0" normalizeH="0" baseline="0" noProof="0">
                <a:ln>
                  <a:noFill/>
                </a:ln>
                <a:solidFill>
                  <a:srgbClr val="000000"/>
                </a:solidFill>
                <a:effectLst/>
                <a:uLnTx/>
                <a:uFillTx/>
                <a:latin typeface="Arial" charset="0"/>
                <a:ea typeface="+mn-ea"/>
                <a:cs typeface="Arial" charset="0"/>
              </a:rPr>
              <a:t> </a:t>
            </a: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4099" name="Picture 4" descr="Adams.jpg"/>
          <p:cNvPicPr>
            <a:picLocks noChangeAspect="1"/>
          </p:cNvPicPr>
          <p:nvPr/>
        </p:nvPicPr>
        <p:blipFill>
          <a:blip r:embed="rId3" cstate="print"/>
          <a:srcRect/>
          <a:stretch>
            <a:fillRect/>
          </a:stretch>
        </p:blipFill>
        <p:spPr bwMode="auto">
          <a:xfrm>
            <a:off x="3095625" y="1071563"/>
            <a:ext cx="3200400" cy="3657600"/>
          </a:xfrm>
          <a:prstGeom prst="rect">
            <a:avLst/>
          </a:prstGeom>
          <a:noFill/>
          <a:ln w="9525">
            <a:noFill/>
            <a:miter lim="800000"/>
            <a:headEnd/>
            <a:tailEnd/>
          </a:ln>
        </p:spPr>
      </p:pic>
      <p:pic>
        <p:nvPicPr>
          <p:cNvPr id="4100" name="Picture 5" descr="am flag.jpg"/>
          <p:cNvPicPr>
            <a:picLocks noChangeAspect="1"/>
          </p:cNvPicPr>
          <p:nvPr/>
        </p:nvPicPr>
        <p:blipFill>
          <a:blip r:embed="rId4" cstate="print"/>
          <a:srcRect/>
          <a:stretch>
            <a:fillRect/>
          </a:stretch>
        </p:blipFill>
        <p:spPr bwMode="auto">
          <a:xfrm>
            <a:off x="7167563" y="1428750"/>
            <a:ext cx="2844800" cy="1714500"/>
          </a:xfrm>
          <a:prstGeom prst="rect">
            <a:avLst/>
          </a:prstGeom>
          <a:noFill/>
          <a:ln w="9525">
            <a:noFill/>
            <a:miter lim="800000"/>
            <a:headEnd/>
            <a:tailEnd/>
          </a:ln>
        </p:spPr>
      </p:pic>
      <p:sp>
        <p:nvSpPr>
          <p:cNvPr id="7" name="Trapezoid 6"/>
          <p:cNvSpPr/>
          <p:nvPr/>
        </p:nvSpPr>
        <p:spPr>
          <a:xfrm>
            <a:off x="7096125" y="3714750"/>
            <a:ext cx="2857500" cy="2000250"/>
          </a:xfrm>
          <a:prstGeom prst="trapezoi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a:spLocks noChangeArrowheads="1"/>
          </p:cNvSpPr>
          <p:nvPr/>
        </p:nvSpPr>
        <p:spPr bwMode="auto">
          <a:xfrm>
            <a:off x="7430703" y="3714750"/>
            <a:ext cx="2237172" cy="200054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itchFamily="34" charset="0"/>
                <a:ea typeface="+mn-ea"/>
                <a:cs typeface="Arial" charset="0"/>
              </a:rPr>
              <a:t>“Those who trade liberty for Security shall</a:t>
            </a:r>
            <a:r>
              <a:rPr kumimoji="0" lang="en-US" sz="24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libri" pitchFamily="34" charset="0"/>
                <a:ea typeface="+mn-ea"/>
                <a:cs typeface="Arial" charset="0"/>
              </a:rPr>
              <a:t> </a:t>
            </a: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itchFamily="34" charset="0"/>
                <a:ea typeface="+mn-ea"/>
                <a:cs typeface="Arial" charset="0"/>
              </a:rPr>
              <a:t>have neither.”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itchFamily="34" charset="0"/>
                <a:ea typeface="+mn-ea"/>
                <a:cs typeface="Arial" charset="0"/>
              </a:rPr>
              <a:t>John Adams</a:t>
            </a:r>
          </a:p>
        </p:txBody>
      </p:sp>
      <p:sp>
        <p:nvSpPr>
          <p:cNvPr id="4103" name="TextBox 8"/>
          <p:cNvSpPr txBox="1">
            <a:spLocks noChangeArrowheads="1"/>
          </p:cNvSpPr>
          <p:nvPr/>
        </p:nvSpPr>
        <p:spPr bwMode="auto">
          <a:xfrm>
            <a:off x="3452814" y="5000626"/>
            <a:ext cx="2643187" cy="646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itchFamily="34" charset="0"/>
                <a:ea typeface="+mn-ea"/>
                <a:cs typeface="Arial" charset="0"/>
              </a:rPr>
              <a:t>John Adams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itchFamily="34" charset="0"/>
                <a:ea typeface="+mn-ea"/>
                <a:cs typeface="Arial" charset="0"/>
              </a:rPr>
              <a:t>President  1797 - 1801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sLandIsYourLan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828800" y="228600"/>
            <a:ext cx="304800" cy="304800"/>
          </a:xfrm>
          <a:prstGeom prst="rect">
            <a:avLst/>
          </a:prstGeom>
          <a:noFill/>
          <a:ln w="9525">
            <a:noFill/>
            <a:miter lim="800000"/>
            <a:headEnd/>
            <a:tailEnd/>
          </a:ln>
        </p:spPr>
      </p:pic>
      <p:sp>
        <p:nvSpPr>
          <p:cNvPr id="6" name="Rectangle 5"/>
          <p:cNvSpPr/>
          <p:nvPr/>
        </p:nvSpPr>
        <p:spPr>
          <a:xfrm>
            <a:off x="732997" y="2967335"/>
            <a:ext cx="10726014"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50" normalizeH="0" baseline="0" noProof="0" dirty="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SELF-DETERMINATION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1524000" y="1098486"/>
            <a:ext cx="9144000" cy="4955203"/>
          </a:xfrm>
          <a:prstGeom prst="rect">
            <a:avLst/>
          </a:prstGeom>
          <a:noFill/>
          <a:ln w="952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200" b="1"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THIS LAND IS YOUR LAND </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1"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 By Woody Guthrie</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en-US" sz="1000" b="0" i="1" u="none" strike="noStrike" kern="1200" cap="none" spc="0" normalizeH="0" baseline="0" noProof="0" dirty="0">
              <a:ln>
                <a:noFill/>
              </a:ln>
              <a:solidFill>
                <a:srgbClr val="F2F2F2"/>
              </a:solidFill>
              <a:effectLst/>
              <a:uLnTx/>
              <a:uFillTx/>
              <a:latin typeface="Arial" pitchFamily="34"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1"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Sung by The Kingston Trio</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Chorus:</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This land is your land, this land is my land</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From California, to the New York Island</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From the redwood forest, to the gulf stream waters</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This land was made for you and me</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As I was walking a ribbon of highway</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I saw above me an endless skyway</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I saw below me a golden valley</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This land was made for you and me</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Chorus</a:t>
            </a: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I've roamed and rambled and I've followed my footsteps</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To the sparkling sands of her diamond deserts</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And all around me a voice was sounding</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This land was made for you and me</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Chorus</a:t>
            </a: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The sun comes shining as I was strolling</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The wheat fields waving and the dust clouds rolling</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The fog was lifting a voice come chanting</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This land was made for you and me</a:t>
            </a:r>
            <a:endParaRPr kumimoji="0" lang="en-US"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sz="1000" b="0" i="0" u="none" strike="noStrike" kern="1200" cap="none" spc="0" normalizeH="0" baseline="0" noProof="0" dirty="0">
                <a:ln>
                  <a:noFill/>
                </a:ln>
                <a:solidFill>
                  <a:srgbClr val="F2F2F2"/>
                </a:solidFill>
                <a:effectLst/>
                <a:uLnTx/>
                <a:uFillTx/>
                <a:latin typeface="Arial" pitchFamily="34" charset="0"/>
                <a:ea typeface="+mn-ea"/>
                <a:cs typeface="Times New Roman" pitchFamily="18" charset="0"/>
              </a:rPr>
              <a:t>                                                                                        Chorus (2x)                                                              </a:t>
            </a: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Click to exit.</a:t>
            </a:r>
            <a:endPar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1760"/>
            <a:ext cx="11988800" cy="365760"/>
          </a:xfrm>
        </p:spPr>
        <p:txBody>
          <a:bodyPr/>
          <a:lstStyle/>
          <a:p>
            <a:pPr>
              <a:lnSpc>
                <a:spcPct val="90000"/>
              </a:lnSpc>
            </a:pPr>
            <a:r>
              <a:rPr lang="en-US" b="1" dirty="0">
                <a:solidFill>
                  <a:srgbClr val="FF5050"/>
                </a:solidFill>
                <a:effectLst>
                  <a:outerShdw blurRad="38100" dist="38100" dir="2700000" algn="tl">
                    <a:srgbClr val="000000"/>
                  </a:outerShdw>
                </a:effectLst>
                <a:latin typeface="Wide Latin" panose="020A0A07050505020404" pitchFamily="18" charset="0"/>
              </a:rPr>
              <a:t>BRITISH BEATLES: </a:t>
            </a:r>
            <a:endParaRPr lang="en-US" dirty="0">
              <a:latin typeface="Wide Latin" panose="020A0A07050505020404" pitchFamily="18" charset="0"/>
            </a:endParaRPr>
          </a:p>
        </p:txBody>
      </p:sp>
      <p:sp>
        <p:nvSpPr>
          <p:cNvPr id="3" name="Content Placeholder 2"/>
          <p:cNvSpPr>
            <a:spLocks noGrp="1"/>
          </p:cNvSpPr>
          <p:nvPr>
            <p:ph idx="1"/>
          </p:nvPr>
        </p:nvSpPr>
        <p:spPr>
          <a:xfrm>
            <a:off x="701040" y="477520"/>
            <a:ext cx="11419840" cy="6380480"/>
          </a:xfrm>
        </p:spPr>
        <p:txBody>
          <a:bodyPr/>
          <a:lstStyle/>
          <a:p>
            <a:pPr marL="0" indent="0">
              <a:buNone/>
            </a:pP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You say you want a revolution</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Well, you know</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We all want to change the world</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You tell me that it's evolution</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Well, you know</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We all want to change the world</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But when you talk about destruction</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Don't you know that you can count me out?</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You say you've got a real solution</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Well, you know</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We'd all love to see the plan</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You ask me for a contribution</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Well, you know</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We are doing what we can</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But if you want money for people with minds that hate</a:t>
            </a:r>
            <a:b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br>
            <a:r>
              <a:rPr lang="en-US" sz="2400" dirty="0">
                <a:solidFill>
                  <a:schemeClr val="accent6">
                    <a:lumMod val="75000"/>
                  </a:schemeClr>
                </a:solidFill>
                <a:effectLst>
                  <a:outerShdw blurRad="38100" dist="38100" dir="2700000" algn="tl">
                    <a:srgbClr val="000000">
                      <a:alpha val="43137"/>
                    </a:srgbClr>
                  </a:outerShdw>
                </a:effectLst>
                <a:latin typeface="Wide Latin" panose="020A0A07050505020404" pitchFamily="18" charset="0"/>
              </a:rPr>
              <a:t>All I can tell is, brother, you'll have to wait</a:t>
            </a:r>
            <a:br>
              <a:rPr lang="en-US" sz="1400" b="1" dirty="0"/>
            </a:br>
            <a:br>
              <a:rPr lang="en-US" sz="1400" b="1" dirty="0"/>
            </a:br>
            <a:br>
              <a:rPr lang="en-US" sz="1400" b="1" dirty="0"/>
            </a:br>
            <a:br>
              <a:rPr lang="en-US" sz="1400" b="1" dirty="0"/>
            </a:b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20898" name="Rectangle 3074">
            <a:extLst>
              <a:ext uri="{FF2B5EF4-FFF2-40B4-BE49-F238E27FC236}">
                <a16:creationId xmlns:a16="http://schemas.microsoft.com/office/drawing/2014/main" id="{D8C14DDC-4400-67BA-2395-9048744413C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20899" name="Rectangle 3075">
            <a:extLst>
              <a:ext uri="{FF2B5EF4-FFF2-40B4-BE49-F238E27FC236}">
                <a16:creationId xmlns:a16="http://schemas.microsoft.com/office/drawing/2014/main" id="{0386447C-D1F3-C99A-98E9-FD905A78811D}"/>
              </a:ext>
            </a:extLst>
          </p:cNvPr>
          <p:cNvSpPr>
            <a:spLocks noGrp="1" noChangeArrowheads="1"/>
          </p:cNvSpPr>
          <p:nvPr>
            <p:ph type="body" idx="1"/>
          </p:nvPr>
        </p:nvSpPr>
        <p:spPr>
          <a:xfrm>
            <a:off x="1828800" y="1752600"/>
            <a:ext cx="8458200" cy="4343400"/>
          </a:xfrm>
          <a:ln>
            <a:solidFill>
              <a:srgbClr val="66FFFF"/>
            </a:solidFill>
          </a:ln>
        </p:spPr>
        <p:txBody>
          <a:bodyPr/>
          <a:lstStyle/>
          <a:p>
            <a:pPr eaLnBrk="1" hangingPunct="1">
              <a:buFont typeface="Monotype Sorts" pitchFamily="2" charset="2"/>
              <a:buNone/>
              <a:defRPr/>
            </a:pPr>
            <a:r>
              <a:rPr lang="en-US" sz="3600" b="1" u="sng" dirty="0">
                <a:solidFill>
                  <a:srgbClr val="CCFF66"/>
                </a:solidFill>
              </a:rPr>
              <a:t>Deliberate Structure Three Tier:</a:t>
            </a:r>
          </a:p>
          <a:p>
            <a:pPr eaLnBrk="1" hangingPunct="1">
              <a:buFont typeface="Monotype Sorts" pitchFamily="2" charset="2"/>
              <a:buNone/>
              <a:defRPr/>
            </a:pPr>
            <a:endParaRPr lang="en-US" sz="1800" b="1" u="sng" dirty="0">
              <a:solidFill>
                <a:srgbClr val="CCFF66"/>
              </a:solidFill>
            </a:endParaRPr>
          </a:p>
          <a:p>
            <a:pPr eaLnBrk="1" hangingPunct="1">
              <a:defRPr/>
            </a:pPr>
            <a:r>
              <a:rPr lang="en-US" sz="4400" b="1" dirty="0">
                <a:solidFill>
                  <a:schemeClr val="bg1"/>
                </a:solidFill>
              </a:rPr>
              <a:t> PROPOSITIONAL LOGIC</a:t>
            </a:r>
          </a:p>
          <a:p>
            <a:pPr eaLnBrk="1" hangingPunct="1">
              <a:defRPr/>
            </a:pPr>
            <a:endParaRPr lang="en-US" sz="1800" b="1" dirty="0">
              <a:solidFill>
                <a:schemeClr val="bg1"/>
              </a:solidFill>
            </a:endParaRPr>
          </a:p>
          <a:p>
            <a:pPr eaLnBrk="1" hangingPunct="1">
              <a:defRPr/>
            </a:pPr>
            <a:r>
              <a:rPr lang="en-US" sz="4400" b="1" dirty="0">
                <a:solidFill>
                  <a:schemeClr val="bg1"/>
                </a:solidFill>
              </a:rPr>
              <a:t> FORMALIZED PROOFS</a:t>
            </a:r>
          </a:p>
          <a:p>
            <a:pPr eaLnBrk="1" hangingPunct="1">
              <a:defRPr/>
            </a:pPr>
            <a:endParaRPr lang="en-US" sz="1800" b="1" dirty="0">
              <a:solidFill>
                <a:schemeClr val="bg1"/>
              </a:solidFill>
            </a:endParaRPr>
          </a:p>
          <a:p>
            <a:pPr eaLnBrk="1" hangingPunct="1">
              <a:defRPr/>
            </a:pPr>
            <a:r>
              <a:rPr lang="en-US" sz="4400" b="1" dirty="0">
                <a:solidFill>
                  <a:schemeClr val="bg1"/>
                </a:solidFill>
              </a:rPr>
              <a:t> TRUTH TREE MAPING</a:t>
            </a:r>
          </a:p>
          <a:p>
            <a:pPr eaLnBrk="1" hangingPunct="1">
              <a:defRPr/>
            </a:pPr>
            <a:endParaRPr lang="en-US" sz="4000" dirty="0">
              <a:solidFill>
                <a:schemeClr val="bg1"/>
              </a:solidFill>
            </a:endParaRPr>
          </a:p>
        </p:txBody>
      </p:sp>
      <p:sp>
        <p:nvSpPr>
          <p:cNvPr id="216070" name="WordArt 3076">
            <a:extLst>
              <a:ext uri="{FF2B5EF4-FFF2-40B4-BE49-F238E27FC236}">
                <a16:creationId xmlns:a16="http://schemas.microsoft.com/office/drawing/2014/main" id="{BFBFF59A-75A1-42C0-2ED8-961E5C842627}"/>
              </a:ext>
            </a:extLst>
          </p:cNvPr>
          <p:cNvSpPr>
            <a:spLocks noChangeArrowheads="1" noChangeShapeType="1" noTextEdit="1"/>
          </p:cNvSpPr>
          <p:nvPr/>
        </p:nvSpPr>
        <p:spPr bwMode="auto">
          <a:xfrm>
            <a:off x="1828800" y="380999"/>
            <a:ext cx="845820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3920899">
                                            <p:txEl>
                                              <p:pRg st="0" end="0"/>
                                            </p:txEl>
                                          </p:spTgt>
                                        </p:tgtEl>
                                        <p:attrNameLst>
                                          <p:attrName>style.visibility</p:attrName>
                                        </p:attrNameLst>
                                      </p:cBhvr>
                                      <p:to>
                                        <p:strVal val="visible"/>
                                      </p:to>
                                    </p:set>
                                    <p:anim calcmode="lin" valueType="num">
                                      <p:cBhvr>
                                        <p:cTn id="7" dur="5000" fill="hold"/>
                                        <p:tgtEl>
                                          <p:spTgt spid="392089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9208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3920899">
                                            <p:txEl>
                                              <p:pRg st="2" end="2"/>
                                            </p:txEl>
                                          </p:spTgt>
                                        </p:tgtEl>
                                        <p:attrNameLst>
                                          <p:attrName>style.visibility</p:attrName>
                                        </p:attrNameLst>
                                      </p:cBhvr>
                                      <p:to>
                                        <p:strVal val="visible"/>
                                      </p:to>
                                    </p:set>
                                    <p:anim calcmode="lin" valueType="num">
                                      <p:cBhvr>
                                        <p:cTn id="13" dur="5000" fill="hold"/>
                                        <p:tgtEl>
                                          <p:spTgt spid="3920899">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39208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3920899">
                                            <p:txEl>
                                              <p:pRg st="4" end="4"/>
                                            </p:txEl>
                                          </p:spTgt>
                                        </p:tgtEl>
                                        <p:attrNameLst>
                                          <p:attrName>style.visibility</p:attrName>
                                        </p:attrNameLst>
                                      </p:cBhvr>
                                      <p:to>
                                        <p:strVal val="visible"/>
                                      </p:to>
                                    </p:set>
                                    <p:anim calcmode="lin" valueType="num">
                                      <p:cBhvr>
                                        <p:cTn id="19" dur="5000" fill="hold"/>
                                        <p:tgtEl>
                                          <p:spTgt spid="3920899">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392089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3920899">
                                            <p:txEl>
                                              <p:pRg st="6" end="6"/>
                                            </p:txEl>
                                          </p:spTgt>
                                        </p:tgtEl>
                                        <p:attrNameLst>
                                          <p:attrName>style.visibility</p:attrName>
                                        </p:attrNameLst>
                                      </p:cBhvr>
                                      <p:to>
                                        <p:strVal val="visible"/>
                                      </p:to>
                                    </p:set>
                                    <p:anim calcmode="lin" valueType="num">
                                      <p:cBhvr>
                                        <p:cTn id="25" dur="5000" fill="hold"/>
                                        <p:tgtEl>
                                          <p:spTgt spid="3920899">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392089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0899"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4254722" name="Rectangle 2" descr="Bouquet"/>
          <p:cNvSpPr>
            <a:spLocks noGrp="1" noChangeArrowheads="1"/>
          </p:cNvSpPr>
          <p:nvPr>
            <p:ph type="body" idx="1"/>
          </p:nvPr>
        </p:nvSpPr>
        <p:spPr>
          <a:xfrm>
            <a:off x="1524000" y="2133600"/>
            <a:ext cx="9144000" cy="4724400"/>
          </a:xfrm>
          <a:blipFill dpi="0" rotWithShape="0">
            <a:blip r:embed="rId5" cstate="print"/>
            <a:srcRect/>
            <a:tile tx="0" ty="0" sx="100000" sy="100000" flip="none" algn="tl"/>
          </a:blipFill>
        </p:spPr>
        <p:txBody>
          <a:bodyPr/>
          <a:lstStyle/>
          <a:p>
            <a:pPr>
              <a:buFont typeface="Wingdings" pitchFamily="2" charset="2"/>
              <a:buChar char="v"/>
            </a:pPr>
            <a:r>
              <a:rPr lang="en-US" sz="8000" b="1" dirty="0">
                <a:solidFill>
                  <a:srgbClr val="FF5050"/>
                </a:solidFill>
                <a:effectLst>
                  <a:outerShdw blurRad="38100" dist="38100" dir="2700000" algn="tl">
                    <a:srgbClr val="000000"/>
                  </a:outerShdw>
                </a:effectLst>
              </a:rPr>
              <a:t> Is resistance to</a:t>
            </a:r>
          </a:p>
          <a:p>
            <a:pPr>
              <a:buNone/>
            </a:pPr>
            <a:r>
              <a:rPr lang="en-US" sz="8000" b="1" dirty="0">
                <a:solidFill>
                  <a:srgbClr val="FF5050"/>
                </a:solidFill>
                <a:effectLst>
                  <a:outerShdw blurRad="38100" dist="38100" dir="2700000" algn="tl">
                    <a:srgbClr val="000000"/>
                  </a:outerShdw>
                </a:effectLst>
              </a:rPr>
              <a:t>   tyrants really an</a:t>
            </a:r>
          </a:p>
          <a:p>
            <a:pPr>
              <a:buNone/>
            </a:pPr>
            <a:r>
              <a:rPr lang="en-US" sz="8000" b="1" dirty="0">
                <a:solidFill>
                  <a:srgbClr val="FF5050"/>
                </a:solidFill>
                <a:effectLst>
                  <a:outerShdw blurRad="38100" dist="38100" dir="2700000" algn="tl">
                    <a:srgbClr val="000000"/>
                  </a:outerShdw>
                </a:effectLst>
              </a:rPr>
              <a:t>  obedience to God?</a:t>
            </a:r>
          </a:p>
          <a:p>
            <a:pPr>
              <a:buFontTx/>
              <a:buNone/>
            </a:pPr>
            <a:r>
              <a:rPr lang="en-US" sz="7200" b="1" dirty="0">
                <a:solidFill>
                  <a:srgbClr val="FF5050"/>
                </a:solidFill>
                <a:effectLst>
                  <a:outerShdw blurRad="38100" dist="38100" dir="2700000" algn="tl">
                    <a:srgbClr val="000000"/>
                  </a:outerShdw>
                </a:effectLst>
              </a:rPr>
              <a:t>  </a:t>
            </a:r>
          </a:p>
        </p:txBody>
      </p:sp>
      <p:sp>
        <p:nvSpPr>
          <p:cNvPr id="4254723" name="WordArt 3"/>
          <p:cNvSpPr>
            <a:spLocks noChangeArrowheads="1" noChangeShapeType="1" noTextEdit="1"/>
          </p:cNvSpPr>
          <p:nvPr/>
        </p:nvSpPr>
        <p:spPr bwMode="auto">
          <a:xfrm>
            <a:off x="2286000" y="381000"/>
            <a:ext cx="8001000" cy="1219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AN OBSERVER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254723"/>
                                        </p:tgtEl>
                                        <p:attrNameLst>
                                          <p:attrName>style.visibility</p:attrName>
                                        </p:attrNameLst>
                                      </p:cBhvr>
                                      <p:to>
                                        <p:strVal val="visible"/>
                                      </p:to>
                                    </p:set>
                                    <p:anim calcmode="lin" valueType="num">
                                      <p:cBhvr>
                                        <p:cTn id="7" dur="500" fill="hold"/>
                                        <p:tgtEl>
                                          <p:spTgt spid="4254723"/>
                                        </p:tgtEl>
                                        <p:attrNameLst>
                                          <p:attrName>ppt_w</p:attrName>
                                        </p:attrNameLst>
                                      </p:cBhvr>
                                      <p:tavLst>
                                        <p:tav tm="0">
                                          <p:val>
                                            <p:fltVal val="0"/>
                                          </p:val>
                                        </p:tav>
                                        <p:tav tm="100000">
                                          <p:val>
                                            <p:strVal val="#ppt_w"/>
                                          </p:val>
                                        </p:tav>
                                      </p:tavLst>
                                    </p:anim>
                                    <p:anim calcmode="lin" valueType="num">
                                      <p:cBhvr>
                                        <p:cTn id="8" dur="500" fill="hold"/>
                                        <p:tgtEl>
                                          <p:spTgt spid="4254723"/>
                                        </p:tgtEl>
                                        <p:attrNameLst>
                                          <p:attrName>ppt_h</p:attrName>
                                        </p:attrNameLst>
                                      </p:cBhvr>
                                      <p:tavLst>
                                        <p:tav tm="0">
                                          <p:val>
                                            <p:fltVal val="0"/>
                                          </p:val>
                                        </p:tav>
                                        <p:tav tm="100000">
                                          <p:val>
                                            <p:strVal val="#ppt_h"/>
                                          </p:val>
                                        </p:tav>
                                      </p:tavLst>
                                    </p:anim>
                                    <p:anim calcmode="lin" valueType="num">
                                      <p:cBhvr>
                                        <p:cTn id="9" dur="500" fill="hold"/>
                                        <p:tgtEl>
                                          <p:spTgt spid="4254723"/>
                                        </p:tgtEl>
                                        <p:attrNameLst>
                                          <p:attrName>ppt_x</p:attrName>
                                        </p:attrNameLst>
                                      </p:cBhvr>
                                      <p:tavLst>
                                        <p:tav tm="0">
                                          <p:val>
                                            <p:fltVal val="0.5"/>
                                          </p:val>
                                        </p:tav>
                                        <p:tav tm="100000">
                                          <p:val>
                                            <p:strVal val="#ppt_x"/>
                                          </p:val>
                                        </p:tav>
                                      </p:tavLst>
                                    </p:anim>
                                    <p:anim calcmode="lin" valueType="num">
                                      <p:cBhvr>
                                        <p:cTn id="10" dur="500" fill="hold"/>
                                        <p:tgtEl>
                                          <p:spTgt spid="425472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4254722">
                                            <p:txEl>
                                              <p:pRg st="0" end="0"/>
                                            </p:txEl>
                                          </p:spTgt>
                                        </p:tgtEl>
                                        <p:attrNameLst>
                                          <p:attrName>style.visibility</p:attrName>
                                        </p:attrNameLst>
                                      </p:cBhvr>
                                      <p:to>
                                        <p:strVal val="visible"/>
                                      </p:to>
                                    </p:set>
                                    <p:animEffect transition="in" filter="wipe(up)">
                                      <p:cBhvr>
                                        <p:cTn id="15" dur="75"/>
                                        <p:tgtEl>
                                          <p:spTgt spid="4254722">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4254722">
                                            <p:txEl>
                                              <p:pRg st="1" end="1"/>
                                            </p:txEl>
                                          </p:spTgt>
                                        </p:tgtEl>
                                        <p:attrNameLst>
                                          <p:attrName>style.visibility</p:attrName>
                                        </p:attrNameLst>
                                      </p:cBhvr>
                                      <p:to>
                                        <p:strVal val="visible"/>
                                      </p:to>
                                    </p:set>
                                    <p:animEffect transition="in" filter="wipe(up)">
                                      <p:cBhvr>
                                        <p:cTn id="20" dur="75"/>
                                        <p:tgtEl>
                                          <p:spTgt spid="4254722">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3" name="type.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4254722">
                                            <p:txEl>
                                              <p:pRg st="2" end="2"/>
                                            </p:txEl>
                                          </p:spTgt>
                                        </p:tgtEl>
                                        <p:attrNameLst>
                                          <p:attrName>style.visibility</p:attrName>
                                        </p:attrNameLst>
                                      </p:cBhvr>
                                      <p:to>
                                        <p:strVal val="visible"/>
                                      </p:to>
                                    </p:set>
                                    <p:animEffect transition="in" filter="wipe(up)">
                                      <p:cBhvr>
                                        <p:cTn id="25" dur="75"/>
                                        <p:tgtEl>
                                          <p:spTgt spid="4254722">
                                            <p:txEl>
                                              <p:pRg st="2" end="2"/>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4254722">
                                            <p:txEl>
                                              <p:pRg st="3" end="3"/>
                                            </p:txEl>
                                          </p:spTgt>
                                        </p:tgtEl>
                                        <p:attrNameLst>
                                          <p:attrName>style.visibility</p:attrName>
                                        </p:attrNameLst>
                                      </p:cBhvr>
                                      <p:to>
                                        <p:strVal val="visible"/>
                                      </p:to>
                                    </p:set>
                                    <p:animEffect transition="in" filter="wipe(up)">
                                      <p:cBhvr>
                                        <p:cTn id="30" dur="75"/>
                                        <p:tgtEl>
                                          <p:spTgt spid="4254722">
                                            <p:txEl>
                                              <p:pRg st="3" end="3"/>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4722" grpId="0" build="p" autoUpdateAnimBg="0"/>
      <p:bldP spid="4254723"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362" name="Rectangle 2">
            <a:extLst>
              <a:ext uri="{FF2B5EF4-FFF2-40B4-BE49-F238E27FC236}">
                <a16:creationId xmlns:a16="http://schemas.microsoft.com/office/drawing/2014/main" id="{505DAB3C-57AE-4DF7-8025-E12F4433B3D7}"/>
              </a:ext>
            </a:extLst>
          </p:cNvPr>
          <p:cNvSpPr>
            <a:spLocks noGrp="1" noChangeArrowheads="1"/>
          </p:cNvSpPr>
          <p:nvPr>
            <p:ph type="title"/>
          </p:nvPr>
        </p:nvSpPr>
        <p:spPr>
          <a:xfrm>
            <a:off x="1524000" y="0"/>
            <a:ext cx="9144000" cy="1143000"/>
          </a:xfrm>
          <a:solidFill>
            <a:srgbClr val="FFFFFF"/>
          </a:solidFill>
        </p:spPr>
        <p:txBody>
          <a:bodyPr/>
          <a:lstStyle/>
          <a:p>
            <a:pPr eaLnBrk="1" hangingPunct="1">
              <a:defRPr/>
            </a:pPr>
            <a:r>
              <a:rPr lang="en-US" sz="4000">
                <a:effectLst>
                  <a:outerShdw blurRad="38100" dist="38100" dir="2700000" algn="tl">
                    <a:srgbClr val="C0C0C0"/>
                  </a:outerShdw>
                </a:effectLst>
              </a:rPr>
              <a:t> </a:t>
            </a:r>
            <a:r>
              <a:rPr lang="en-US" sz="4000" b="1">
                <a:effectLst>
                  <a:outerShdw blurRad="38100" dist="38100" dir="2700000" algn="tl">
                    <a:srgbClr val="C0C0C0"/>
                  </a:outerShdw>
                </a:effectLst>
              </a:rPr>
              <a:t>Revolutionary Continental Congress</a:t>
            </a:r>
            <a:br>
              <a:rPr lang="en-US" sz="4000">
                <a:effectLst>
                  <a:outerShdw blurRad="38100" dist="38100" dir="2700000" algn="tl">
                    <a:srgbClr val="C0C0C0"/>
                  </a:outerShdw>
                </a:effectLst>
              </a:rPr>
            </a:br>
            <a:r>
              <a:rPr lang="en-US" sz="4000">
                <a:effectLst>
                  <a:outerShdw blurRad="38100" dist="38100" dir="2700000" algn="tl">
                    <a:srgbClr val="C0C0C0"/>
                  </a:outerShdw>
                </a:effectLst>
              </a:rPr>
              <a:t>1</a:t>
            </a:r>
            <a:r>
              <a:rPr lang="en-US" sz="4000" baseline="30000">
                <a:effectLst>
                  <a:outerShdw blurRad="38100" dist="38100" dir="2700000" algn="tl">
                    <a:srgbClr val="C0C0C0"/>
                  </a:outerShdw>
                </a:effectLst>
              </a:rPr>
              <a:t>st</a:t>
            </a:r>
            <a:r>
              <a:rPr lang="en-US" sz="4000">
                <a:effectLst>
                  <a:outerShdw blurRad="38100" dist="38100" dir="2700000" algn="tl">
                    <a:srgbClr val="C0C0C0"/>
                  </a:outerShdw>
                </a:effectLst>
              </a:rPr>
              <a:t> Prayer In 1774 Led By Jacob Duche </a:t>
            </a:r>
          </a:p>
        </p:txBody>
      </p:sp>
      <p:sp>
        <p:nvSpPr>
          <p:cNvPr id="399364" name="WordArt 4">
            <a:extLst>
              <a:ext uri="{FF2B5EF4-FFF2-40B4-BE49-F238E27FC236}">
                <a16:creationId xmlns:a16="http://schemas.microsoft.com/office/drawing/2014/main" id="{09BC1A19-B9CD-4729-8E4B-5CA7E3F99B85}"/>
              </a:ext>
            </a:extLst>
          </p:cNvPr>
          <p:cNvSpPr>
            <a:spLocks noChangeArrowheads="1" noChangeShapeType="1" noTextEdit="1"/>
          </p:cNvSpPr>
          <p:nvPr/>
        </p:nvSpPr>
        <p:spPr bwMode="auto">
          <a:xfrm>
            <a:off x="1524000" y="1295400"/>
            <a:ext cx="8839200" cy="5410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"O Lord,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look down in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we beseech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on these American 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who have fled to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from the rod of the oppressor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and thrown themselves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on Thy gracious protection."</a:t>
            </a:r>
          </a:p>
        </p:txBody>
      </p:sp>
    </p:spTree>
    <p:extLst>
      <p:ext uri="{BB962C8B-B14F-4D97-AF65-F5344CB8AC3E}">
        <p14:creationId xmlns:p14="http://schemas.microsoft.com/office/powerpoint/2010/main" val="4272577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9362">
                                            <p:txEl>
                                              <p:pRg st="0" end="0"/>
                                            </p:txEl>
                                          </p:spTgt>
                                        </p:tgtEl>
                                        <p:attrNameLst>
                                          <p:attrName>style.visibility</p:attrName>
                                        </p:attrNameLst>
                                      </p:cBhvr>
                                      <p:to>
                                        <p:strVal val="visible"/>
                                      </p:to>
                                    </p:set>
                                    <p:anim calcmode="lin" valueType="num">
                                      <p:cBhvr additive="base">
                                        <p:cTn id="7" dur="300" fill="hold"/>
                                        <p:tgtEl>
                                          <p:spTgt spid="3993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399364"/>
                                        </p:tgtEl>
                                        <p:attrNameLst>
                                          <p:attrName>style.visibility</p:attrName>
                                        </p:attrNameLst>
                                      </p:cBhvr>
                                      <p:to>
                                        <p:strVal val="visible"/>
                                      </p:to>
                                    </p:set>
                                    <p:animEffect transition="in" filter="box(out)">
                                      <p:cBhvr>
                                        <p:cTn id="13" dur="500"/>
                                        <p:tgtEl>
                                          <p:spTgt spid="399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2"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3763" name="Rectangle 2">
            <a:extLst>
              <a:ext uri="{FF2B5EF4-FFF2-40B4-BE49-F238E27FC236}">
                <a16:creationId xmlns:a16="http://schemas.microsoft.com/office/drawing/2014/main" id="{4B38666D-F5A2-4C77-9DC0-111B56A45394}"/>
              </a:ext>
            </a:extLst>
          </p:cNvPr>
          <p:cNvSpPr>
            <a:spLocks noChangeArrowheads="1"/>
          </p:cNvSpPr>
          <p:nvPr/>
        </p:nvSpPr>
        <p:spPr bwMode="auto">
          <a:xfrm>
            <a:off x="2743200" y="1666776"/>
            <a:ext cx="660293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C00000"/>
                </a:solidFill>
                <a:effectLst/>
                <a:uLnTx/>
                <a:uFillTx/>
                <a:latin typeface="Storybook" pitchFamily="2" charset="0"/>
                <a:ea typeface="+mn-ea"/>
                <a:cs typeface="+mn-cs"/>
              </a:rPr>
              <a:t>During the session of [the First Continental] Congress, a gentlemen, residing in the city of Philadelphia, anxious to learn the chief of the strangers who had assembled from the several colonies, observed to Mr. Secretary Thomson, that he had heard much of Mr. Washington from Virginia, and would be glad to know how he could distinguish him. Mr. Thomson replied, "You can easily find him when Congress goes to prayers—</a:t>
            </a:r>
            <a:r>
              <a:rPr kumimoji="0" lang="en-US" altLang="en-US" sz="2000" b="1" i="1" u="none" strike="noStrike" kern="1200" cap="none" spc="0" normalizeH="0" baseline="0" noProof="0" dirty="0">
                <a:ln>
                  <a:noFill/>
                </a:ln>
                <a:solidFill>
                  <a:srgbClr val="C00000"/>
                </a:solidFill>
                <a:effectLst/>
                <a:uLnTx/>
                <a:uFillTx/>
                <a:latin typeface="Storybook" pitchFamily="2" charset="0"/>
                <a:ea typeface="+mn-ea"/>
                <a:cs typeface="+mn-cs"/>
              </a:rPr>
              <a:t>Mr. Washington is the gentleman who kneels down</a:t>
            </a:r>
            <a:r>
              <a:rPr kumimoji="0" lang="en-US" altLang="en-US" sz="2000" b="1" i="0" u="none" strike="noStrike" kern="1200" cap="none" spc="0" normalizeH="0" baseline="0" noProof="0" dirty="0">
                <a:ln>
                  <a:noFill/>
                </a:ln>
                <a:solidFill>
                  <a:srgbClr val="C00000"/>
                </a:solidFill>
                <a:effectLst/>
                <a:uLnTx/>
                <a:uFillTx/>
                <a:latin typeface="Storybook" pitchFamily="2" charset="0"/>
                <a:ea typeface="+mn-ea"/>
                <a:cs typeface="+mn-cs"/>
              </a:rPr>
              <a:t>." Thus, in the prime of life, did this gentleman, who was as noted for his modesty as for his merit, manifest to the world his sense of the overruling providence of God, and of the power of prayer with him who giveth to all men liberally and </a:t>
            </a:r>
            <a:r>
              <a:rPr kumimoji="0" lang="en-US" altLang="en-US" sz="2000" b="1" i="0" u="none" strike="noStrike" kern="1200" cap="none" spc="0" normalizeH="0" baseline="0" noProof="0" dirty="0" err="1">
                <a:ln>
                  <a:noFill/>
                </a:ln>
                <a:solidFill>
                  <a:srgbClr val="C00000"/>
                </a:solidFill>
                <a:effectLst/>
                <a:uLnTx/>
                <a:uFillTx/>
                <a:latin typeface="Storybook" pitchFamily="2" charset="0"/>
                <a:ea typeface="+mn-ea"/>
                <a:cs typeface="+mn-cs"/>
              </a:rPr>
              <a:t>upbraideth</a:t>
            </a:r>
            <a:r>
              <a:rPr kumimoji="0" lang="en-US" altLang="en-US" sz="2000" b="1" i="0" u="none" strike="noStrike" kern="1200" cap="none" spc="0" normalizeH="0" baseline="0" noProof="0" dirty="0">
                <a:ln>
                  <a:noFill/>
                </a:ln>
                <a:solidFill>
                  <a:srgbClr val="C00000"/>
                </a:solidFill>
                <a:effectLst/>
                <a:uLnTx/>
                <a:uFillTx/>
                <a:latin typeface="Storybook" pitchFamily="2" charset="0"/>
                <a:ea typeface="+mn-ea"/>
                <a:cs typeface="+mn-cs"/>
              </a:rPr>
              <a:t> not. (p. 51-52)</a:t>
            </a:r>
          </a:p>
        </p:txBody>
      </p:sp>
    </p:spTree>
    <p:extLst>
      <p:ext uri="{BB962C8B-B14F-4D97-AF65-F5344CB8AC3E}">
        <p14:creationId xmlns:p14="http://schemas.microsoft.com/office/powerpoint/2010/main" val="922113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WordArt 4">
            <a:extLst>
              <a:ext uri="{FF2B5EF4-FFF2-40B4-BE49-F238E27FC236}">
                <a16:creationId xmlns:a16="http://schemas.microsoft.com/office/drawing/2014/main" id="{F5E5BBFE-247F-4302-BB88-0810C84ECB8A}"/>
              </a:ext>
            </a:extLst>
          </p:cNvPr>
          <p:cNvSpPr>
            <a:spLocks noChangeArrowheads="1" noChangeShapeType="1" noTextEdit="1"/>
          </p:cNvSpPr>
          <p:nvPr/>
        </p:nvSpPr>
        <p:spPr bwMode="auto">
          <a:xfrm>
            <a:off x="1524000" y="1295400"/>
            <a:ext cx="8839200" cy="5410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endParaRPr>
          </a:p>
        </p:txBody>
      </p:sp>
      <p:pic>
        <p:nvPicPr>
          <p:cNvPr id="379908" name="Picture 2">
            <a:extLst>
              <a:ext uri="{FF2B5EF4-FFF2-40B4-BE49-F238E27FC236}">
                <a16:creationId xmlns:a16="http://schemas.microsoft.com/office/drawing/2014/main" id="{C03CA703-4682-46D8-9137-B863CA816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079AACC-4EEC-4239-8F69-55818BF2A9D4}"/>
              </a:ext>
            </a:extLst>
          </p:cNvPr>
          <p:cNvSpPr>
            <a:spLocks noChangeArrowheads="1"/>
          </p:cNvSpPr>
          <p:nvPr/>
        </p:nvSpPr>
        <p:spPr bwMode="auto">
          <a:xfrm>
            <a:off x="1414914" y="1524000"/>
            <a:ext cx="948088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D60093"/>
                </a:solidFill>
                <a:effectLst/>
                <a:uLnTx/>
                <a:uFillTx/>
                <a:latin typeface="Storybook" pitchFamily="2" charset="0"/>
                <a:ea typeface="+mn-ea"/>
                <a:cs typeface="+mn-cs"/>
              </a:rPr>
              <a:t>Manly Hall described a rousing speech delivered by a mysterious “unknown speaker” before the signing of the Declaration of Independence. The “strange man,” wrote Hall, invisibly entered and exited the locked doors of the Philadelphia statehouse on July 4th, 1776, delivering an oration that bolstered the wavering spirits of the delegates. “God has given America to be free!” commanded the mysterious speaker, urging the men to overcome their fears of the noose, axe, or gibbet, and to seal destiny by signing the great document. Newly emboldened, the delegates rushed forward to add their names. They looked to thank the stranger only to discover that he had vanished from the locked room. </a:t>
            </a:r>
          </a:p>
        </p:txBody>
      </p:sp>
    </p:spTree>
    <p:extLst>
      <p:ext uri="{BB962C8B-B14F-4D97-AF65-F5344CB8AC3E}">
        <p14:creationId xmlns:p14="http://schemas.microsoft.com/office/powerpoint/2010/main" val="3688574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rs VI Liber Quartus p421.jpg"/>
          <p:cNvPicPr>
            <a:picLocks noGrp="1" noChangeAspect="1"/>
          </p:cNvPicPr>
          <p:nvPr>
            <p:ph idx="1"/>
          </p:nvPr>
        </p:nvPicPr>
        <p:blipFill>
          <a:blip r:embed="rId2" cstate="print"/>
          <a:stretch>
            <a:fillRect/>
          </a:stretch>
        </p:blipFill>
        <p:spPr>
          <a:xfrm>
            <a:off x="0" y="0"/>
            <a:ext cx="12192000" cy="6858000"/>
          </a:xfr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3276600" y="990600"/>
            <a:ext cx="5791200" cy="4953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Although looking to the horizon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individual lives history appears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quite predictable and linear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this is a false perception.</a:t>
            </a:r>
          </a:p>
        </p:txBody>
      </p:sp>
    </p:spTree>
    <p:extLst>
      <p:ext uri="{BB962C8B-B14F-4D97-AF65-F5344CB8AC3E}">
        <p14:creationId xmlns:p14="http://schemas.microsoft.com/office/powerpoint/2010/main" val="193416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2514600" y="1676400"/>
            <a:ext cx="7620000" cy="487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In reality, events are continually curved generationally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trending in terms of regression or social progress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and analyzed as circular over the centuries.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p:txBody>
      </p:sp>
    </p:spTree>
    <p:extLst>
      <p:ext uri="{BB962C8B-B14F-4D97-AF65-F5344CB8AC3E}">
        <p14:creationId xmlns:p14="http://schemas.microsoft.com/office/powerpoint/2010/main" val="21280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2514600" y="1676400"/>
            <a:ext cx="7620000" cy="487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The normative exceptions in historical observation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are what </a:t>
            </a:r>
            <a:r>
              <a:rPr kumimoji="0" lang="en-US" sz="36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Nassim</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Nicholas </a:t>
            </a:r>
            <a:r>
              <a:rPr kumimoji="0" lang="en-US" sz="36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Taleb</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calls </a:t>
            </a:r>
            <a:r>
              <a:rPr kumimoji="0" lang="en-US" sz="3600" b="0" i="1"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Black Swans </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where as he says “History does not crawl, it jumps.”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p:txBody>
      </p:sp>
    </p:spTree>
    <p:extLst>
      <p:ext uri="{BB962C8B-B14F-4D97-AF65-F5344CB8AC3E}">
        <p14:creationId xmlns:p14="http://schemas.microsoft.com/office/powerpoint/2010/main" val="146192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2362200" y="990600"/>
            <a:ext cx="7696200" cy="5334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These world class epic events include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Wittenburg</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Hammer heard round the world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Lexington Bridge Shot heard round the world.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a:t>
            </a:r>
          </a:p>
        </p:txBody>
      </p:sp>
    </p:spTree>
    <p:extLst>
      <p:ext uri="{BB962C8B-B14F-4D97-AF65-F5344CB8AC3E}">
        <p14:creationId xmlns:p14="http://schemas.microsoft.com/office/powerpoint/2010/main" val="126319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7290747-6AC5-25A5-4EC6-1E802A74E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20" y="642938"/>
            <a:ext cx="10500527" cy="5597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56226" name="Rectangle 2">
            <a:extLst>
              <a:ext uri="{FF2B5EF4-FFF2-40B4-BE49-F238E27FC236}">
                <a16:creationId xmlns:a16="http://schemas.microsoft.com/office/drawing/2014/main" id="{1F75A9B9-5E72-33B9-FB58-BBA7A9FCD47F}"/>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556227" name="Rectangle 3">
            <a:extLst>
              <a:ext uri="{FF2B5EF4-FFF2-40B4-BE49-F238E27FC236}">
                <a16:creationId xmlns:a16="http://schemas.microsoft.com/office/drawing/2014/main" id="{D753FF4A-F36C-2DA6-E2FB-8A11534E9F3C}"/>
              </a:ext>
            </a:extLst>
          </p:cNvPr>
          <p:cNvSpPr>
            <a:spLocks noGrp="1" noChangeArrowheads="1"/>
          </p:cNvSpPr>
          <p:nvPr>
            <p:ph type="body" idx="1"/>
          </p:nvPr>
        </p:nvSpPr>
        <p:spPr>
          <a:xfrm>
            <a:off x="1752601" y="1752600"/>
            <a:ext cx="8620124" cy="4343400"/>
          </a:xfrm>
          <a:ln>
            <a:solidFill>
              <a:srgbClr val="66FFFF"/>
            </a:solidFill>
          </a:ln>
        </p:spPr>
        <p:txBody>
          <a:bodyPr/>
          <a:lstStyle/>
          <a:p>
            <a:pPr eaLnBrk="1" hangingPunct="1">
              <a:buFont typeface="Monotype Sorts" pitchFamily="2" charset="2"/>
              <a:buNone/>
              <a:defRPr/>
            </a:pPr>
            <a:r>
              <a:rPr lang="en-US" sz="3600" b="1" dirty="0">
                <a:solidFill>
                  <a:srgbClr val="CCFF66"/>
                </a:solidFill>
              </a:rPr>
              <a:t> </a:t>
            </a:r>
            <a:r>
              <a:rPr lang="en-US" sz="3600" b="1" u="sng" dirty="0">
                <a:solidFill>
                  <a:srgbClr val="CCFF66"/>
                </a:solidFill>
              </a:rPr>
              <a:t>Rationalists Theories Of Reality</a:t>
            </a:r>
          </a:p>
          <a:p>
            <a:pPr eaLnBrk="1" hangingPunct="1">
              <a:buFont typeface="Monotype Sorts" pitchFamily="2" charset="2"/>
              <a:buNone/>
              <a:defRPr/>
            </a:pPr>
            <a:r>
              <a:rPr lang="en-US" b="1" dirty="0">
                <a:solidFill>
                  <a:srgbClr val="CCFF66"/>
                </a:solidFill>
              </a:rPr>
              <a:t> </a:t>
            </a:r>
            <a:r>
              <a:rPr lang="en-US" b="1" u="sng" dirty="0">
                <a:solidFill>
                  <a:srgbClr val="CCFF66"/>
                </a:solidFill>
              </a:rPr>
              <a:t>Logically Inconsistent Deficiencies:</a:t>
            </a:r>
          </a:p>
          <a:p>
            <a:pPr eaLnBrk="1" hangingPunct="1">
              <a:buFont typeface="Monotype Sorts" pitchFamily="2" charset="2"/>
              <a:buNone/>
              <a:defRPr/>
            </a:pPr>
            <a:endParaRPr lang="en-US" sz="1200" b="1" u="sng" dirty="0">
              <a:solidFill>
                <a:srgbClr val="CCFF66"/>
              </a:solidFill>
            </a:endParaRPr>
          </a:p>
          <a:p>
            <a:pPr eaLnBrk="1" hangingPunct="1">
              <a:defRPr/>
            </a:pPr>
            <a:r>
              <a:rPr lang="en-US" sz="3600" b="1" dirty="0">
                <a:solidFill>
                  <a:schemeClr val="bg1"/>
                </a:solidFill>
              </a:rPr>
              <a:t> Self-Referential Incoherence</a:t>
            </a:r>
          </a:p>
          <a:p>
            <a:pPr eaLnBrk="1" hangingPunct="1">
              <a:defRPr/>
            </a:pPr>
            <a:endParaRPr lang="en-US" sz="1800" b="1" dirty="0">
              <a:solidFill>
                <a:schemeClr val="bg1"/>
              </a:solidFill>
            </a:endParaRPr>
          </a:p>
          <a:p>
            <a:pPr eaLnBrk="1" hangingPunct="1">
              <a:defRPr/>
            </a:pPr>
            <a:r>
              <a:rPr lang="en-US" sz="3600" b="1" dirty="0">
                <a:solidFill>
                  <a:schemeClr val="bg1"/>
                </a:solidFill>
              </a:rPr>
              <a:t> Self-Assumptive Incoherence</a:t>
            </a:r>
          </a:p>
          <a:p>
            <a:pPr eaLnBrk="1" hangingPunct="1">
              <a:defRPr/>
            </a:pPr>
            <a:endParaRPr lang="en-US" sz="1800" b="1" dirty="0">
              <a:solidFill>
                <a:schemeClr val="bg1"/>
              </a:solidFill>
            </a:endParaRPr>
          </a:p>
          <a:p>
            <a:pPr eaLnBrk="1" hangingPunct="1">
              <a:defRPr/>
            </a:pPr>
            <a:r>
              <a:rPr lang="en-US" sz="3600" b="1" dirty="0">
                <a:solidFill>
                  <a:schemeClr val="bg1"/>
                </a:solidFill>
              </a:rPr>
              <a:t> Self-Performable Incoherence</a:t>
            </a:r>
          </a:p>
          <a:p>
            <a:pPr eaLnBrk="1" hangingPunct="1">
              <a:buFont typeface="Monotype Sorts" pitchFamily="2" charset="2"/>
              <a:buNone/>
              <a:defRPr/>
            </a:pPr>
            <a:endParaRPr lang="en-US" sz="4000" dirty="0">
              <a:solidFill>
                <a:schemeClr val="bg1"/>
              </a:solidFill>
            </a:endParaRPr>
          </a:p>
        </p:txBody>
      </p:sp>
      <p:sp>
        <p:nvSpPr>
          <p:cNvPr id="729094" name="WordArt 4">
            <a:extLst>
              <a:ext uri="{FF2B5EF4-FFF2-40B4-BE49-F238E27FC236}">
                <a16:creationId xmlns:a16="http://schemas.microsoft.com/office/drawing/2014/main" id="{B11F1537-97B1-B4DD-0844-050DBC5EC932}"/>
              </a:ext>
            </a:extLst>
          </p:cNvPr>
          <p:cNvSpPr>
            <a:spLocks noChangeArrowheads="1" noChangeShapeType="1" noTextEdit="1"/>
          </p:cNvSpPr>
          <p:nvPr/>
        </p:nvSpPr>
        <p:spPr bwMode="auto">
          <a:xfrm>
            <a:off x="1828800" y="380999"/>
            <a:ext cx="8458200" cy="11038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556227">
                                            <p:txEl>
                                              <p:pRg st="0" end="0"/>
                                            </p:txEl>
                                          </p:spTgt>
                                        </p:tgtEl>
                                        <p:attrNameLst>
                                          <p:attrName>style.visibility</p:attrName>
                                        </p:attrNameLst>
                                      </p:cBhvr>
                                      <p:to>
                                        <p:strVal val="visible"/>
                                      </p:to>
                                    </p:set>
                                    <p:anim calcmode="lin" valueType="num">
                                      <p:cBhvr>
                                        <p:cTn id="7" dur="5000" fill="hold"/>
                                        <p:tgtEl>
                                          <p:spTgt spid="555622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5562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556227">
                                            <p:txEl>
                                              <p:pRg st="1" end="1"/>
                                            </p:txEl>
                                          </p:spTgt>
                                        </p:tgtEl>
                                        <p:attrNameLst>
                                          <p:attrName>style.visibility</p:attrName>
                                        </p:attrNameLst>
                                      </p:cBhvr>
                                      <p:to>
                                        <p:strVal val="visible"/>
                                      </p:to>
                                    </p:set>
                                    <p:anim calcmode="lin" valueType="num">
                                      <p:cBhvr>
                                        <p:cTn id="13" dur="5000" fill="hold"/>
                                        <p:tgtEl>
                                          <p:spTgt spid="5556227">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5562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556227">
                                            <p:txEl>
                                              <p:pRg st="3" end="3"/>
                                            </p:txEl>
                                          </p:spTgt>
                                        </p:tgtEl>
                                        <p:attrNameLst>
                                          <p:attrName>style.visibility</p:attrName>
                                        </p:attrNameLst>
                                      </p:cBhvr>
                                      <p:to>
                                        <p:strVal val="visible"/>
                                      </p:to>
                                    </p:set>
                                    <p:anim calcmode="lin" valueType="num">
                                      <p:cBhvr>
                                        <p:cTn id="19" dur="5000" fill="hold"/>
                                        <p:tgtEl>
                                          <p:spTgt spid="5556227">
                                            <p:txEl>
                                              <p:pRg st="3" end="3"/>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5562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556227">
                                            <p:txEl>
                                              <p:pRg st="5" end="5"/>
                                            </p:txEl>
                                          </p:spTgt>
                                        </p:tgtEl>
                                        <p:attrNameLst>
                                          <p:attrName>style.visibility</p:attrName>
                                        </p:attrNameLst>
                                      </p:cBhvr>
                                      <p:to>
                                        <p:strVal val="visible"/>
                                      </p:to>
                                    </p:set>
                                    <p:anim calcmode="lin" valueType="num">
                                      <p:cBhvr>
                                        <p:cTn id="25" dur="5000" fill="hold"/>
                                        <p:tgtEl>
                                          <p:spTgt spid="5556227">
                                            <p:txEl>
                                              <p:pRg st="5" end="5"/>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55622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556227">
                                            <p:txEl>
                                              <p:pRg st="7" end="7"/>
                                            </p:txEl>
                                          </p:spTgt>
                                        </p:tgtEl>
                                        <p:attrNameLst>
                                          <p:attrName>style.visibility</p:attrName>
                                        </p:attrNameLst>
                                      </p:cBhvr>
                                      <p:to>
                                        <p:strVal val="visible"/>
                                      </p:to>
                                    </p:set>
                                    <p:anim calcmode="lin" valueType="num">
                                      <p:cBhvr>
                                        <p:cTn id="31" dur="5000" fill="hold"/>
                                        <p:tgtEl>
                                          <p:spTgt spid="5556227">
                                            <p:txEl>
                                              <p:pRg st="7" end="7"/>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55622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6227"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1F4717-3796-9779-1061-B3B89AF721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22213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1F4717-3796-9779-1061-B3B89AF72181}"/>
              </a:ext>
            </a:extLst>
          </p:cNvPr>
          <p:cNvPicPr>
            <a:picLocks noChangeAspect="1"/>
          </p:cNvPicPr>
          <p:nvPr/>
        </p:nvPicPr>
        <p:blipFill>
          <a:blip r:embed="rId2"/>
          <a:stretch>
            <a:fillRect/>
          </a:stretch>
        </p:blipFill>
        <p:spPr>
          <a:xfrm>
            <a:off x="0" y="-2682240"/>
            <a:ext cx="12192000" cy="9946640"/>
          </a:xfrm>
          <a:prstGeom prst="rect">
            <a:avLst/>
          </a:prstGeom>
        </p:spPr>
      </p:pic>
      <p:pic>
        <p:nvPicPr>
          <p:cNvPr id="3074" name="Picture 2">
            <a:extLst>
              <a:ext uri="{FF2B5EF4-FFF2-40B4-BE49-F238E27FC236}">
                <a16:creationId xmlns:a16="http://schemas.microsoft.com/office/drawing/2014/main" id="{E553B567-A4F9-2D4D-C004-F310B668B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0"/>
            <a:ext cx="7819707" cy="667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24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3000" fill="hold"/>
                                        <p:tgtEl>
                                          <p:spTgt spid="3074"/>
                                        </p:tgtEl>
                                        <p:attrNameLst>
                                          <p:attrName>ppt_w</p:attrName>
                                        </p:attrNameLst>
                                      </p:cBhvr>
                                      <p:tavLst>
                                        <p:tav tm="0">
                                          <p:val>
                                            <p:fltVal val="0"/>
                                          </p:val>
                                        </p:tav>
                                        <p:tav tm="100000">
                                          <p:val>
                                            <p:strVal val="#ppt_w"/>
                                          </p:val>
                                        </p:tav>
                                      </p:tavLst>
                                    </p:anim>
                                    <p:anim calcmode="lin" valueType="num">
                                      <p:cBhvr>
                                        <p:cTn id="8" dur="3000" fill="hold"/>
                                        <p:tgtEl>
                                          <p:spTgt spid="3074"/>
                                        </p:tgtEl>
                                        <p:attrNameLst>
                                          <p:attrName>ppt_h</p:attrName>
                                        </p:attrNameLst>
                                      </p:cBhvr>
                                      <p:tavLst>
                                        <p:tav tm="0">
                                          <p:val>
                                            <p:fltVal val="0"/>
                                          </p:val>
                                        </p:tav>
                                        <p:tav tm="100000">
                                          <p:val>
                                            <p:strVal val="#ppt_h"/>
                                          </p:val>
                                        </p:tav>
                                      </p:tavLst>
                                    </p:anim>
                                    <p:animEffect transition="in" filter="fade">
                                      <p:cBhvr>
                                        <p:cTn id="9" dur="3000"/>
                                        <p:tgtEl>
                                          <p:spTgt spid="3074"/>
                                        </p:tgtEl>
                                      </p:cBhvr>
                                    </p:animEffect>
                                    <p:anim calcmode="lin" valueType="num">
                                      <p:cBhvr>
                                        <p:cTn id="10" dur="3000" fill="hold"/>
                                        <p:tgtEl>
                                          <p:spTgt spid="3074"/>
                                        </p:tgtEl>
                                        <p:attrNameLst>
                                          <p:attrName>ppt_x</p:attrName>
                                        </p:attrNameLst>
                                      </p:cBhvr>
                                      <p:tavLst>
                                        <p:tav tm="0">
                                          <p:val>
                                            <p:fltVal val="0.5"/>
                                          </p:val>
                                        </p:tav>
                                        <p:tav tm="100000">
                                          <p:val>
                                            <p:strVal val="#ppt_x"/>
                                          </p:val>
                                        </p:tav>
                                      </p:tavLst>
                                    </p:anim>
                                    <p:anim calcmode="lin" valueType="num">
                                      <p:cBhvr>
                                        <p:cTn id="11" dur="3000" fill="hold"/>
                                        <p:tgtEl>
                                          <p:spTgt spid="307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1828799" y="1006679"/>
            <a:ext cx="9085277" cy="4781724"/>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“We have it in our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Thomas Paine declared,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“to begin the world over again!”</a:t>
            </a:r>
          </a:p>
        </p:txBody>
      </p:sp>
    </p:spTree>
    <p:extLst>
      <p:ext uri="{BB962C8B-B14F-4D97-AF65-F5344CB8AC3E}">
        <p14:creationId xmlns:p14="http://schemas.microsoft.com/office/powerpoint/2010/main" val="422510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A64F729-A53B-9442-4927-46543B9F6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632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2184400" y="577850"/>
            <a:ext cx="77724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r>
              <a:rPr lang="en-US" altLang="en-US" sz="4000">
                <a:solidFill>
                  <a:srgbClr val="000000"/>
                </a:solidFill>
              </a:rPr>
              <a:t>The American Revolution</a:t>
            </a:r>
            <a:br>
              <a:rPr lang="en-US" altLang="en-US" sz="4000">
                <a:solidFill>
                  <a:srgbClr val="000000"/>
                </a:solidFill>
              </a:rPr>
            </a:br>
            <a:endParaRPr lang="en-US" altLang="en-US" sz="4000">
              <a:solidFill>
                <a:srgbClr val="000000"/>
              </a:solidFill>
            </a:endParaRPr>
          </a:p>
        </p:txBody>
      </p:sp>
      <p:sp>
        <p:nvSpPr>
          <p:cNvPr id="13317" name="Rectangle 5"/>
          <p:cNvSpPr>
            <a:spLocks noChangeArrowheads="1"/>
          </p:cNvSpPr>
          <p:nvPr/>
        </p:nvSpPr>
        <p:spPr bwMode="auto">
          <a:xfrm>
            <a:off x="3843338" y="5778501"/>
            <a:ext cx="4456112"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fontAlgn="base">
              <a:spcAft>
                <a:spcPct val="0"/>
              </a:spcAft>
              <a:buNone/>
            </a:pPr>
            <a:r>
              <a:rPr lang="en-US" altLang="en-US" sz="4800">
                <a:solidFill>
                  <a:srgbClr val="000000"/>
                </a:solidFill>
              </a:rPr>
              <a:t>1776</a:t>
            </a:r>
          </a:p>
        </p:txBody>
      </p:sp>
      <p:pic>
        <p:nvPicPr>
          <p:cNvPr id="13318" name="Picture 6" descr="new csi c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925" y="411164"/>
            <a:ext cx="979488" cy="1093787"/>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Xmas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4476" y="1503364"/>
            <a:ext cx="6570663" cy="40655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opulation_den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364" y="114300"/>
            <a:ext cx="6175375" cy="6629400"/>
          </a:xfrm>
          <a:prstGeom prst="rect">
            <a:avLst/>
          </a:prstGeom>
          <a:noFill/>
          <a:extLst>
            <a:ext uri="{909E8E84-426E-40DD-AFC4-6F175D3DCCD1}">
              <a14:hiddenFill xmlns:a14="http://schemas.microsoft.com/office/drawing/2010/main">
                <a:solidFill>
                  <a:srgbClr val="FFFFFF"/>
                </a:solidFill>
              </a14:hiddenFill>
            </a:ext>
          </a:extLst>
        </p:spPr>
      </p:pic>
      <p:sp>
        <p:nvSpPr>
          <p:cNvPr id="11267" name="Freeform 3"/>
          <p:cNvSpPr>
            <a:spLocks/>
          </p:cNvSpPr>
          <p:nvPr/>
        </p:nvSpPr>
        <p:spPr bwMode="auto">
          <a:xfrm rot="2071849">
            <a:off x="5967413" y="4867275"/>
            <a:ext cx="1047750" cy="419100"/>
          </a:xfrm>
          <a:custGeom>
            <a:avLst/>
            <a:gdLst>
              <a:gd name="T0" fmla="*/ 660 w 660"/>
              <a:gd name="T1" fmla="*/ 0 h 264"/>
              <a:gd name="T2" fmla="*/ 426 w 660"/>
              <a:gd name="T3" fmla="*/ 192 h 264"/>
              <a:gd name="T4" fmla="*/ 0 w 660"/>
              <a:gd name="T5" fmla="*/ 264 h 264"/>
            </a:gdLst>
            <a:ahLst/>
            <a:cxnLst>
              <a:cxn ang="0">
                <a:pos x="T0" y="T1"/>
              </a:cxn>
              <a:cxn ang="0">
                <a:pos x="T2" y="T3"/>
              </a:cxn>
              <a:cxn ang="0">
                <a:pos x="T4" y="T5"/>
              </a:cxn>
            </a:cxnLst>
            <a:rect l="0" t="0" r="r" b="b"/>
            <a:pathLst>
              <a:path w="660" h="264">
                <a:moveTo>
                  <a:pt x="660" y="0"/>
                </a:moveTo>
                <a:cubicBezTo>
                  <a:pt x="621" y="32"/>
                  <a:pt x="536" y="148"/>
                  <a:pt x="426" y="192"/>
                </a:cubicBezTo>
                <a:cubicBezTo>
                  <a:pt x="316" y="236"/>
                  <a:pt x="89" y="249"/>
                  <a:pt x="0" y="264"/>
                </a:cubicBezTo>
              </a:path>
            </a:pathLst>
          </a:custGeom>
          <a:noFill/>
          <a:ln w="76200" cap="flat" cmpd="tri">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68" name="Freeform 4"/>
          <p:cNvSpPr>
            <a:spLocks/>
          </p:cNvSpPr>
          <p:nvPr/>
        </p:nvSpPr>
        <p:spPr bwMode="auto">
          <a:xfrm>
            <a:off x="6972300" y="2574926"/>
            <a:ext cx="1054100" cy="728663"/>
          </a:xfrm>
          <a:custGeom>
            <a:avLst/>
            <a:gdLst>
              <a:gd name="T0" fmla="*/ 664 w 664"/>
              <a:gd name="T1" fmla="*/ 368 h 459"/>
              <a:gd name="T2" fmla="*/ 168 w 664"/>
              <a:gd name="T3" fmla="*/ 398 h 459"/>
              <a:gd name="T4" fmla="*/ 0 w 664"/>
              <a:gd name="T5" fmla="*/ 0 h 459"/>
            </a:gdLst>
            <a:ahLst/>
            <a:cxnLst>
              <a:cxn ang="0">
                <a:pos x="T0" y="T1"/>
              </a:cxn>
              <a:cxn ang="0">
                <a:pos x="T2" y="T3"/>
              </a:cxn>
              <a:cxn ang="0">
                <a:pos x="T4" y="T5"/>
              </a:cxn>
            </a:cxnLst>
            <a:rect l="0" t="0" r="r" b="b"/>
            <a:pathLst>
              <a:path w="664" h="459">
                <a:moveTo>
                  <a:pt x="664" y="368"/>
                </a:moveTo>
                <a:cubicBezTo>
                  <a:pt x="581" y="373"/>
                  <a:pt x="279" y="459"/>
                  <a:pt x="168" y="398"/>
                </a:cubicBezTo>
                <a:cubicBezTo>
                  <a:pt x="57" y="337"/>
                  <a:pt x="35" y="83"/>
                  <a:pt x="0" y="0"/>
                </a:cubicBezTo>
              </a:path>
            </a:pathLst>
          </a:custGeom>
          <a:noFill/>
          <a:ln w="76200" cap="flat" cmpd="tri">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69" name="Freeform 5"/>
          <p:cNvSpPr>
            <a:spLocks/>
          </p:cNvSpPr>
          <p:nvPr/>
        </p:nvSpPr>
        <p:spPr bwMode="auto">
          <a:xfrm>
            <a:off x="7200900" y="2019300"/>
            <a:ext cx="1308100" cy="503238"/>
          </a:xfrm>
          <a:custGeom>
            <a:avLst/>
            <a:gdLst>
              <a:gd name="T0" fmla="*/ 824 w 824"/>
              <a:gd name="T1" fmla="*/ 0 h 317"/>
              <a:gd name="T2" fmla="*/ 352 w 824"/>
              <a:gd name="T3" fmla="*/ 304 h 317"/>
              <a:gd name="T4" fmla="*/ 0 w 824"/>
              <a:gd name="T5" fmla="*/ 78 h 317"/>
            </a:gdLst>
            <a:ahLst/>
            <a:cxnLst>
              <a:cxn ang="0">
                <a:pos x="T0" y="T1"/>
              </a:cxn>
              <a:cxn ang="0">
                <a:pos x="T2" y="T3"/>
              </a:cxn>
              <a:cxn ang="0">
                <a:pos x="T4" y="T5"/>
              </a:cxn>
            </a:cxnLst>
            <a:rect l="0" t="0" r="r" b="b"/>
            <a:pathLst>
              <a:path w="824" h="317">
                <a:moveTo>
                  <a:pt x="824" y="0"/>
                </a:moveTo>
                <a:cubicBezTo>
                  <a:pt x="747" y="51"/>
                  <a:pt x="489" y="291"/>
                  <a:pt x="352" y="304"/>
                </a:cubicBezTo>
                <a:cubicBezTo>
                  <a:pt x="215" y="317"/>
                  <a:pt x="73" y="125"/>
                  <a:pt x="0" y="78"/>
                </a:cubicBezTo>
              </a:path>
            </a:pathLst>
          </a:custGeom>
          <a:noFill/>
          <a:ln w="76200" cap="flat" cmpd="tri">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1270" name="Text Box 6"/>
          <p:cNvSpPr txBox="1">
            <a:spLocks noChangeArrowheads="1"/>
          </p:cNvSpPr>
          <p:nvPr/>
        </p:nvSpPr>
        <p:spPr bwMode="auto">
          <a:xfrm>
            <a:off x="1928813" y="869950"/>
            <a:ext cx="3497262" cy="1320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4000">
                <a:solidFill>
                  <a:srgbClr val="000000"/>
                </a:solidFill>
                <a:latin typeface="Arial" panose="020B0604020202020204" pitchFamily="34" charset="0"/>
              </a:rPr>
              <a:t>1776:</a:t>
            </a:r>
          </a:p>
          <a:p>
            <a:pPr algn="ctr" fontAlgn="base">
              <a:spcBef>
                <a:spcPct val="0"/>
              </a:spcBef>
              <a:spcAft>
                <a:spcPct val="0"/>
              </a:spcAft>
            </a:pPr>
            <a:r>
              <a:rPr lang="en-US" altLang="en-US" sz="4000">
                <a:solidFill>
                  <a:srgbClr val="000000"/>
                </a:solidFill>
                <a:latin typeface="Arial" panose="020B0604020202020204" pitchFamily="34" charset="0"/>
              </a:rPr>
              <a:t>British Options</a:t>
            </a:r>
          </a:p>
        </p:txBody>
      </p:sp>
      <p:sp>
        <p:nvSpPr>
          <p:cNvPr id="11271" name="Freeform 7"/>
          <p:cNvSpPr>
            <a:spLocks/>
          </p:cNvSpPr>
          <p:nvPr/>
        </p:nvSpPr>
        <p:spPr bwMode="auto">
          <a:xfrm>
            <a:off x="7069138" y="290513"/>
            <a:ext cx="246062" cy="900112"/>
          </a:xfrm>
          <a:custGeom>
            <a:avLst/>
            <a:gdLst>
              <a:gd name="T0" fmla="*/ 155 w 155"/>
              <a:gd name="T1" fmla="*/ 0 h 567"/>
              <a:gd name="T2" fmla="*/ 27 w 155"/>
              <a:gd name="T3" fmla="*/ 155 h 567"/>
              <a:gd name="T4" fmla="*/ 0 w 155"/>
              <a:gd name="T5" fmla="*/ 567 h 567"/>
            </a:gdLst>
            <a:ahLst/>
            <a:cxnLst>
              <a:cxn ang="0">
                <a:pos x="T0" y="T1"/>
              </a:cxn>
              <a:cxn ang="0">
                <a:pos x="T2" y="T3"/>
              </a:cxn>
              <a:cxn ang="0">
                <a:pos x="T4" y="T5"/>
              </a:cxn>
            </a:cxnLst>
            <a:rect l="0" t="0" r="r" b="b"/>
            <a:pathLst>
              <a:path w="155" h="567">
                <a:moveTo>
                  <a:pt x="155" y="0"/>
                </a:moveTo>
                <a:cubicBezTo>
                  <a:pt x="132" y="26"/>
                  <a:pt x="53" y="61"/>
                  <a:pt x="27" y="155"/>
                </a:cubicBezTo>
                <a:cubicBezTo>
                  <a:pt x="1" y="249"/>
                  <a:pt x="6" y="481"/>
                  <a:pt x="0" y="567"/>
                </a:cubicBezTo>
              </a:path>
            </a:pathLst>
          </a:custGeom>
          <a:noFill/>
          <a:ln w="76200" cap="flat" cmpd="tri">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right)">
                                      <p:cBhvr>
                                        <p:cTn id="7" dur="10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11267"/>
                                        </p:tgtEl>
                                      </p:cBhvr>
                                    </p:animEffect>
                                    <p:set>
                                      <p:cBhvr>
                                        <p:cTn id="12" dur="1" fill="hold">
                                          <p:stCondLst>
                                            <p:cond delay="499"/>
                                          </p:stCondLst>
                                        </p:cTn>
                                        <p:tgtEl>
                                          <p:spTgt spid="1126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wipe(right)">
                                      <p:cBhvr>
                                        <p:cTn id="17" dur="1000"/>
                                        <p:tgtEl>
                                          <p:spTgt spid="112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1" nodeType="clickEffect">
                                  <p:stCondLst>
                                    <p:cond delay="0"/>
                                  </p:stCondLst>
                                  <p:childTnLst>
                                    <p:animEffect transition="out" filter="dissolve">
                                      <p:cBhvr>
                                        <p:cTn id="21" dur="500"/>
                                        <p:tgtEl>
                                          <p:spTgt spid="11268"/>
                                        </p:tgtEl>
                                      </p:cBhvr>
                                    </p:animEffect>
                                    <p:set>
                                      <p:cBhvr>
                                        <p:cTn id="22" dur="1" fill="hold">
                                          <p:stCondLst>
                                            <p:cond delay="499"/>
                                          </p:stCondLst>
                                        </p:cTn>
                                        <p:tgtEl>
                                          <p:spTgt spid="1126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1269"/>
                                        </p:tgtEl>
                                        <p:attrNameLst>
                                          <p:attrName>style.visibility</p:attrName>
                                        </p:attrNameLst>
                                      </p:cBhvr>
                                      <p:to>
                                        <p:strVal val="visible"/>
                                      </p:to>
                                    </p:set>
                                    <p:animEffect transition="in" filter="wipe(right)">
                                      <p:cBhvr>
                                        <p:cTn id="27" dur="1000"/>
                                        <p:tgtEl>
                                          <p:spTgt spid="1126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271"/>
                                        </p:tgtEl>
                                        <p:attrNameLst>
                                          <p:attrName>style.visibility</p:attrName>
                                        </p:attrNameLst>
                                      </p:cBhvr>
                                      <p:to>
                                        <p:strVal val="visible"/>
                                      </p:to>
                                    </p:set>
                                    <p:animEffect transition="in" filter="wipe(up)">
                                      <p:cBhvr>
                                        <p:cTn id="30" dur="1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7" grpId="1" animBg="1"/>
      <p:bldP spid="11268" grpId="0" animBg="1"/>
      <p:bldP spid="11268" grpId="1" animBg="1"/>
      <p:bldP spid="11269" grpId="0" animBg="1"/>
      <p:bldP spid="1127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t="39352" r="6018" b="665"/>
          <a:stretch>
            <a:fillRect/>
          </a:stretch>
        </p:blipFill>
        <p:spPr bwMode="auto">
          <a:xfrm>
            <a:off x="1524001" y="0"/>
            <a:ext cx="9072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77" name="Group 5"/>
          <p:cNvGrpSpPr>
            <a:grpSpLocks/>
          </p:cNvGrpSpPr>
          <p:nvPr/>
        </p:nvGrpSpPr>
        <p:grpSpPr bwMode="auto">
          <a:xfrm>
            <a:off x="10668000" y="4676775"/>
            <a:ext cx="590550" cy="484188"/>
            <a:chOff x="594" y="1825"/>
            <a:chExt cx="372" cy="305"/>
          </a:xfrm>
        </p:grpSpPr>
        <p:grpSp>
          <p:nvGrpSpPr>
            <p:cNvPr id="3078" name="Group 6"/>
            <p:cNvGrpSpPr>
              <a:grpSpLocks/>
            </p:cNvGrpSpPr>
            <p:nvPr/>
          </p:nvGrpSpPr>
          <p:grpSpPr bwMode="auto">
            <a:xfrm>
              <a:off x="594" y="1825"/>
              <a:ext cx="372" cy="301"/>
              <a:chOff x="596" y="1825"/>
              <a:chExt cx="372" cy="301"/>
            </a:xfrm>
          </p:grpSpPr>
          <p:sp>
            <p:nvSpPr>
              <p:cNvPr id="3079" name="Text Box 7"/>
              <p:cNvSpPr txBox="1">
                <a:spLocks noChangeArrowheads="1"/>
              </p:cNvSpPr>
              <p:nvPr/>
            </p:nvSpPr>
            <p:spPr bwMode="auto">
              <a:xfrm>
                <a:off x="596" y="1825"/>
                <a:ext cx="3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0000FF"/>
                    </a:solidFill>
                    <a:latin typeface="Arial" panose="020B0604020202020204" pitchFamily="34" charset="0"/>
                  </a:rPr>
                  <a:t>xxxx</a:t>
                </a:r>
              </a:p>
            </p:txBody>
          </p:sp>
          <p:sp>
            <p:nvSpPr>
              <p:cNvPr id="3080" name="Rectangle 8"/>
              <p:cNvSpPr>
                <a:spLocks noChangeArrowheads="1"/>
              </p:cNvSpPr>
              <p:nvPr/>
            </p:nvSpPr>
            <p:spPr bwMode="auto">
              <a:xfrm>
                <a:off x="662" y="1982"/>
                <a:ext cx="240" cy="144"/>
              </a:xfrm>
              <a:prstGeom prst="rect">
                <a:avLst/>
              </a:prstGeom>
              <a:solidFill>
                <a:srgbClr val="00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081" name="Line 9"/>
            <p:cNvSpPr>
              <a:spLocks noChangeShapeType="1"/>
            </p:cNvSpPr>
            <p:nvPr/>
          </p:nvSpPr>
          <p:spPr bwMode="auto">
            <a:xfrm flipH="1">
              <a:off x="664" y="1982"/>
              <a:ext cx="236" cy="14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2" name="Line 10"/>
            <p:cNvSpPr>
              <a:spLocks noChangeShapeType="1"/>
            </p:cNvSpPr>
            <p:nvPr/>
          </p:nvSpPr>
          <p:spPr bwMode="auto">
            <a:xfrm flipH="1" flipV="1">
              <a:off x="658" y="1984"/>
              <a:ext cx="246" cy="14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083" name="Group 11"/>
          <p:cNvGrpSpPr>
            <a:grpSpLocks/>
          </p:cNvGrpSpPr>
          <p:nvPr/>
        </p:nvGrpSpPr>
        <p:grpSpPr bwMode="auto">
          <a:xfrm>
            <a:off x="10668000" y="5386389"/>
            <a:ext cx="590550" cy="484187"/>
            <a:chOff x="4851" y="2285"/>
            <a:chExt cx="372" cy="305"/>
          </a:xfrm>
        </p:grpSpPr>
        <p:sp>
          <p:nvSpPr>
            <p:cNvPr id="3084" name="Rectangle 12"/>
            <p:cNvSpPr>
              <a:spLocks noChangeArrowheads="1"/>
            </p:cNvSpPr>
            <p:nvPr/>
          </p:nvSpPr>
          <p:spPr bwMode="auto">
            <a:xfrm>
              <a:off x="4922" y="2444"/>
              <a:ext cx="240" cy="144"/>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3085" name="Group 13"/>
            <p:cNvGrpSpPr>
              <a:grpSpLocks/>
            </p:cNvGrpSpPr>
            <p:nvPr/>
          </p:nvGrpSpPr>
          <p:grpSpPr bwMode="auto">
            <a:xfrm>
              <a:off x="4851" y="2285"/>
              <a:ext cx="372" cy="305"/>
              <a:chOff x="4851" y="2361"/>
              <a:chExt cx="372" cy="305"/>
            </a:xfrm>
          </p:grpSpPr>
          <p:sp>
            <p:nvSpPr>
              <p:cNvPr id="3086" name="Line 14"/>
              <p:cNvSpPr>
                <a:spLocks noChangeShapeType="1"/>
              </p:cNvSpPr>
              <p:nvPr/>
            </p:nvSpPr>
            <p:spPr bwMode="auto">
              <a:xfrm flipH="1">
                <a:off x="4924" y="2518"/>
                <a:ext cx="236" cy="14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7" name="Line 15"/>
              <p:cNvSpPr>
                <a:spLocks noChangeShapeType="1"/>
              </p:cNvSpPr>
              <p:nvPr/>
            </p:nvSpPr>
            <p:spPr bwMode="auto">
              <a:xfrm flipH="1" flipV="1">
                <a:off x="4918" y="2520"/>
                <a:ext cx="246" cy="14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8" name="Text Box 16"/>
              <p:cNvSpPr txBox="1">
                <a:spLocks noChangeArrowheads="1"/>
              </p:cNvSpPr>
              <p:nvPr/>
            </p:nvSpPr>
            <p:spPr bwMode="auto">
              <a:xfrm>
                <a:off x="4851" y="2361"/>
                <a:ext cx="3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xxxx</a:t>
                </a:r>
              </a:p>
            </p:txBody>
          </p:sp>
        </p:grpSp>
      </p:grpSp>
      <p:sp>
        <p:nvSpPr>
          <p:cNvPr id="3094" name="Rectangle 22"/>
          <p:cNvSpPr>
            <a:spLocks noChangeArrowheads="1"/>
          </p:cNvSpPr>
          <p:nvPr/>
        </p:nvSpPr>
        <p:spPr bwMode="auto">
          <a:xfrm>
            <a:off x="7467601" y="3187700"/>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5" name="Rectangle 23"/>
          <p:cNvSpPr>
            <a:spLocks noChangeArrowheads="1"/>
          </p:cNvSpPr>
          <p:nvPr/>
        </p:nvSpPr>
        <p:spPr bwMode="auto">
          <a:xfrm>
            <a:off x="7588251" y="3187700"/>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6" name="Rectangle 24"/>
          <p:cNvSpPr>
            <a:spLocks noChangeArrowheads="1"/>
          </p:cNvSpPr>
          <p:nvPr/>
        </p:nvSpPr>
        <p:spPr bwMode="auto">
          <a:xfrm>
            <a:off x="7467601" y="3297238"/>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7" name="Rectangle 25"/>
          <p:cNvSpPr>
            <a:spLocks noChangeArrowheads="1"/>
          </p:cNvSpPr>
          <p:nvPr/>
        </p:nvSpPr>
        <p:spPr bwMode="auto">
          <a:xfrm>
            <a:off x="7588251" y="3297238"/>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8" name="Rectangle 26"/>
          <p:cNvSpPr>
            <a:spLocks noChangeArrowheads="1"/>
          </p:cNvSpPr>
          <p:nvPr/>
        </p:nvSpPr>
        <p:spPr bwMode="auto">
          <a:xfrm>
            <a:off x="7467601" y="3406775"/>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9" name="Rectangle 27"/>
          <p:cNvSpPr>
            <a:spLocks noChangeArrowheads="1"/>
          </p:cNvSpPr>
          <p:nvPr/>
        </p:nvSpPr>
        <p:spPr bwMode="auto">
          <a:xfrm>
            <a:off x="7588251" y="3406775"/>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0" name="Rectangle 28"/>
          <p:cNvSpPr>
            <a:spLocks noChangeArrowheads="1"/>
          </p:cNvSpPr>
          <p:nvPr/>
        </p:nvSpPr>
        <p:spPr bwMode="auto">
          <a:xfrm>
            <a:off x="8026401" y="2714625"/>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1" name="Rectangle 29"/>
          <p:cNvSpPr>
            <a:spLocks noChangeArrowheads="1"/>
          </p:cNvSpPr>
          <p:nvPr/>
        </p:nvSpPr>
        <p:spPr bwMode="auto">
          <a:xfrm>
            <a:off x="8039101" y="2692400"/>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2" name="Rectangle 30"/>
          <p:cNvSpPr>
            <a:spLocks noChangeArrowheads="1"/>
          </p:cNvSpPr>
          <p:nvPr/>
        </p:nvSpPr>
        <p:spPr bwMode="auto">
          <a:xfrm>
            <a:off x="8058151" y="2673350"/>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3" name="Rectangle 31"/>
          <p:cNvSpPr>
            <a:spLocks noChangeArrowheads="1"/>
          </p:cNvSpPr>
          <p:nvPr/>
        </p:nvSpPr>
        <p:spPr bwMode="auto">
          <a:xfrm>
            <a:off x="8308976" y="1974850"/>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4" name="Rectangle 32"/>
          <p:cNvSpPr>
            <a:spLocks noChangeArrowheads="1"/>
          </p:cNvSpPr>
          <p:nvPr/>
        </p:nvSpPr>
        <p:spPr bwMode="auto">
          <a:xfrm>
            <a:off x="8150226" y="2994025"/>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5" name="Line 33"/>
          <p:cNvSpPr>
            <a:spLocks noChangeShapeType="1"/>
          </p:cNvSpPr>
          <p:nvPr/>
        </p:nvSpPr>
        <p:spPr bwMode="auto">
          <a:xfrm flipV="1">
            <a:off x="8162925" y="2628901"/>
            <a:ext cx="12700" cy="2254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6" name="Line 34"/>
          <p:cNvSpPr>
            <a:spLocks noChangeShapeType="1"/>
          </p:cNvSpPr>
          <p:nvPr/>
        </p:nvSpPr>
        <p:spPr bwMode="auto">
          <a:xfrm flipH="1" flipV="1">
            <a:off x="7972425" y="2768601"/>
            <a:ext cx="133350" cy="15557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9" name="Rectangle 37"/>
          <p:cNvSpPr>
            <a:spLocks noChangeArrowheads="1"/>
          </p:cNvSpPr>
          <p:nvPr/>
        </p:nvSpPr>
        <p:spPr bwMode="auto">
          <a:xfrm>
            <a:off x="7239001" y="5264150"/>
            <a:ext cx="3152775" cy="15557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000" b="1" u="sng">
                <a:solidFill>
                  <a:srgbClr val="000000"/>
                </a:solidFill>
                <a:latin typeface="Times New Roman" panose="02020603050405020304" pitchFamily="18" charset="0"/>
              </a:rPr>
              <a:t>The Invasion of New York</a:t>
            </a:r>
          </a:p>
          <a:p>
            <a:pPr algn="ctr" fontAlgn="base">
              <a:spcBef>
                <a:spcPct val="0"/>
              </a:spcBef>
              <a:spcAft>
                <a:spcPct val="0"/>
              </a:spcAft>
            </a:pPr>
            <a:r>
              <a:rPr lang="en-US" altLang="en-US" sz="2000">
                <a:solidFill>
                  <a:srgbClr val="000000"/>
                </a:solidFill>
                <a:latin typeface="Times New Roman" panose="02020603050405020304" pitchFamily="18" charset="0"/>
              </a:rPr>
              <a:t>22 August 1776 –</a:t>
            </a:r>
          </a:p>
          <a:p>
            <a:pPr algn="ctr" fontAlgn="base">
              <a:spcBef>
                <a:spcPct val="0"/>
              </a:spcBef>
              <a:spcAft>
                <a:spcPct val="0"/>
              </a:spcAft>
            </a:pPr>
            <a:r>
              <a:rPr lang="en-US" altLang="en-US" sz="2000">
                <a:solidFill>
                  <a:srgbClr val="000000"/>
                </a:solidFill>
                <a:latin typeface="Times New Roman" panose="02020603050405020304" pitchFamily="18" charset="0"/>
              </a:rPr>
              <a:t>25 January 1777 </a:t>
            </a:r>
          </a:p>
        </p:txBody>
      </p:sp>
      <p:grpSp>
        <p:nvGrpSpPr>
          <p:cNvPr id="3110" name="Group 38"/>
          <p:cNvGrpSpPr>
            <a:grpSpLocks/>
          </p:cNvGrpSpPr>
          <p:nvPr/>
        </p:nvGrpSpPr>
        <p:grpSpPr bwMode="auto">
          <a:xfrm>
            <a:off x="12250738" y="3317875"/>
            <a:ext cx="377825" cy="368300"/>
            <a:chOff x="3467" y="2034"/>
            <a:chExt cx="86" cy="84"/>
          </a:xfrm>
        </p:grpSpPr>
        <p:sp>
          <p:nvSpPr>
            <p:cNvPr id="3111" name="Freeform 39"/>
            <p:cNvSpPr>
              <a:spLocks/>
            </p:cNvSpPr>
            <p:nvPr/>
          </p:nvSpPr>
          <p:spPr bwMode="auto">
            <a:xfrm>
              <a:off x="3467" y="2084"/>
              <a:ext cx="84" cy="34"/>
            </a:xfrm>
            <a:custGeom>
              <a:avLst/>
              <a:gdLst>
                <a:gd name="T0" fmla="*/ 12 w 84"/>
                <a:gd name="T1" fmla="*/ 34 h 34"/>
                <a:gd name="T2" fmla="*/ 72 w 84"/>
                <a:gd name="T3" fmla="*/ 34 h 34"/>
                <a:gd name="T4" fmla="*/ 72 w 84"/>
                <a:gd name="T5" fmla="*/ 21 h 34"/>
                <a:gd name="T6" fmla="*/ 84 w 84"/>
                <a:gd name="T7" fmla="*/ 12 h 34"/>
                <a:gd name="T8" fmla="*/ 84 w 84"/>
                <a:gd name="T9" fmla="*/ 0 h 34"/>
                <a:gd name="T10" fmla="*/ 63 w 84"/>
                <a:gd name="T11" fmla="*/ 0 h 34"/>
                <a:gd name="T12" fmla="*/ 60 w 84"/>
                <a:gd name="T13" fmla="*/ 10 h 34"/>
                <a:gd name="T14" fmla="*/ 46 w 84"/>
                <a:gd name="T15" fmla="*/ 10 h 34"/>
                <a:gd name="T16" fmla="*/ 46 w 84"/>
                <a:gd name="T17" fmla="*/ 21 h 34"/>
                <a:gd name="T18" fmla="*/ 15 w 84"/>
                <a:gd name="T19" fmla="*/ 21 h 34"/>
                <a:gd name="T20" fmla="*/ 0 w 84"/>
                <a:gd name="T21" fmla="*/ 16 h 34"/>
                <a:gd name="T22" fmla="*/ 12 w 84"/>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2" name="Line 40"/>
            <p:cNvSpPr>
              <a:spLocks noChangeShapeType="1"/>
            </p:cNvSpPr>
            <p:nvPr/>
          </p:nvSpPr>
          <p:spPr bwMode="auto">
            <a:xfrm>
              <a:off x="3488" y="2067"/>
              <a:ext cx="1"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3" name="Line 41"/>
            <p:cNvSpPr>
              <a:spLocks noChangeShapeType="1"/>
            </p:cNvSpPr>
            <p:nvPr/>
          </p:nvSpPr>
          <p:spPr bwMode="auto">
            <a:xfrm>
              <a:off x="3511" y="2034"/>
              <a:ext cx="1" cy="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4" name="Line 42"/>
            <p:cNvSpPr>
              <a:spLocks noChangeShapeType="1"/>
            </p:cNvSpPr>
            <p:nvPr/>
          </p:nvSpPr>
          <p:spPr bwMode="auto">
            <a:xfrm>
              <a:off x="3538" y="2056"/>
              <a:ext cx="1" cy="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5" name="Freeform 43"/>
            <p:cNvSpPr>
              <a:spLocks/>
            </p:cNvSpPr>
            <p:nvPr/>
          </p:nvSpPr>
          <p:spPr bwMode="auto">
            <a:xfrm>
              <a:off x="3497" y="2068"/>
              <a:ext cx="36" cy="33"/>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6" name="Freeform 44"/>
            <p:cNvSpPr>
              <a:spLocks/>
            </p:cNvSpPr>
            <p:nvPr/>
          </p:nvSpPr>
          <p:spPr bwMode="auto">
            <a:xfrm>
              <a:off x="3471" y="2074"/>
              <a:ext cx="28" cy="29"/>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7" name="Freeform 45"/>
            <p:cNvSpPr>
              <a:spLocks/>
            </p:cNvSpPr>
            <p:nvPr/>
          </p:nvSpPr>
          <p:spPr bwMode="auto">
            <a:xfrm>
              <a:off x="3525" y="2060"/>
              <a:ext cx="28" cy="22"/>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8" name="Freeform 46"/>
            <p:cNvSpPr>
              <a:spLocks/>
            </p:cNvSpPr>
            <p:nvPr/>
          </p:nvSpPr>
          <p:spPr bwMode="auto">
            <a:xfrm>
              <a:off x="3501" y="2040"/>
              <a:ext cx="19" cy="25"/>
            </a:xfrm>
            <a:custGeom>
              <a:avLst/>
              <a:gdLst>
                <a:gd name="T0" fmla="*/ 5 w 19"/>
                <a:gd name="T1" fmla="*/ 4 h 25"/>
                <a:gd name="T2" fmla="*/ 0 w 19"/>
                <a:gd name="T3" fmla="*/ 18 h 25"/>
                <a:gd name="T4" fmla="*/ 8 w 19"/>
                <a:gd name="T5" fmla="*/ 25 h 25"/>
                <a:gd name="T6" fmla="*/ 18 w 19"/>
                <a:gd name="T7" fmla="*/ 21 h 25"/>
                <a:gd name="T8" fmla="*/ 14 w 19"/>
                <a:gd name="T9" fmla="*/ 13 h 25"/>
                <a:gd name="T10" fmla="*/ 15 w 19"/>
                <a:gd name="T11" fmla="*/ 0 h 25"/>
                <a:gd name="T12" fmla="*/ 5 w 19"/>
                <a:gd name="T13" fmla="*/ 4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2.96296E-6 L -0.10972 0.06667 L -0.24583 0.06111 L -0.33194 0.01852 " pathEditMode="relative" ptsTypes="AAAA">
                                      <p:cBhvr>
                                        <p:cTn id="6" dur="2000" fill="hold"/>
                                        <p:tgtEl>
                                          <p:spTgt spid="3110"/>
                                        </p:tgtEl>
                                        <p:attrNameLst>
                                          <p:attrName>ppt_x</p:attrName>
                                          <p:attrName>ppt_y</p:attrName>
                                        </p:attrNameLst>
                                      </p:cBhvr>
                                    </p:animMotion>
                                  </p:childTnLst>
                                </p:cTn>
                              </p:par>
                            </p:childTnLst>
                          </p:cTn>
                        </p:par>
                        <p:par>
                          <p:cTn id="7" fill="hold" nodeType="afterGroup">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3099"/>
                                        </p:tgtEl>
                                        <p:attrNameLst>
                                          <p:attrName>style.visibility</p:attrName>
                                        </p:attrNameLst>
                                      </p:cBhvr>
                                      <p:to>
                                        <p:strVal val="visible"/>
                                      </p:to>
                                    </p:set>
                                    <p:animEffect transition="in" filter="dissolve">
                                      <p:cBhvr>
                                        <p:cTn id="10" dur="500"/>
                                        <p:tgtEl>
                                          <p:spTgt spid="3099"/>
                                        </p:tgtEl>
                                      </p:cBhvr>
                                    </p:animEffect>
                                  </p:childTnLst>
                                </p:cTn>
                              </p:par>
                            </p:childTnLst>
                          </p:cTn>
                        </p:par>
                        <p:par>
                          <p:cTn id="11" fill="hold" nodeType="afterGroup">
                            <p:stCondLst>
                              <p:cond delay="2500"/>
                            </p:stCondLst>
                            <p:childTnLst>
                              <p:par>
                                <p:cTn id="12" presetID="9" presetClass="entr" presetSubtype="0" fill="hold" grpId="0" nodeType="afterEffect">
                                  <p:stCondLst>
                                    <p:cond delay="0"/>
                                  </p:stCondLst>
                                  <p:childTnLst>
                                    <p:set>
                                      <p:cBhvr>
                                        <p:cTn id="13" dur="1" fill="hold">
                                          <p:stCondLst>
                                            <p:cond delay="0"/>
                                          </p:stCondLst>
                                        </p:cTn>
                                        <p:tgtEl>
                                          <p:spTgt spid="3098"/>
                                        </p:tgtEl>
                                        <p:attrNameLst>
                                          <p:attrName>style.visibility</p:attrName>
                                        </p:attrNameLst>
                                      </p:cBhvr>
                                      <p:to>
                                        <p:strVal val="visible"/>
                                      </p:to>
                                    </p:set>
                                    <p:animEffect transition="in" filter="dissolve">
                                      <p:cBhvr>
                                        <p:cTn id="14" dur="500"/>
                                        <p:tgtEl>
                                          <p:spTgt spid="3098"/>
                                        </p:tgtEl>
                                      </p:cBhvr>
                                    </p:animEffect>
                                  </p:childTnLst>
                                </p:cTn>
                              </p:par>
                            </p:childTnLst>
                          </p:cTn>
                        </p:par>
                        <p:par>
                          <p:cTn id="15" fill="hold" nodeType="afterGroup">
                            <p:stCondLst>
                              <p:cond delay="3000"/>
                            </p:stCondLst>
                            <p:childTnLst>
                              <p:par>
                                <p:cTn id="16" presetID="9" presetClass="entr" presetSubtype="0" fill="hold" grpId="0" nodeType="afterEffect">
                                  <p:stCondLst>
                                    <p:cond delay="0"/>
                                  </p:stCondLst>
                                  <p:childTnLst>
                                    <p:set>
                                      <p:cBhvr>
                                        <p:cTn id="17" dur="1" fill="hold">
                                          <p:stCondLst>
                                            <p:cond delay="0"/>
                                          </p:stCondLst>
                                        </p:cTn>
                                        <p:tgtEl>
                                          <p:spTgt spid="3097"/>
                                        </p:tgtEl>
                                        <p:attrNameLst>
                                          <p:attrName>style.visibility</p:attrName>
                                        </p:attrNameLst>
                                      </p:cBhvr>
                                      <p:to>
                                        <p:strVal val="visible"/>
                                      </p:to>
                                    </p:set>
                                    <p:animEffect transition="in" filter="dissolve">
                                      <p:cBhvr>
                                        <p:cTn id="18" dur="500"/>
                                        <p:tgtEl>
                                          <p:spTgt spid="3097"/>
                                        </p:tgtEl>
                                      </p:cBhvr>
                                    </p:animEffect>
                                  </p:childTnLst>
                                </p:cTn>
                              </p:par>
                            </p:childTnLst>
                          </p:cTn>
                        </p:par>
                        <p:par>
                          <p:cTn id="19" fill="hold" nodeType="afterGroup">
                            <p:stCondLst>
                              <p:cond delay="3500"/>
                            </p:stCondLst>
                            <p:childTnLst>
                              <p:par>
                                <p:cTn id="20" presetID="9" presetClass="entr" presetSubtype="0" fill="hold" grpId="0" nodeType="afterEffect">
                                  <p:stCondLst>
                                    <p:cond delay="0"/>
                                  </p:stCondLst>
                                  <p:childTnLst>
                                    <p:set>
                                      <p:cBhvr>
                                        <p:cTn id="21" dur="1" fill="hold">
                                          <p:stCondLst>
                                            <p:cond delay="0"/>
                                          </p:stCondLst>
                                        </p:cTn>
                                        <p:tgtEl>
                                          <p:spTgt spid="3096"/>
                                        </p:tgtEl>
                                        <p:attrNameLst>
                                          <p:attrName>style.visibility</p:attrName>
                                        </p:attrNameLst>
                                      </p:cBhvr>
                                      <p:to>
                                        <p:strVal val="visible"/>
                                      </p:to>
                                    </p:set>
                                    <p:animEffect transition="in" filter="dissolve">
                                      <p:cBhvr>
                                        <p:cTn id="22" dur="500"/>
                                        <p:tgtEl>
                                          <p:spTgt spid="3096"/>
                                        </p:tgtEl>
                                      </p:cBhvr>
                                    </p:animEffect>
                                  </p:childTnLst>
                                </p:cTn>
                              </p:par>
                            </p:childTnLst>
                          </p:cTn>
                        </p:par>
                        <p:par>
                          <p:cTn id="23" fill="hold" nodeType="afterGroup">
                            <p:stCondLst>
                              <p:cond delay="4000"/>
                            </p:stCondLst>
                            <p:childTnLst>
                              <p:par>
                                <p:cTn id="24" presetID="9" presetClass="entr" presetSubtype="0" fill="hold" grpId="0" nodeType="afterEffect">
                                  <p:stCondLst>
                                    <p:cond delay="0"/>
                                  </p:stCondLst>
                                  <p:childTnLst>
                                    <p:set>
                                      <p:cBhvr>
                                        <p:cTn id="25" dur="1" fill="hold">
                                          <p:stCondLst>
                                            <p:cond delay="0"/>
                                          </p:stCondLst>
                                        </p:cTn>
                                        <p:tgtEl>
                                          <p:spTgt spid="3095"/>
                                        </p:tgtEl>
                                        <p:attrNameLst>
                                          <p:attrName>style.visibility</p:attrName>
                                        </p:attrNameLst>
                                      </p:cBhvr>
                                      <p:to>
                                        <p:strVal val="visible"/>
                                      </p:to>
                                    </p:set>
                                    <p:animEffect transition="in" filter="dissolve">
                                      <p:cBhvr>
                                        <p:cTn id="26" dur="500"/>
                                        <p:tgtEl>
                                          <p:spTgt spid="3095"/>
                                        </p:tgtEl>
                                      </p:cBhvr>
                                    </p:animEffect>
                                  </p:childTnLst>
                                </p:cTn>
                              </p:par>
                            </p:childTnLst>
                          </p:cTn>
                        </p:par>
                        <p:par>
                          <p:cTn id="27" fill="hold" nodeType="afterGroup">
                            <p:stCondLst>
                              <p:cond delay="4500"/>
                            </p:stCondLst>
                            <p:childTnLst>
                              <p:par>
                                <p:cTn id="28" presetID="9" presetClass="entr" presetSubtype="0" fill="hold" grpId="0" nodeType="afterEffect">
                                  <p:stCondLst>
                                    <p:cond delay="0"/>
                                  </p:stCondLst>
                                  <p:childTnLst>
                                    <p:set>
                                      <p:cBhvr>
                                        <p:cTn id="29" dur="1" fill="hold">
                                          <p:stCondLst>
                                            <p:cond delay="0"/>
                                          </p:stCondLst>
                                        </p:cTn>
                                        <p:tgtEl>
                                          <p:spTgt spid="3094"/>
                                        </p:tgtEl>
                                        <p:attrNameLst>
                                          <p:attrName>style.visibility</p:attrName>
                                        </p:attrNameLst>
                                      </p:cBhvr>
                                      <p:to>
                                        <p:strVal val="visible"/>
                                      </p:to>
                                    </p:set>
                                    <p:animEffect transition="in" filter="dissolve">
                                      <p:cBhvr>
                                        <p:cTn id="30" dur="500"/>
                                        <p:tgtEl>
                                          <p:spTgt spid="309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100"/>
                                        </p:tgtEl>
                                        <p:attrNameLst>
                                          <p:attrName>style.visibility</p:attrName>
                                        </p:attrNameLst>
                                      </p:cBhvr>
                                      <p:to>
                                        <p:strVal val="visible"/>
                                      </p:to>
                                    </p:set>
                                    <p:animEffect transition="in" filter="dissolve">
                                      <p:cBhvr>
                                        <p:cTn id="35" dur="500"/>
                                        <p:tgtEl>
                                          <p:spTgt spid="3100"/>
                                        </p:tgtEl>
                                      </p:cBhvr>
                                    </p:animEffect>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3101"/>
                                        </p:tgtEl>
                                        <p:attrNameLst>
                                          <p:attrName>style.visibility</p:attrName>
                                        </p:attrNameLst>
                                      </p:cBhvr>
                                      <p:to>
                                        <p:strVal val="visible"/>
                                      </p:to>
                                    </p:set>
                                    <p:animEffect transition="in" filter="dissolve">
                                      <p:cBhvr>
                                        <p:cTn id="39" dur="500"/>
                                        <p:tgtEl>
                                          <p:spTgt spid="3101"/>
                                        </p:tgtEl>
                                      </p:cBhvr>
                                    </p:animEffect>
                                  </p:childTnLst>
                                </p:cTn>
                              </p:par>
                            </p:childTnLst>
                          </p:cTn>
                        </p:par>
                        <p:par>
                          <p:cTn id="40" fill="hold" nodeType="afterGroup">
                            <p:stCondLst>
                              <p:cond delay="1000"/>
                            </p:stCondLst>
                            <p:childTnLst>
                              <p:par>
                                <p:cTn id="41" presetID="9" presetClass="entr" presetSubtype="0" fill="hold" grpId="0" nodeType="afterEffect">
                                  <p:stCondLst>
                                    <p:cond delay="0"/>
                                  </p:stCondLst>
                                  <p:childTnLst>
                                    <p:set>
                                      <p:cBhvr>
                                        <p:cTn id="42" dur="1" fill="hold">
                                          <p:stCondLst>
                                            <p:cond delay="0"/>
                                          </p:stCondLst>
                                        </p:cTn>
                                        <p:tgtEl>
                                          <p:spTgt spid="3102"/>
                                        </p:tgtEl>
                                        <p:attrNameLst>
                                          <p:attrName>style.visibility</p:attrName>
                                        </p:attrNameLst>
                                      </p:cBhvr>
                                      <p:to>
                                        <p:strVal val="visible"/>
                                      </p:to>
                                    </p:set>
                                    <p:animEffect transition="in" filter="dissolve">
                                      <p:cBhvr>
                                        <p:cTn id="43" dur="500"/>
                                        <p:tgtEl>
                                          <p:spTgt spid="310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103"/>
                                        </p:tgtEl>
                                        <p:attrNameLst>
                                          <p:attrName>style.visibility</p:attrName>
                                        </p:attrNameLst>
                                      </p:cBhvr>
                                      <p:to>
                                        <p:strVal val="visible"/>
                                      </p:to>
                                    </p:set>
                                    <p:animEffect transition="in" filter="dissolve">
                                      <p:cBhvr>
                                        <p:cTn id="48" dur="500"/>
                                        <p:tgtEl>
                                          <p:spTgt spid="310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105"/>
                                        </p:tgtEl>
                                        <p:attrNameLst>
                                          <p:attrName>style.visibility</p:attrName>
                                        </p:attrNameLst>
                                      </p:cBhvr>
                                      <p:to>
                                        <p:strVal val="visible"/>
                                      </p:to>
                                    </p:set>
                                    <p:animEffect transition="in" filter="wipe(down)">
                                      <p:cBhvr>
                                        <p:cTn id="53" dur="500"/>
                                        <p:tgtEl>
                                          <p:spTgt spid="310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106"/>
                                        </p:tgtEl>
                                        <p:attrNameLst>
                                          <p:attrName>style.visibility</p:attrName>
                                        </p:attrNameLst>
                                      </p:cBhvr>
                                      <p:to>
                                        <p:strVal val="visible"/>
                                      </p:to>
                                    </p:set>
                                    <p:animEffect transition="in" filter="wipe(down)">
                                      <p:cBhvr>
                                        <p:cTn id="56" dur="500"/>
                                        <p:tgtEl>
                                          <p:spTgt spid="310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xit" presetSubtype="0" fill="hold" grpId="1" nodeType="clickEffect">
                                  <p:stCondLst>
                                    <p:cond delay="0"/>
                                  </p:stCondLst>
                                  <p:childTnLst>
                                    <p:animEffect transition="out" filter="dissolve">
                                      <p:cBhvr>
                                        <p:cTn id="60" dur="500"/>
                                        <p:tgtEl>
                                          <p:spTgt spid="3105"/>
                                        </p:tgtEl>
                                      </p:cBhvr>
                                    </p:animEffect>
                                    <p:set>
                                      <p:cBhvr>
                                        <p:cTn id="61" dur="1" fill="hold">
                                          <p:stCondLst>
                                            <p:cond delay="499"/>
                                          </p:stCondLst>
                                        </p:cTn>
                                        <p:tgtEl>
                                          <p:spTgt spid="3105"/>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3106"/>
                                        </p:tgtEl>
                                      </p:cBhvr>
                                    </p:animEffect>
                                    <p:set>
                                      <p:cBhvr>
                                        <p:cTn id="64" dur="1" fill="hold">
                                          <p:stCondLst>
                                            <p:cond delay="499"/>
                                          </p:stCondLst>
                                        </p:cTn>
                                        <p:tgtEl>
                                          <p:spTgt spid="3106"/>
                                        </p:tgtEl>
                                        <p:attrNameLst>
                                          <p:attrName>style.visibility</p:attrName>
                                        </p:attrNameLst>
                                      </p:cBhvr>
                                      <p:to>
                                        <p:strVal val="hidden"/>
                                      </p:to>
                                    </p:set>
                                  </p:childTnLst>
                                </p:cTn>
                              </p:par>
                            </p:childTnLst>
                          </p:cTn>
                        </p:par>
                        <p:par>
                          <p:cTn id="65" fill="hold" nodeType="afterGroup">
                            <p:stCondLst>
                              <p:cond delay="500"/>
                            </p:stCondLst>
                            <p:childTnLst>
                              <p:par>
                                <p:cTn id="66" presetID="9" presetClass="entr" presetSubtype="0" fill="hold" grpId="0" nodeType="afterEffect">
                                  <p:stCondLst>
                                    <p:cond delay="0"/>
                                  </p:stCondLst>
                                  <p:childTnLst>
                                    <p:set>
                                      <p:cBhvr>
                                        <p:cTn id="67" dur="1" fill="hold">
                                          <p:stCondLst>
                                            <p:cond delay="0"/>
                                          </p:stCondLst>
                                        </p:cTn>
                                        <p:tgtEl>
                                          <p:spTgt spid="3104"/>
                                        </p:tgtEl>
                                        <p:attrNameLst>
                                          <p:attrName>style.visibility</p:attrName>
                                        </p:attrNameLst>
                                      </p:cBhvr>
                                      <p:to>
                                        <p:strVal val="visible"/>
                                      </p:to>
                                    </p:set>
                                    <p:animEffect transition="in" filter="dissolve">
                                      <p:cBhvr>
                                        <p:cTn id="68" dur="500"/>
                                        <p:tgtEl>
                                          <p:spTgt spid="3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animBg="1"/>
      <p:bldP spid="3095" grpId="0" animBg="1"/>
      <p:bldP spid="3096" grpId="0" animBg="1"/>
      <p:bldP spid="3097" grpId="0" animBg="1"/>
      <p:bldP spid="3098" grpId="0" animBg="1"/>
      <p:bldP spid="3099" grpId="0" animBg="1"/>
      <p:bldP spid="3100" grpId="0" animBg="1"/>
      <p:bldP spid="3101" grpId="0" animBg="1"/>
      <p:bldP spid="3102" grpId="0" animBg="1"/>
      <p:bldP spid="3103" grpId="0" animBg="1"/>
      <p:bldP spid="3104" grpId="0" animBg="1"/>
      <p:bldP spid="3105" grpId="0" animBg="1"/>
      <p:bldP spid="3105" grpId="1" animBg="1"/>
      <p:bldP spid="3106" grpId="0" animBg="1"/>
      <p:bldP spid="3106"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attleLongIslandAnim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0"/>
            <a:ext cx="6737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5"/>
          <p:cNvSpPr>
            <a:spLocks noChangeArrowheads="1"/>
          </p:cNvSpPr>
          <p:nvPr/>
        </p:nvSpPr>
        <p:spPr bwMode="auto">
          <a:xfrm>
            <a:off x="2959100" y="5540376"/>
            <a:ext cx="190500" cy="200025"/>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4" name="Rectangle 6"/>
          <p:cNvSpPr>
            <a:spLocks noChangeArrowheads="1"/>
          </p:cNvSpPr>
          <p:nvPr/>
        </p:nvSpPr>
        <p:spPr bwMode="auto">
          <a:xfrm>
            <a:off x="2968625" y="5845176"/>
            <a:ext cx="190500" cy="200025"/>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5" name="Rectangle 7"/>
          <p:cNvSpPr>
            <a:spLocks noChangeArrowheads="1"/>
          </p:cNvSpPr>
          <p:nvPr/>
        </p:nvSpPr>
        <p:spPr bwMode="auto">
          <a:xfrm>
            <a:off x="3244850" y="5845176"/>
            <a:ext cx="190500" cy="200025"/>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6" name="Rectangle 8"/>
          <p:cNvSpPr>
            <a:spLocks noChangeArrowheads="1"/>
          </p:cNvSpPr>
          <p:nvPr/>
        </p:nvSpPr>
        <p:spPr bwMode="auto">
          <a:xfrm>
            <a:off x="3244850" y="5540376"/>
            <a:ext cx="190500" cy="200025"/>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a:solidFill>
                  <a:srgbClr val="000000"/>
                </a:solidFill>
                <a:latin typeface="Arial" panose="020B0604020202020204" pitchFamily="34" charset="0"/>
              </a:rPr>
              <a:t> </a:t>
            </a:r>
          </a:p>
        </p:txBody>
      </p:sp>
      <p:sp>
        <p:nvSpPr>
          <p:cNvPr id="2057" name="Rectangle 9"/>
          <p:cNvSpPr>
            <a:spLocks noChangeArrowheads="1"/>
          </p:cNvSpPr>
          <p:nvPr/>
        </p:nvSpPr>
        <p:spPr bwMode="auto">
          <a:xfrm>
            <a:off x="5359400" y="4092576"/>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8" name="Rectangle 10"/>
          <p:cNvSpPr>
            <a:spLocks noChangeArrowheads="1"/>
          </p:cNvSpPr>
          <p:nvPr/>
        </p:nvSpPr>
        <p:spPr bwMode="auto">
          <a:xfrm>
            <a:off x="6045200" y="4359276"/>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59" name="Rectangle 11"/>
          <p:cNvSpPr>
            <a:spLocks noChangeArrowheads="1"/>
          </p:cNvSpPr>
          <p:nvPr/>
        </p:nvSpPr>
        <p:spPr bwMode="auto">
          <a:xfrm>
            <a:off x="6664325" y="4149726"/>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0" name="Rectangle 12"/>
          <p:cNvSpPr>
            <a:spLocks noChangeArrowheads="1"/>
          </p:cNvSpPr>
          <p:nvPr/>
        </p:nvSpPr>
        <p:spPr bwMode="auto">
          <a:xfrm>
            <a:off x="5445125" y="2711451"/>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1" name="Rectangle 13"/>
          <p:cNvSpPr>
            <a:spLocks noChangeArrowheads="1"/>
          </p:cNvSpPr>
          <p:nvPr/>
        </p:nvSpPr>
        <p:spPr bwMode="auto">
          <a:xfrm>
            <a:off x="5530850" y="2606676"/>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2" name="Rectangle 14"/>
          <p:cNvSpPr>
            <a:spLocks noChangeArrowheads="1"/>
          </p:cNvSpPr>
          <p:nvPr/>
        </p:nvSpPr>
        <p:spPr bwMode="auto">
          <a:xfrm>
            <a:off x="5597525" y="2530476"/>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3" name="Rectangle 15"/>
          <p:cNvSpPr>
            <a:spLocks noChangeArrowheads="1"/>
          </p:cNvSpPr>
          <p:nvPr/>
        </p:nvSpPr>
        <p:spPr bwMode="auto">
          <a:xfrm>
            <a:off x="4625975" y="5521326"/>
            <a:ext cx="190500" cy="200025"/>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4" name="Rectangle 16"/>
          <p:cNvSpPr>
            <a:spLocks noChangeArrowheads="1"/>
          </p:cNvSpPr>
          <p:nvPr/>
        </p:nvSpPr>
        <p:spPr bwMode="auto">
          <a:xfrm>
            <a:off x="4635500" y="5826126"/>
            <a:ext cx="190500" cy="200025"/>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5" name="Rectangle 17"/>
          <p:cNvSpPr>
            <a:spLocks noChangeArrowheads="1"/>
          </p:cNvSpPr>
          <p:nvPr/>
        </p:nvSpPr>
        <p:spPr bwMode="auto">
          <a:xfrm>
            <a:off x="4911725" y="5826126"/>
            <a:ext cx="190500" cy="200025"/>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6" name="Rectangle 18"/>
          <p:cNvSpPr>
            <a:spLocks noChangeArrowheads="1"/>
          </p:cNvSpPr>
          <p:nvPr/>
        </p:nvSpPr>
        <p:spPr bwMode="auto">
          <a:xfrm>
            <a:off x="4911725" y="5521326"/>
            <a:ext cx="190500" cy="200025"/>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a:solidFill>
                  <a:srgbClr val="000000"/>
                </a:solidFill>
                <a:latin typeface="Arial" panose="020B0604020202020204" pitchFamily="34" charset="0"/>
              </a:rPr>
              <a:t> </a:t>
            </a:r>
          </a:p>
        </p:txBody>
      </p:sp>
      <p:sp>
        <p:nvSpPr>
          <p:cNvPr id="2067" name="AutoShape 19"/>
          <p:cNvSpPr>
            <a:spLocks noChangeArrowheads="1"/>
          </p:cNvSpPr>
          <p:nvPr/>
        </p:nvSpPr>
        <p:spPr bwMode="auto">
          <a:xfrm>
            <a:off x="5124450" y="41814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8" name="AutoShape 20"/>
          <p:cNvSpPr>
            <a:spLocks noChangeArrowheads="1"/>
          </p:cNvSpPr>
          <p:nvPr/>
        </p:nvSpPr>
        <p:spPr bwMode="auto">
          <a:xfrm>
            <a:off x="5953125" y="44577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9" name="AutoShape 21"/>
          <p:cNvSpPr>
            <a:spLocks noChangeArrowheads="1"/>
          </p:cNvSpPr>
          <p:nvPr/>
        </p:nvSpPr>
        <p:spPr bwMode="auto">
          <a:xfrm>
            <a:off x="6648450" y="38671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0" name="AutoShape 22"/>
          <p:cNvSpPr>
            <a:spLocks noChangeArrowheads="1"/>
          </p:cNvSpPr>
          <p:nvPr/>
        </p:nvSpPr>
        <p:spPr bwMode="auto">
          <a:xfrm>
            <a:off x="5654675" y="40005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1" name="Rectangle 23"/>
          <p:cNvSpPr>
            <a:spLocks noChangeArrowheads="1"/>
          </p:cNvSpPr>
          <p:nvPr/>
        </p:nvSpPr>
        <p:spPr bwMode="auto">
          <a:xfrm>
            <a:off x="5873750" y="3206751"/>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2" name="Rectangle 24"/>
          <p:cNvSpPr>
            <a:spLocks noChangeArrowheads="1"/>
          </p:cNvSpPr>
          <p:nvPr/>
        </p:nvSpPr>
        <p:spPr bwMode="auto">
          <a:xfrm>
            <a:off x="5835650" y="2587626"/>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3" name="Rectangle 25"/>
          <p:cNvSpPr>
            <a:spLocks noChangeArrowheads="1"/>
          </p:cNvSpPr>
          <p:nvPr/>
        </p:nvSpPr>
        <p:spPr bwMode="auto">
          <a:xfrm>
            <a:off x="5921375" y="2482851"/>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4" name="Rectangle 26"/>
          <p:cNvSpPr>
            <a:spLocks noChangeArrowheads="1"/>
          </p:cNvSpPr>
          <p:nvPr/>
        </p:nvSpPr>
        <p:spPr bwMode="auto">
          <a:xfrm>
            <a:off x="5988050" y="2406651"/>
            <a:ext cx="190500" cy="200025"/>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5" name="Freeform 27"/>
          <p:cNvSpPr>
            <a:spLocks/>
          </p:cNvSpPr>
          <p:nvPr/>
        </p:nvSpPr>
        <p:spPr bwMode="auto">
          <a:xfrm rot="1988820">
            <a:off x="5110164" y="4200525"/>
            <a:ext cx="365125" cy="184150"/>
          </a:xfrm>
          <a:custGeom>
            <a:avLst/>
            <a:gdLst>
              <a:gd name="T0" fmla="*/ 20 w 230"/>
              <a:gd name="T1" fmla="*/ 0 h 116"/>
              <a:gd name="T2" fmla="*/ 0 w 230"/>
              <a:gd name="T3" fmla="*/ 38 h 116"/>
              <a:gd name="T4" fmla="*/ 49 w 230"/>
              <a:gd name="T5" fmla="*/ 61 h 116"/>
              <a:gd name="T6" fmla="*/ 66 w 230"/>
              <a:gd name="T7" fmla="*/ 20 h 116"/>
              <a:gd name="T8" fmla="*/ 102 w 230"/>
              <a:gd name="T9" fmla="*/ 36 h 116"/>
              <a:gd name="T10" fmla="*/ 90 w 230"/>
              <a:gd name="T11" fmla="*/ 72 h 116"/>
              <a:gd name="T12" fmla="*/ 122 w 230"/>
              <a:gd name="T13" fmla="*/ 86 h 116"/>
              <a:gd name="T14" fmla="*/ 142 w 230"/>
              <a:gd name="T15" fmla="*/ 50 h 116"/>
              <a:gd name="T16" fmla="*/ 182 w 230"/>
              <a:gd name="T17" fmla="*/ 66 h 116"/>
              <a:gd name="T18" fmla="*/ 168 w 230"/>
              <a:gd name="T19" fmla="*/ 98 h 116"/>
              <a:gd name="T20" fmla="*/ 216 w 230"/>
              <a:gd name="T21" fmla="*/ 116 h 116"/>
              <a:gd name="T22" fmla="*/ 230 w 230"/>
              <a:gd name="T23" fmla="*/ 7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7" name="Freeform 29"/>
          <p:cNvSpPr>
            <a:spLocks/>
          </p:cNvSpPr>
          <p:nvPr/>
        </p:nvSpPr>
        <p:spPr bwMode="auto">
          <a:xfrm rot="-1562357">
            <a:off x="5970589" y="4518025"/>
            <a:ext cx="365125" cy="184150"/>
          </a:xfrm>
          <a:custGeom>
            <a:avLst/>
            <a:gdLst>
              <a:gd name="T0" fmla="*/ 20 w 230"/>
              <a:gd name="T1" fmla="*/ 0 h 116"/>
              <a:gd name="T2" fmla="*/ 0 w 230"/>
              <a:gd name="T3" fmla="*/ 38 h 116"/>
              <a:gd name="T4" fmla="*/ 49 w 230"/>
              <a:gd name="T5" fmla="*/ 61 h 116"/>
              <a:gd name="T6" fmla="*/ 66 w 230"/>
              <a:gd name="T7" fmla="*/ 20 h 116"/>
              <a:gd name="T8" fmla="*/ 102 w 230"/>
              <a:gd name="T9" fmla="*/ 36 h 116"/>
              <a:gd name="T10" fmla="*/ 90 w 230"/>
              <a:gd name="T11" fmla="*/ 72 h 116"/>
              <a:gd name="T12" fmla="*/ 122 w 230"/>
              <a:gd name="T13" fmla="*/ 86 h 116"/>
              <a:gd name="T14" fmla="*/ 142 w 230"/>
              <a:gd name="T15" fmla="*/ 50 h 116"/>
              <a:gd name="T16" fmla="*/ 182 w 230"/>
              <a:gd name="T17" fmla="*/ 66 h 116"/>
              <a:gd name="T18" fmla="*/ 168 w 230"/>
              <a:gd name="T19" fmla="*/ 98 h 116"/>
              <a:gd name="T20" fmla="*/ 216 w 230"/>
              <a:gd name="T21" fmla="*/ 116 h 116"/>
              <a:gd name="T22" fmla="*/ 230 w 230"/>
              <a:gd name="T23" fmla="*/ 7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8" name="Freeform 30"/>
          <p:cNvSpPr>
            <a:spLocks/>
          </p:cNvSpPr>
          <p:nvPr/>
        </p:nvSpPr>
        <p:spPr bwMode="auto">
          <a:xfrm rot="-1207988">
            <a:off x="6538914" y="4318000"/>
            <a:ext cx="365125" cy="184150"/>
          </a:xfrm>
          <a:custGeom>
            <a:avLst/>
            <a:gdLst>
              <a:gd name="T0" fmla="*/ 20 w 230"/>
              <a:gd name="T1" fmla="*/ 0 h 116"/>
              <a:gd name="T2" fmla="*/ 0 w 230"/>
              <a:gd name="T3" fmla="*/ 38 h 116"/>
              <a:gd name="T4" fmla="*/ 49 w 230"/>
              <a:gd name="T5" fmla="*/ 61 h 116"/>
              <a:gd name="T6" fmla="*/ 66 w 230"/>
              <a:gd name="T7" fmla="*/ 20 h 116"/>
              <a:gd name="T8" fmla="*/ 102 w 230"/>
              <a:gd name="T9" fmla="*/ 36 h 116"/>
              <a:gd name="T10" fmla="*/ 90 w 230"/>
              <a:gd name="T11" fmla="*/ 72 h 116"/>
              <a:gd name="T12" fmla="*/ 122 w 230"/>
              <a:gd name="T13" fmla="*/ 86 h 116"/>
              <a:gd name="T14" fmla="*/ 142 w 230"/>
              <a:gd name="T15" fmla="*/ 50 h 116"/>
              <a:gd name="T16" fmla="*/ 182 w 230"/>
              <a:gd name="T17" fmla="*/ 66 h 116"/>
              <a:gd name="T18" fmla="*/ 168 w 230"/>
              <a:gd name="T19" fmla="*/ 98 h 116"/>
              <a:gd name="T20" fmla="*/ 216 w 230"/>
              <a:gd name="T21" fmla="*/ 116 h 116"/>
              <a:gd name="T22" fmla="*/ 230 w 230"/>
              <a:gd name="T23" fmla="*/ 7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9" name="Freeform 31"/>
          <p:cNvSpPr>
            <a:spLocks/>
          </p:cNvSpPr>
          <p:nvPr/>
        </p:nvSpPr>
        <p:spPr bwMode="auto">
          <a:xfrm>
            <a:off x="5930901" y="3178175"/>
            <a:ext cx="561975" cy="681038"/>
          </a:xfrm>
          <a:custGeom>
            <a:avLst/>
            <a:gdLst>
              <a:gd name="T0" fmla="*/ 0 w 354"/>
              <a:gd name="T1" fmla="*/ 391 h 429"/>
              <a:gd name="T2" fmla="*/ 20 w 354"/>
              <a:gd name="T3" fmla="*/ 429 h 429"/>
              <a:gd name="T4" fmla="*/ 67 w 354"/>
              <a:gd name="T5" fmla="*/ 402 h 429"/>
              <a:gd name="T6" fmla="*/ 42 w 354"/>
              <a:gd name="T7" fmla="*/ 364 h 429"/>
              <a:gd name="T8" fmla="*/ 76 w 354"/>
              <a:gd name="T9" fmla="*/ 344 h 429"/>
              <a:gd name="T10" fmla="*/ 99 w 354"/>
              <a:gd name="T11" fmla="*/ 374 h 429"/>
              <a:gd name="T12" fmla="*/ 129 w 354"/>
              <a:gd name="T13" fmla="*/ 356 h 429"/>
              <a:gd name="T14" fmla="*/ 110 w 354"/>
              <a:gd name="T15" fmla="*/ 319 h 429"/>
              <a:gd name="T16" fmla="*/ 146 w 354"/>
              <a:gd name="T17" fmla="*/ 295 h 429"/>
              <a:gd name="T18" fmla="*/ 165 w 354"/>
              <a:gd name="T19" fmla="*/ 325 h 429"/>
              <a:gd name="T20" fmla="*/ 207 w 354"/>
              <a:gd name="T21" fmla="*/ 295 h 429"/>
              <a:gd name="T22" fmla="*/ 194 w 354"/>
              <a:gd name="T23" fmla="*/ 264 h 429"/>
              <a:gd name="T24" fmla="*/ 226 w 354"/>
              <a:gd name="T25" fmla="*/ 236 h 429"/>
              <a:gd name="T26" fmla="*/ 250 w 354"/>
              <a:gd name="T27" fmla="*/ 262 h 429"/>
              <a:gd name="T28" fmla="*/ 296 w 354"/>
              <a:gd name="T29" fmla="*/ 212 h 429"/>
              <a:gd name="T30" fmla="*/ 254 w 354"/>
              <a:gd name="T31" fmla="*/ 182 h 429"/>
              <a:gd name="T32" fmla="*/ 288 w 354"/>
              <a:gd name="T33" fmla="*/ 132 h 429"/>
              <a:gd name="T34" fmla="*/ 330 w 354"/>
              <a:gd name="T35" fmla="*/ 138 h 429"/>
              <a:gd name="T36" fmla="*/ 348 w 354"/>
              <a:gd name="T37" fmla="*/ 90 h 429"/>
              <a:gd name="T38" fmla="*/ 292 w 354"/>
              <a:gd name="T39" fmla="*/ 76 h 429"/>
              <a:gd name="T40" fmla="*/ 292 w 354"/>
              <a:gd name="T41" fmla="*/ 2 h 429"/>
              <a:gd name="T42" fmla="*/ 354 w 354"/>
              <a:gd name="T4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429">
                <a:moveTo>
                  <a:pt x="0" y="391"/>
                </a:moveTo>
                <a:lnTo>
                  <a:pt x="20" y="429"/>
                </a:lnTo>
                <a:lnTo>
                  <a:pt x="67" y="402"/>
                </a:lnTo>
                <a:lnTo>
                  <a:pt x="42" y="364"/>
                </a:lnTo>
                <a:lnTo>
                  <a:pt x="76" y="344"/>
                </a:lnTo>
                <a:lnTo>
                  <a:pt x="99" y="374"/>
                </a:lnTo>
                <a:lnTo>
                  <a:pt x="129" y="356"/>
                </a:lnTo>
                <a:lnTo>
                  <a:pt x="110" y="319"/>
                </a:lnTo>
                <a:lnTo>
                  <a:pt x="146" y="295"/>
                </a:lnTo>
                <a:lnTo>
                  <a:pt x="165" y="325"/>
                </a:lnTo>
                <a:lnTo>
                  <a:pt x="207" y="295"/>
                </a:lnTo>
                <a:lnTo>
                  <a:pt x="194" y="264"/>
                </a:lnTo>
                <a:lnTo>
                  <a:pt x="226" y="236"/>
                </a:lnTo>
                <a:lnTo>
                  <a:pt x="250" y="262"/>
                </a:lnTo>
                <a:lnTo>
                  <a:pt x="296" y="212"/>
                </a:lnTo>
                <a:lnTo>
                  <a:pt x="254" y="182"/>
                </a:lnTo>
                <a:lnTo>
                  <a:pt x="288" y="132"/>
                </a:lnTo>
                <a:lnTo>
                  <a:pt x="330" y="138"/>
                </a:lnTo>
                <a:lnTo>
                  <a:pt x="348" y="90"/>
                </a:lnTo>
                <a:lnTo>
                  <a:pt x="292" y="76"/>
                </a:lnTo>
                <a:lnTo>
                  <a:pt x="292" y="2"/>
                </a:lnTo>
                <a:lnTo>
                  <a:pt x="354" y="0"/>
                </a:lnTo>
              </a:path>
            </a:pathLst>
          </a:custGeom>
          <a:noFill/>
          <a:ln w="254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80" name="Freeform 32"/>
          <p:cNvSpPr>
            <a:spLocks/>
          </p:cNvSpPr>
          <p:nvPr/>
        </p:nvSpPr>
        <p:spPr bwMode="auto">
          <a:xfrm>
            <a:off x="5937250" y="3054350"/>
            <a:ext cx="704850" cy="927100"/>
          </a:xfrm>
          <a:custGeom>
            <a:avLst/>
            <a:gdLst>
              <a:gd name="T0" fmla="*/ 0 w 444"/>
              <a:gd name="T1" fmla="*/ 522 h 584"/>
              <a:gd name="T2" fmla="*/ 26 w 444"/>
              <a:gd name="T3" fmla="*/ 584 h 584"/>
              <a:gd name="T4" fmla="*/ 102 w 444"/>
              <a:gd name="T5" fmla="*/ 562 h 584"/>
              <a:gd name="T6" fmla="*/ 70 w 444"/>
              <a:gd name="T7" fmla="*/ 492 h 584"/>
              <a:gd name="T8" fmla="*/ 122 w 444"/>
              <a:gd name="T9" fmla="*/ 468 h 584"/>
              <a:gd name="T10" fmla="*/ 154 w 444"/>
              <a:gd name="T11" fmla="*/ 528 h 584"/>
              <a:gd name="T12" fmla="*/ 216 w 444"/>
              <a:gd name="T13" fmla="*/ 498 h 584"/>
              <a:gd name="T14" fmla="*/ 156 w 444"/>
              <a:gd name="T15" fmla="*/ 448 h 584"/>
              <a:gd name="T16" fmla="*/ 216 w 444"/>
              <a:gd name="T17" fmla="*/ 410 h 584"/>
              <a:gd name="T18" fmla="*/ 253 w 444"/>
              <a:gd name="T19" fmla="*/ 447 h 584"/>
              <a:gd name="T20" fmla="*/ 295 w 444"/>
              <a:gd name="T21" fmla="*/ 417 h 584"/>
              <a:gd name="T22" fmla="*/ 256 w 444"/>
              <a:gd name="T23" fmla="*/ 384 h 584"/>
              <a:gd name="T24" fmla="*/ 298 w 444"/>
              <a:gd name="T25" fmla="*/ 338 h 584"/>
              <a:gd name="T26" fmla="*/ 338 w 444"/>
              <a:gd name="T27" fmla="*/ 384 h 584"/>
              <a:gd name="T28" fmla="*/ 394 w 444"/>
              <a:gd name="T29" fmla="*/ 310 h 584"/>
              <a:gd name="T30" fmla="*/ 342 w 444"/>
              <a:gd name="T31" fmla="*/ 284 h 584"/>
              <a:gd name="T32" fmla="*/ 376 w 444"/>
              <a:gd name="T33" fmla="*/ 232 h 584"/>
              <a:gd name="T34" fmla="*/ 420 w 444"/>
              <a:gd name="T35" fmla="*/ 230 h 584"/>
              <a:gd name="T36" fmla="*/ 438 w 444"/>
              <a:gd name="T37" fmla="*/ 172 h 584"/>
              <a:gd name="T38" fmla="*/ 374 w 444"/>
              <a:gd name="T39" fmla="*/ 168 h 584"/>
              <a:gd name="T40" fmla="*/ 374 w 444"/>
              <a:gd name="T41" fmla="*/ 120 h 584"/>
              <a:gd name="T42" fmla="*/ 442 w 444"/>
              <a:gd name="T43" fmla="*/ 124 h 584"/>
              <a:gd name="T44" fmla="*/ 438 w 444"/>
              <a:gd name="T45" fmla="*/ 68 h 584"/>
              <a:gd name="T46" fmla="*/ 378 w 444"/>
              <a:gd name="T47" fmla="*/ 70 h 584"/>
              <a:gd name="T48" fmla="*/ 384 w 444"/>
              <a:gd name="T49" fmla="*/ 6 h 584"/>
              <a:gd name="T50" fmla="*/ 444 w 444"/>
              <a:gd name="T5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4" h="584">
                <a:moveTo>
                  <a:pt x="0" y="522"/>
                </a:moveTo>
                <a:lnTo>
                  <a:pt x="26" y="584"/>
                </a:lnTo>
                <a:lnTo>
                  <a:pt x="102" y="562"/>
                </a:lnTo>
                <a:lnTo>
                  <a:pt x="70" y="492"/>
                </a:lnTo>
                <a:lnTo>
                  <a:pt x="122" y="468"/>
                </a:lnTo>
                <a:lnTo>
                  <a:pt x="154" y="528"/>
                </a:lnTo>
                <a:lnTo>
                  <a:pt x="216" y="498"/>
                </a:lnTo>
                <a:lnTo>
                  <a:pt x="156" y="448"/>
                </a:lnTo>
                <a:lnTo>
                  <a:pt x="216" y="410"/>
                </a:lnTo>
                <a:lnTo>
                  <a:pt x="253" y="447"/>
                </a:lnTo>
                <a:lnTo>
                  <a:pt x="295" y="417"/>
                </a:lnTo>
                <a:lnTo>
                  <a:pt x="256" y="384"/>
                </a:lnTo>
                <a:lnTo>
                  <a:pt x="298" y="338"/>
                </a:lnTo>
                <a:lnTo>
                  <a:pt x="338" y="384"/>
                </a:lnTo>
                <a:lnTo>
                  <a:pt x="394" y="310"/>
                </a:lnTo>
                <a:lnTo>
                  <a:pt x="342" y="284"/>
                </a:lnTo>
                <a:lnTo>
                  <a:pt x="376" y="232"/>
                </a:lnTo>
                <a:lnTo>
                  <a:pt x="420" y="230"/>
                </a:lnTo>
                <a:lnTo>
                  <a:pt x="438" y="172"/>
                </a:lnTo>
                <a:lnTo>
                  <a:pt x="374" y="168"/>
                </a:lnTo>
                <a:lnTo>
                  <a:pt x="374" y="120"/>
                </a:lnTo>
                <a:lnTo>
                  <a:pt x="442" y="124"/>
                </a:lnTo>
                <a:lnTo>
                  <a:pt x="438" y="68"/>
                </a:lnTo>
                <a:lnTo>
                  <a:pt x="378" y="70"/>
                </a:lnTo>
                <a:lnTo>
                  <a:pt x="384" y="6"/>
                </a:lnTo>
                <a:lnTo>
                  <a:pt x="444" y="0"/>
                </a:lnTo>
              </a:path>
            </a:pathLst>
          </a:custGeom>
          <a:noFill/>
          <a:ln w="254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ssolve">
                                      <p:cBhvr>
                                        <p:cTn id="7" dur="500"/>
                                        <p:tgtEl>
                                          <p:spTgt spid="205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dissolve">
                                      <p:cBhvr>
                                        <p:cTn id="11" dur="500"/>
                                        <p:tgtEl>
                                          <p:spTgt spid="20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055"/>
                                        </p:tgtEl>
                                        <p:attrNameLst>
                                          <p:attrName>style.visibility</p:attrName>
                                        </p:attrNameLst>
                                      </p:cBhvr>
                                      <p:to>
                                        <p:strVal val="visible"/>
                                      </p:to>
                                    </p:set>
                                    <p:animEffect transition="in" filter="dissolve">
                                      <p:cBhvr>
                                        <p:cTn id="15" dur="500"/>
                                        <p:tgtEl>
                                          <p:spTgt spid="205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dissolve">
                                      <p:cBhvr>
                                        <p:cTn id="19" dur="500"/>
                                        <p:tgtEl>
                                          <p:spTgt spid="205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057"/>
                                        </p:tgtEl>
                                        <p:attrNameLst>
                                          <p:attrName>style.visibility</p:attrName>
                                        </p:attrNameLst>
                                      </p:cBhvr>
                                      <p:to>
                                        <p:strVal val="visible"/>
                                      </p:to>
                                    </p:set>
                                    <p:animEffect transition="in" filter="dissolve">
                                      <p:cBhvr>
                                        <p:cTn id="23" dur="500"/>
                                        <p:tgtEl>
                                          <p:spTgt spid="205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dissolve">
                                      <p:cBhvr>
                                        <p:cTn id="27" dur="500"/>
                                        <p:tgtEl>
                                          <p:spTgt spid="205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059"/>
                                        </p:tgtEl>
                                        <p:attrNameLst>
                                          <p:attrName>style.visibility</p:attrName>
                                        </p:attrNameLst>
                                      </p:cBhvr>
                                      <p:to>
                                        <p:strVal val="visible"/>
                                      </p:to>
                                    </p:set>
                                    <p:animEffect transition="in" filter="dissolve">
                                      <p:cBhvr>
                                        <p:cTn id="31" dur="500"/>
                                        <p:tgtEl>
                                          <p:spTgt spid="205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060"/>
                                        </p:tgtEl>
                                        <p:attrNameLst>
                                          <p:attrName>style.visibility</p:attrName>
                                        </p:attrNameLst>
                                      </p:cBhvr>
                                      <p:to>
                                        <p:strVal val="visible"/>
                                      </p:to>
                                    </p:set>
                                    <p:animEffect transition="in" filter="dissolve">
                                      <p:cBhvr>
                                        <p:cTn id="35" dur="500"/>
                                        <p:tgtEl>
                                          <p:spTgt spid="206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061"/>
                                        </p:tgtEl>
                                        <p:attrNameLst>
                                          <p:attrName>style.visibility</p:attrName>
                                        </p:attrNameLst>
                                      </p:cBhvr>
                                      <p:to>
                                        <p:strVal val="visible"/>
                                      </p:to>
                                    </p:set>
                                    <p:animEffect transition="in" filter="dissolve">
                                      <p:cBhvr>
                                        <p:cTn id="39" dur="500"/>
                                        <p:tgtEl>
                                          <p:spTgt spid="2061"/>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062"/>
                                        </p:tgtEl>
                                        <p:attrNameLst>
                                          <p:attrName>style.visibility</p:attrName>
                                        </p:attrNameLst>
                                      </p:cBhvr>
                                      <p:to>
                                        <p:strVal val="visible"/>
                                      </p:to>
                                    </p:set>
                                    <p:animEffect transition="in" filter="dissolve">
                                      <p:cBhvr>
                                        <p:cTn id="43" dur="500"/>
                                        <p:tgtEl>
                                          <p:spTgt spid="2062"/>
                                        </p:tgtEl>
                                      </p:cBhvr>
                                    </p:animEffect>
                                  </p:childTnLst>
                                </p:cTn>
                              </p:par>
                            </p:childTnLst>
                          </p:cTn>
                        </p:par>
                        <p:par>
                          <p:cTn id="44" fill="hold" nodeType="afterGroup">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2075"/>
                                        </p:tgtEl>
                                        <p:attrNameLst>
                                          <p:attrName>style.visibility</p:attrName>
                                        </p:attrNameLst>
                                      </p:cBhvr>
                                      <p:to>
                                        <p:strVal val="visible"/>
                                      </p:to>
                                    </p:set>
                                    <p:animEffect transition="in" filter="wipe(down)">
                                      <p:cBhvr>
                                        <p:cTn id="47" dur="500"/>
                                        <p:tgtEl>
                                          <p:spTgt spid="2075"/>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2077"/>
                                        </p:tgtEl>
                                        <p:attrNameLst>
                                          <p:attrName>style.visibility</p:attrName>
                                        </p:attrNameLst>
                                      </p:cBhvr>
                                      <p:to>
                                        <p:strVal val="visible"/>
                                      </p:to>
                                    </p:set>
                                    <p:animEffect transition="in" filter="wipe(right)">
                                      <p:cBhvr>
                                        <p:cTn id="50" dur="500"/>
                                        <p:tgtEl>
                                          <p:spTgt spid="207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078"/>
                                        </p:tgtEl>
                                        <p:attrNameLst>
                                          <p:attrName>style.visibility</p:attrName>
                                        </p:attrNameLst>
                                      </p:cBhvr>
                                      <p:to>
                                        <p:strVal val="visible"/>
                                      </p:to>
                                    </p:set>
                                    <p:animEffect transition="in" filter="wipe(left)">
                                      <p:cBhvr>
                                        <p:cTn id="53" dur="500"/>
                                        <p:tgtEl>
                                          <p:spTgt spid="207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xit" presetSubtype="0" fill="hold" grpId="1" nodeType="clickEffect">
                                  <p:stCondLst>
                                    <p:cond delay="0"/>
                                  </p:stCondLst>
                                  <p:childTnLst>
                                    <p:animEffect transition="out" filter="dissolve">
                                      <p:cBhvr>
                                        <p:cTn id="57" dur="500"/>
                                        <p:tgtEl>
                                          <p:spTgt spid="2053"/>
                                        </p:tgtEl>
                                      </p:cBhvr>
                                    </p:animEffect>
                                    <p:set>
                                      <p:cBhvr>
                                        <p:cTn id="58" dur="1" fill="hold">
                                          <p:stCondLst>
                                            <p:cond delay="499"/>
                                          </p:stCondLst>
                                        </p:cTn>
                                        <p:tgtEl>
                                          <p:spTgt spid="2053"/>
                                        </p:tgtEl>
                                        <p:attrNameLst>
                                          <p:attrName>style.visibility</p:attrName>
                                        </p:attrNameLst>
                                      </p:cBhvr>
                                      <p:to>
                                        <p:strVal val="hidden"/>
                                      </p:to>
                                    </p:set>
                                  </p:childTnLst>
                                </p:cTn>
                              </p:par>
                            </p:childTnLst>
                          </p:cTn>
                        </p:par>
                        <p:par>
                          <p:cTn id="59" fill="hold" nodeType="afterGroup">
                            <p:stCondLst>
                              <p:cond delay="500"/>
                            </p:stCondLst>
                            <p:childTnLst>
                              <p:par>
                                <p:cTn id="60" presetID="9" presetClass="exit" presetSubtype="0" fill="hold" grpId="1" nodeType="afterEffect">
                                  <p:stCondLst>
                                    <p:cond delay="0"/>
                                  </p:stCondLst>
                                  <p:childTnLst>
                                    <p:animEffect transition="out" filter="dissolve">
                                      <p:cBhvr>
                                        <p:cTn id="61" dur="500"/>
                                        <p:tgtEl>
                                          <p:spTgt spid="2056"/>
                                        </p:tgtEl>
                                      </p:cBhvr>
                                    </p:animEffect>
                                    <p:set>
                                      <p:cBhvr>
                                        <p:cTn id="62" dur="1" fill="hold">
                                          <p:stCondLst>
                                            <p:cond delay="499"/>
                                          </p:stCondLst>
                                        </p:cTn>
                                        <p:tgtEl>
                                          <p:spTgt spid="2056"/>
                                        </p:tgtEl>
                                        <p:attrNameLst>
                                          <p:attrName>style.visibility</p:attrName>
                                        </p:attrNameLst>
                                      </p:cBhvr>
                                      <p:to>
                                        <p:strVal val="hidden"/>
                                      </p:to>
                                    </p:set>
                                  </p:childTnLst>
                                </p:cTn>
                              </p:par>
                            </p:childTnLst>
                          </p:cTn>
                        </p:par>
                        <p:par>
                          <p:cTn id="63" fill="hold" nodeType="afterGroup">
                            <p:stCondLst>
                              <p:cond delay="1000"/>
                            </p:stCondLst>
                            <p:childTnLst>
                              <p:par>
                                <p:cTn id="64" presetID="9" presetClass="exit" presetSubtype="0" fill="hold" grpId="1" nodeType="afterEffect">
                                  <p:stCondLst>
                                    <p:cond delay="0"/>
                                  </p:stCondLst>
                                  <p:childTnLst>
                                    <p:animEffect transition="out" filter="dissolve">
                                      <p:cBhvr>
                                        <p:cTn id="65" dur="500"/>
                                        <p:tgtEl>
                                          <p:spTgt spid="2054"/>
                                        </p:tgtEl>
                                      </p:cBhvr>
                                    </p:animEffect>
                                    <p:set>
                                      <p:cBhvr>
                                        <p:cTn id="66" dur="1" fill="hold">
                                          <p:stCondLst>
                                            <p:cond delay="499"/>
                                          </p:stCondLst>
                                        </p:cTn>
                                        <p:tgtEl>
                                          <p:spTgt spid="2054"/>
                                        </p:tgtEl>
                                        <p:attrNameLst>
                                          <p:attrName>style.visibility</p:attrName>
                                        </p:attrNameLst>
                                      </p:cBhvr>
                                      <p:to>
                                        <p:strVal val="hidden"/>
                                      </p:to>
                                    </p:set>
                                  </p:childTnLst>
                                </p:cTn>
                              </p:par>
                            </p:childTnLst>
                          </p:cTn>
                        </p:par>
                        <p:par>
                          <p:cTn id="67" fill="hold" nodeType="afterGroup">
                            <p:stCondLst>
                              <p:cond delay="1500"/>
                            </p:stCondLst>
                            <p:childTnLst>
                              <p:par>
                                <p:cTn id="68" presetID="9" presetClass="exit" presetSubtype="0" fill="hold" grpId="1" nodeType="afterEffect">
                                  <p:stCondLst>
                                    <p:cond delay="0"/>
                                  </p:stCondLst>
                                  <p:childTnLst>
                                    <p:animEffect transition="out" filter="dissolve">
                                      <p:cBhvr>
                                        <p:cTn id="69" dur="500"/>
                                        <p:tgtEl>
                                          <p:spTgt spid="2055"/>
                                        </p:tgtEl>
                                      </p:cBhvr>
                                    </p:animEffect>
                                    <p:set>
                                      <p:cBhvr>
                                        <p:cTn id="70" dur="1" fill="hold">
                                          <p:stCondLst>
                                            <p:cond delay="499"/>
                                          </p:stCondLst>
                                        </p:cTn>
                                        <p:tgtEl>
                                          <p:spTgt spid="2055"/>
                                        </p:tgtEl>
                                        <p:attrNameLst>
                                          <p:attrName>style.visibility</p:attrName>
                                        </p:attrNameLst>
                                      </p:cBhvr>
                                      <p:to>
                                        <p:strVal val="hidden"/>
                                      </p:to>
                                    </p:set>
                                  </p:childTnLst>
                                </p:cTn>
                              </p:par>
                            </p:childTnLst>
                          </p:cTn>
                        </p:par>
                        <p:par>
                          <p:cTn id="71" fill="hold" nodeType="afterGroup">
                            <p:stCondLst>
                              <p:cond delay="2000"/>
                            </p:stCondLst>
                            <p:childTnLst>
                              <p:par>
                                <p:cTn id="72" presetID="9" presetClass="entr" presetSubtype="0" fill="hold" grpId="0" nodeType="afterEffect">
                                  <p:stCondLst>
                                    <p:cond delay="0"/>
                                  </p:stCondLst>
                                  <p:childTnLst>
                                    <p:set>
                                      <p:cBhvr>
                                        <p:cTn id="73" dur="1" fill="hold">
                                          <p:stCondLst>
                                            <p:cond delay="0"/>
                                          </p:stCondLst>
                                        </p:cTn>
                                        <p:tgtEl>
                                          <p:spTgt spid="2063"/>
                                        </p:tgtEl>
                                        <p:attrNameLst>
                                          <p:attrName>style.visibility</p:attrName>
                                        </p:attrNameLst>
                                      </p:cBhvr>
                                      <p:to>
                                        <p:strVal val="visible"/>
                                      </p:to>
                                    </p:set>
                                    <p:animEffect transition="in" filter="dissolve">
                                      <p:cBhvr>
                                        <p:cTn id="74" dur="500"/>
                                        <p:tgtEl>
                                          <p:spTgt spid="2063"/>
                                        </p:tgtEl>
                                      </p:cBhvr>
                                    </p:animEffect>
                                  </p:childTnLst>
                                </p:cTn>
                              </p:par>
                            </p:childTnLst>
                          </p:cTn>
                        </p:par>
                        <p:par>
                          <p:cTn id="75" fill="hold" nodeType="afterGroup">
                            <p:stCondLst>
                              <p:cond delay="2500"/>
                            </p:stCondLst>
                            <p:childTnLst>
                              <p:par>
                                <p:cTn id="76" presetID="9" presetClass="entr" presetSubtype="0" fill="hold" grpId="0" nodeType="afterEffect">
                                  <p:stCondLst>
                                    <p:cond delay="0"/>
                                  </p:stCondLst>
                                  <p:childTnLst>
                                    <p:set>
                                      <p:cBhvr>
                                        <p:cTn id="77" dur="1" fill="hold">
                                          <p:stCondLst>
                                            <p:cond delay="0"/>
                                          </p:stCondLst>
                                        </p:cTn>
                                        <p:tgtEl>
                                          <p:spTgt spid="2064"/>
                                        </p:tgtEl>
                                        <p:attrNameLst>
                                          <p:attrName>style.visibility</p:attrName>
                                        </p:attrNameLst>
                                      </p:cBhvr>
                                      <p:to>
                                        <p:strVal val="visible"/>
                                      </p:to>
                                    </p:set>
                                    <p:animEffect transition="in" filter="dissolve">
                                      <p:cBhvr>
                                        <p:cTn id="78" dur="500"/>
                                        <p:tgtEl>
                                          <p:spTgt spid="2064"/>
                                        </p:tgtEl>
                                      </p:cBhvr>
                                    </p:animEffect>
                                  </p:childTnLst>
                                </p:cTn>
                              </p:par>
                            </p:childTnLst>
                          </p:cTn>
                        </p:par>
                        <p:par>
                          <p:cTn id="79" fill="hold" nodeType="afterGroup">
                            <p:stCondLst>
                              <p:cond delay="3000"/>
                            </p:stCondLst>
                            <p:childTnLst>
                              <p:par>
                                <p:cTn id="80" presetID="9" presetClass="entr" presetSubtype="0" fill="hold" grpId="0" nodeType="afterEffect">
                                  <p:stCondLst>
                                    <p:cond delay="0"/>
                                  </p:stCondLst>
                                  <p:childTnLst>
                                    <p:set>
                                      <p:cBhvr>
                                        <p:cTn id="81" dur="1" fill="hold">
                                          <p:stCondLst>
                                            <p:cond delay="0"/>
                                          </p:stCondLst>
                                        </p:cTn>
                                        <p:tgtEl>
                                          <p:spTgt spid="2065"/>
                                        </p:tgtEl>
                                        <p:attrNameLst>
                                          <p:attrName>style.visibility</p:attrName>
                                        </p:attrNameLst>
                                      </p:cBhvr>
                                      <p:to>
                                        <p:strVal val="visible"/>
                                      </p:to>
                                    </p:set>
                                    <p:animEffect transition="in" filter="dissolve">
                                      <p:cBhvr>
                                        <p:cTn id="82" dur="500"/>
                                        <p:tgtEl>
                                          <p:spTgt spid="2065"/>
                                        </p:tgtEl>
                                      </p:cBhvr>
                                    </p:animEffect>
                                  </p:childTnLst>
                                </p:cTn>
                              </p:par>
                            </p:childTnLst>
                          </p:cTn>
                        </p:par>
                        <p:par>
                          <p:cTn id="83" fill="hold" nodeType="afterGroup">
                            <p:stCondLst>
                              <p:cond delay="3500"/>
                            </p:stCondLst>
                            <p:childTnLst>
                              <p:par>
                                <p:cTn id="84" presetID="9" presetClass="entr" presetSubtype="0" fill="hold" grpId="0" nodeType="afterEffect">
                                  <p:stCondLst>
                                    <p:cond delay="0"/>
                                  </p:stCondLst>
                                  <p:childTnLst>
                                    <p:set>
                                      <p:cBhvr>
                                        <p:cTn id="85" dur="1" fill="hold">
                                          <p:stCondLst>
                                            <p:cond delay="0"/>
                                          </p:stCondLst>
                                        </p:cTn>
                                        <p:tgtEl>
                                          <p:spTgt spid="2066"/>
                                        </p:tgtEl>
                                        <p:attrNameLst>
                                          <p:attrName>style.visibility</p:attrName>
                                        </p:attrNameLst>
                                      </p:cBhvr>
                                      <p:to>
                                        <p:strVal val="visible"/>
                                      </p:to>
                                    </p:set>
                                    <p:animEffect transition="in" filter="dissolve">
                                      <p:cBhvr>
                                        <p:cTn id="86" dur="500"/>
                                        <p:tgtEl>
                                          <p:spTgt spid="206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0" presetClass="path" presetSubtype="0" accel="50000" decel="50000" fill="hold" grpId="1" nodeType="clickEffect">
                                  <p:stCondLst>
                                    <p:cond delay="0"/>
                                  </p:stCondLst>
                                  <p:childTnLst>
                                    <p:animMotion origin="layout" path="M -2.77778E-6 4.07407E-6 L 0.11719 -0.00487 L 0.11788 -0.11297 " pathEditMode="relative" rAng="0" ptsTypes="AAA">
                                      <p:cBhvr>
                                        <p:cTn id="90" dur="2000" fill="hold"/>
                                        <p:tgtEl>
                                          <p:spTgt spid="2066"/>
                                        </p:tgtEl>
                                        <p:attrNameLst>
                                          <p:attrName>ppt_x</p:attrName>
                                          <p:attrName>ppt_y</p:attrName>
                                        </p:attrNameLst>
                                      </p:cBhvr>
                                      <p:rCtr x="5885" y="-5648"/>
                                    </p:animMotion>
                                  </p:childTnLst>
                                </p:cTn>
                              </p:par>
                            </p:childTnLst>
                          </p:cTn>
                        </p:par>
                        <p:par>
                          <p:cTn id="91" fill="hold" nodeType="afterGroup">
                            <p:stCondLst>
                              <p:cond delay="2000"/>
                            </p:stCondLst>
                            <p:childTnLst>
                              <p:par>
                                <p:cTn id="92" presetID="1" presetClass="entr" presetSubtype="0" fill="hold" grpId="0" nodeType="afterEffect">
                                  <p:stCondLst>
                                    <p:cond delay="0"/>
                                  </p:stCondLst>
                                  <p:childTnLst>
                                    <p:set>
                                      <p:cBhvr>
                                        <p:cTn id="93" dur="1" fill="hold">
                                          <p:stCondLst>
                                            <p:cond delay="0"/>
                                          </p:stCondLst>
                                        </p:cTn>
                                        <p:tgtEl>
                                          <p:spTgt spid="2068"/>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explode.wav"/>
                                        </p:tgtEl>
                                      </p:cMediaNode>
                                    </p:audio>
                                  </p:subTnLst>
                                </p:cTn>
                              </p:par>
                              <p:par>
                                <p:cTn id="94" presetID="3" presetClass="exit" presetSubtype="10" fill="hold" grpId="1" nodeType="withEffect">
                                  <p:stCondLst>
                                    <p:cond delay="0"/>
                                  </p:stCondLst>
                                  <p:childTnLst>
                                    <p:animEffect transition="out" filter="blinds(horizontal)">
                                      <p:cBhvr>
                                        <p:cTn id="95" dur="500"/>
                                        <p:tgtEl>
                                          <p:spTgt spid="2068"/>
                                        </p:tgtEl>
                                      </p:cBhvr>
                                    </p:animEffect>
                                    <p:set>
                                      <p:cBhvr>
                                        <p:cTn id="96" dur="1" fill="hold">
                                          <p:stCondLst>
                                            <p:cond delay="499"/>
                                          </p:stCondLst>
                                        </p:cTn>
                                        <p:tgtEl>
                                          <p:spTgt spid="2068"/>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0" presetClass="path" presetSubtype="0" accel="50000" decel="50000" fill="hold" grpId="1" nodeType="clickEffect">
                                  <p:stCondLst>
                                    <p:cond delay="0"/>
                                  </p:stCondLst>
                                  <p:childTnLst>
                                    <p:animMotion origin="layout" path="M 0.00087 -0.00024 L -0.01423 -0.1088 L 0.04202 -0.17176 " pathEditMode="relative" rAng="0" ptsTypes="AAA">
                                      <p:cBhvr>
                                        <p:cTn id="100" dur="2000" fill="hold"/>
                                        <p:tgtEl>
                                          <p:spTgt spid="2063"/>
                                        </p:tgtEl>
                                        <p:attrNameLst>
                                          <p:attrName>ppt_x</p:attrName>
                                          <p:attrName>ppt_y</p:attrName>
                                        </p:attrNameLst>
                                      </p:cBhvr>
                                      <p:rCtr x="1302" y="-8588"/>
                                    </p:animMotion>
                                  </p:childTnLst>
                                </p:cTn>
                              </p:par>
                            </p:childTnLst>
                          </p:cTn>
                        </p:par>
                        <p:par>
                          <p:cTn id="101" fill="hold" nodeType="afterGroup">
                            <p:stCondLst>
                              <p:cond delay="2000"/>
                            </p:stCondLst>
                            <p:childTnLst>
                              <p:par>
                                <p:cTn id="102" presetID="1" presetClass="entr" presetSubtype="0" fill="hold" grpId="0" nodeType="afterEffect">
                                  <p:stCondLst>
                                    <p:cond delay="0"/>
                                  </p:stCondLst>
                                  <p:childTnLst>
                                    <p:set>
                                      <p:cBhvr>
                                        <p:cTn id="103" dur="1" fill="hold">
                                          <p:stCondLst>
                                            <p:cond delay="0"/>
                                          </p:stCondLst>
                                        </p:cTn>
                                        <p:tgtEl>
                                          <p:spTgt spid="2067"/>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explode.wav"/>
                                        </p:tgtEl>
                                      </p:cMediaNode>
                                    </p:audio>
                                  </p:subTnLst>
                                </p:cTn>
                              </p:par>
                              <p:par>
                                <p:cTn id="104" presetID="3" presetClass="exit" presetSubtype="10" fill="hold" grpId="1" nodeType="withEffect">
                                  <p:stCondLst>
                                    <p:cond delay="0"/>
                                  </p:stCondLst>
                                  <p:childTnLst>
                                    <p:animEffect transition="out" filter="blinds(horizontal)">
                                      <p:cBhvr>
                                        <p:cTn id="105" dur="500"/>
                                        <p:tgtEl>
                                          <p:spTgt spid="2067"/>
                                        </p:tgtEl>
                                      </p:cBhvr>
                                    </p:animEffect>
                                    <p:set>
                                      <p:cBhvr>
                                        <p:cTn id="106" dur="1" fill="hold">
                                          <p:stCondLst>
                                            <p:cond delay="499"/>
                                          </p:stCondLst>
                                        </p:cTn>
                                        <p:tgtEl>
                                          <p:spTgt spid="2067"/>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0" presetClass="path" presetSubtype="0" accel="50000" decel="50000" fill="hold" grpId="1" nodeType="clickEffect">
                                  <p:stCondLst>
                                    <p:cond delay="0"/>
                                  </p:stCondLst>
                                  <p:childTnLst>
                                    <p:animMotion origin="layout" path="M -2.77778E-6 -3.7037E-7 L 0.07535 0.01088 C 0.10538 0.00509 0.1467 -0.01528 0.18056 -0.03449 C 0.21441 -0.0537 0.25122 -0.07685 0.27882 -0.10393 C 0.30643 -0.13102 0.33247 -0.1713 0.34618 -0.19653 C 0.3599 -0.22176 0.36511 -0.24468 0.36146 -0.25486 C 0.35782 -0.26505 0.34931 -0.25833 0.32431 -0.2581 L 0.21181 -0.25301 " pathEditMode="relative" rAng="0" ptsTypes="AaaaaaAA">
                                      <p:cBhvr>
                                        <p:cTn id="110" dur="3000" fill="hold"/>
                                        <p:tgtEl>
                                          <p:spTgt spid="2065"/>
                                        </p:tgtEl>
                                        <p:attrNameLst>
                                          <p:attrName>ppt_x</p:attrName>
                                          <p:attrName>ppt_y</p:attrName>
                                        </p:attrNameLst>
                                      </p:cBhvr>
                                      <p:rCtr x="18247" y="-12708"/>
                                    </p:animMotion>
                                  </p:childTnLst>
                                </p:cTn>
                              </p:par>
                              <p:par>
                                <p:cTn id="111" presetID="0" presetClass="path" presetSubtype="0" accel="50000" decel="50000" fill="hold" grpId="1" nodeType="withEffect">
                                  <p:stCondLst>
                                    <p:cond delay="0"/>
                                  </p:stCondLst>
                                  <p:childTnLst>
                                    <p:animMotion origin="layout" path="M 0.00139 -0.00162 L 0.09462 0.01412 L 0.15712 -0.00856 L 0.22934 -0.04676 L 0.3066 -0.1037 L 0.37119 -0.19143 C 0.38507 -0.21643 0.39375 -0.24236 0.38976 -0.2544 C 0.38577 -0.26643 0.36997 -0.25671 0.34671 -0.26366 L 0.25035 -0.29676 " pathEditMode="relative" rAng="0" ptsTypes="AAAAAaaAA">
                                      <p:cBhvr>
                                        <p:cTn id="112" dur="3000" fill="hold"/>
                                        <p:tgtEl>
                                          <p:spTgt spid="2064"/>
                                        </p:tgtEl>
                                        <p:attrNameLst>
                                          <p:attrName>ppt_x</p:attrName>
                                          <p:attrName>ppt_y</p:attrName>
                                        </p:attrNameLst>
                                      </p:cBhvr>
                                      <p:rCtr x="19618" y="-13981"/>
                                    </p:animMotion>
                                  </p:childTnLst>
                                </p:cTn>
                              </p:par>
                            </p:childTnLst>
                          </p:cTn>
                        </p:par>
                        <p:par>
                          <p:cTn id="113" fill="hold" nodeType="afterGroup">
                            <p:stCondLst>
                              <p:cond delay="3000"/>
                            </p:stCondLst>
                            <p:childTnLst>
                              <p:par>
                                <p:cTn id="114" presetID="0" presetClass="path" presetSubtype="0" accel="50000" decel="50000" fill="hold" grpId="1" nodeType="afterEffect">
                                  <p:stCondLst>
                                    <p:cond delay="0"/>
                                  </p:stCondLst>
                                  <p:childTnLst>
                                    <p:animMotion origin="layout" path="M 2.77778E-6 -7.40741E-7 L -0.02604 -0.05278 " pathEditMode="relative" ptsTypes="AA">
                                      <p:cBhvr>
                                        <p:cTn id="115" dur="2000" fill="hold"/>
                                        <p:tgtEl>
                                          <p:spTgt spid="2059"/>
                                        </p:tgtEl>
                                        <p:attrNameLst>
                                          <p:attrName>ppt_x</p:attrName>
                                          <p:attrName>ppt_y</p:attrName>
                                        </p:attrNameLst>
                                      </p:cBhvr>
                                    </p:animMotion>
                                  </p:childTnLst>
                                </p:cTn>
                              </p:par>
                              <p:par>
                                <p:cTn id="116" presetID="0" presetClass="path" presetSubtype="0" accel="50000" decel="50000" fill="hold" grpId="1" nodeType="withEffect">
                                  <p:stCondLst>
                                    <p:cond delay="0"/>
                                  </p:stCondLst>
                                  <p:childTnLst>
                                    <p:animMotion origin="layout" path="M 1.11111E-6 3.7037E-7 L 0.03854 -0.03889 " pathEditMode="relative" ptsTypes="AA">
                                      <p:cBhvr>
                                        <p:cTn id="117" dur="2000" fill="hold"/>
                                        <p:tgtEl>
                                          <p:spTgt spid="2058"/>
                                        </p:tgtEl>
                                        <p:attrNameLst>
                                          <p:attrName>ppt_x</p:attrName>
                                          <p:attrName>ppt_y</p:attrName>
                                        </p:attrNameLst>
                                      </p:cBhvr>
                                    </p:animMotion>
                                  </p:childTnLst>
                                </p:cTn>
                              </p:par>
                            </p:childTnLst>
                          </p:cTn>
                        </p:par>
                        <p:par>
                          <p:cTn id="118" fill="hold" nodeType="afterGroup">
                            <p:stCondLst>
                              <p:cond delay="5000"/>
                            </p:stCondLst>
                            <p:childTnLst>
                              <p:par>
                                <p:cTn id="119" presetID="1" presetClass="entr" presetSubtype="0" fill="hold" grpId="0" nodeType="afterEffect">
                                  <p:stCondLst>
                                    <p:cond delay="0"/>
                                  </p:stCondLst>
                                  <p:childTnLst>
                                    <p:set>
                                      <p:cBhvr>
                                        <p:cTn id="120" dur="1" fill="hold">
                                          <p:stCondLst>
                                            <p:cond delay="0"/>
                                          </p:stCondLst>
                                        </p:cTn>
                                        <p:tgtEl>
                                          <p:spTgt spid="206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3" name="explode.wav"/>
                                        </p:tgtEl>
                                      </p:cMediaNode>
                                    </p:audio>
                                  </p:subTnLst>
                                </p:cTn>
                              </p:par>
                              <p:par>
                                <p:cTn id="121" presetID="3" presetClass="exit" presetSubtype="10" fill="hold" grpId="1" nodeType="withEffect">
                                  <p:stCondLst>
                                    <p:cond delay="0"/>
                                  </p:stCondLst>
                                  <p:childTnLst>
                                    <p:animEffect transition="out" filter="blinds(horizontal)">
                                      <p:cBhvr>
                                        <p:cTn id="122" dur="500"/>
                                        <p:tgtEl>
                                          <p:spTgt spid="2069"/>
                                        </p:tgtEl>
                                      </p:cBhvr>
                                    </p:animEffect>
                                    <p:set>
                                      <p:cBhvr>
                                        <p:cTn id="123" dur="1" fill="hold">
                                          <p:stCondLst>
                                            <p:cond delay="499"/>
                                          </p:stCondLst>
                                        </p:cTn>
                                        <p:tgtEl>
                                          <p:spTgt spid="2069"/>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0" presetClass="path" presetSubtype="0" accel="50000" decel="50000" fill="hold" grpId="2" nodeType="clickEffect">
                                  <p:stCondLst>
                                    <p:cond delay="0"/>
                                  </p:stCondLst>
                                  <p:childTnLst>
                                    <p:animMotion origin="layout" path="M 0.03854 -0.03888 L -0.02083 -0.12638 " pathEditMode="relative" rAng="0" ptsTypes="AA">
                                      <p:cBhvr>
                                        <p:cTn id="127" dur="2000" fill="hold"/>
                                        <p:tgtEl>
                                          <p:spTgt spid="2058"/>
                                        </p:tgtEl>
                                        <p:attrNameLst>
                                          <p:attrName>ppt_x</p:attrName>
                                          <p:attrName>ppt_y</p:attrName>
                                        </p:attrNameLst>
                                      </p:cBhvr>
                                      <p:rCtr x="-2969" y="-4375"/>
                                    </p:animMotion>
                                  </p:childTnLst>
                                </p:cTn>
                              </p:par>
                              <p:par>
                                <p:cTn id="128" presetID="0" presetClass="path" presetSubtype="0" accel="50000" decel="50000" fill="hold" grpId="2" nodeType="withEffect">
                                  <p:stCondLst>
                                    <p:cond delay="0"/>
                                  </p:stCondLst>
                                  <p:childTnLst>
                                    <p:animMotion origin="layout" path="M -0.02604 -0.05278 L -0.05521 -0.13774 " pathEditMode="relative" rAng="0" ptsTypes="AA">
                                      <p:cBhvr>
                                        <p:cTn id="129" dur="2000" fill="hold"/>
                                        <p:tgtEl>
                                          <p:spTgt spid="2059"/>
                                        </p:tgtEl>
                                        <p:attrNameLst>
                                          <p:attrName>ppt_x</p:attrName>
                                          <p:attrName>ppt_y</p:attrName>
                                        </p:attrNameLst>
                                      </p:cBhvr>
                                      <p:rCtr x="-1458" y="-4259"/>
                                    </p:animMotion>
                                  </p:childTnLst>
                                </p:cTn>
                              </p:par>
                            </p:childTnLst>
                          </p:cTn>
                        </p:par>
                        <p:par>
                          <p:cTn id="130" fill="hold" nodeType="afterGroup">
                            <p:stCondLst>
                              <p:cond delay="2000"/>
                            </p:stCondLst>
                            <p:childTnLst>
                              <p:par>
                                <p:cTn id="131" presetID="22" presetClass="entr" presetSubtype="4" fill="hold" grpId="0" nodeType="afterEffect">
                                  <p:stCondLst>
                                    <p:cond delay="0"/>
                                  </p:stCondLst>
                                  <p:childTnLst>
                                    <p:set>
                                      <p:cBhvr>
                                        <p:cTn id="132" dur="1" fill="hold">
                                          <p:stCondLst>
                                            <p:cond delay="0"/>
                                          </p:stCondLst>
                                        </p:cTn>
                                        <p:tgtEl>
                                          <p:spTgt spid="2079"/>
                                        </p:tgtEl>
                                        <p:attrNameLst>
                                          <p:attrName>style.visibility</p:attrName>
                                        </p:attrNameLst>
                                      </p:cBhvr>
                                      <p:to>
                                        <p:strVal val="visible"/>
                                      </p:to>
                                    </p:set>
                                    <p:animEffect transition="in" filter="wipe(down)">
                                      <p:cBhvr>
                                        <p:cTn id="133" dur="2000"/>
                                        <p:tgtEl>
                                          <p:spTgt spid="2079"/>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0" presetClass="path" presetSubtype="0" accel="50000" decel="50000" fill="hold" grpId="2" nodeType="clickEffect">
                                  <p:stCondLst>
                                    <p:cond delay="0"/>
                                  </p:stCondLst>
                                  <p:childTnLst>
                                    <p:animMotion origin="layout" path="M 0.21181 -0.2544 L 0.11389 -0.25301 " pathEditMode="relative" rAng="0" ptsTypes="AA">
                                      <p:cBhvr>
                                        <p:cTn id="137" dur="2000" fill="hold"/>
                                        <p:tgtEl>
                                          <p:spTgt spid="2065"/>
                                        </p:tgtEl>
                                        <p:attrNameLst>
                                          <p:attrName>ppt_x</p:attrName>
                                          <p:attrName>ppt_y</p:attrName>
                                        </p:attrNameLst>
                                      </p:cBhvr>
                                      <p:rCtr x="-4896" y="69"/>
                                    </p:animMotion>
                                  </p:childTnLst>
                                </p:cTn>
                              </p:par>
                              <p:par>
                                <p:cTn id="138" presetID="0" presetClass="path" presetSubtype="0" accel="50000" decel="50000" fill="hold" grpId="2" nodeType="withEffect">
                                  <p:stCondLst>
                                    <p:cond delay="0"/>
                                  </p:stCondLst>
                                  <p:childTnLst>
                                    <p:animMotion origin="layout" path="M 0.25087 -0.29537 L 0.16598 -0.28773 " pathEditMode="relative" rAng="0" ptsTypes="AA">
                                      <p:cBhvr>
                                        <p:cTn id="139" dur="2000" fill="hold"/>
                                        <p:tgtEl>
                                          <p:spTgt spid="2064"/>
                                        </p:tgtEl>
                                        <p:attrNameLst>
                                          <p:attrName>ppt_x</p:attrName>
                                          <p:attrName>ppt_y</p:attrName>
                                        </p:attrNameLst>
                                      </p:cBhvr>
                                      <p:rCtr x="-4253" y="370"/>
                                    </p:animMotion>
                                  </p:childTnLst>
                                </p:cTn>
                              </p:par>
                            </p:childTnLst>
                          </p:cTn>
                        </p:par>
                        <p:par>
                          <p:cTn id="140" fill="hold" nodeType="afterGroup">
                            <p:stCondLst>
                              <p:cond delay="2000"/>
                            </p:stCondLst>
                            <p:childTnLst>
                              <p:par>
                                <p:cTn id="141" presetID="1" presetClass="entr" presetSubtype="0" fill="hold" grpId="0" nodeType="afterEffect">
                                  <p:stCondLst>
                                    <p:cond delay="0"/>
                                  </p:stCondLst>
                                  <p:childTnLst>
                                    <p:set>
                                      <p:cBhvr>
                                        <p:cTn id="142" dur="1" fill="hold">
                                          <p:stCondLst>
                                            <p:cond delay="0"/>
                                          </p:stCondLst>
                                        </p:cTn>
                                        <p:tgtEl>
                                          <p:spTgt spid="2070"/>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explode.wav"/>
                                        </p:tgtEl>
                                      </p:cMediaNode>
                                    </p:audio>
                                  </p:subTnLst>
                                </p:cTn>
                              </p:par>
                              <p:par>
                                <p:cTn id="143" presetID="3" presetClass="exit" presetSubtype="10" fill="hold" grpId="1" nodeType="withEffect">
                                  <p:stCondLst>
                                    <p:cond delay="0"/>
                                  </p:stCondLst>
                                  <p:childTnLst>
                                    <p:animEffect transition="out" filter="blinds(horizontal)">
                                      <p:cBhvr>
                                        <p:cTn id="144" dur="500"/>
                                        <p:tgtEl>
                                          <p:spTgt spid="2070"/>
                                        </p:tgtEl>
                                      </p:cBhvr>
                                    </p:animEffect>
                                    <p:set>
                                      <p:cBhvr>
                                        <p:cTn id="145" dur="1" fill="hold">
                                          <p:stCondLst>
                                            <p:cond delay="499"/>
                                          </p:stCondLst>
                                        </p:cTn>
                                        <p:tgtEl>
                                          <p:spTgt spid="2070"/>
                                        </p:tgtEl>
                                        <p:attrNameLst>
                                          <p:attrName>style.visibility</p:attrName>
                                        </p:attrNameLst>
                                      </p:cBhvr>
                                      <p:to>
                                        <p:strVal val="hidden"/>
                                      </p:to>
                                    </p:set>
                                  </p:childTnLst>
                                </p:cTn>
                              </p:par>
                            </p:childTnLst>
                          </p:cTn>
                        </p:par>
                        <p:par>
                          <p:cTn id="146" fill="hold" nodeType="afterGroup">
                            <p:stCondLst>
                              <p:cond delay="2500"/>
                            </p:stCondLst>
                            <p:childTnLst>
                              <p:par>
                                <p:cTn id="147" presetID="9" presetClass="exit" presetSubtype="0" fill="hold" grpId="1" nodeType="afterEffect">
                                  <p:stCondLst>
                                    <p:cond delay="0"/>
                                  </p:stCondLst>
                                  <p:childTnLst>
                                    <p:animEffect transition="out" filter="dissolve">
                                      <p:cBhvr>
                                        <p:cTn id="148" dur="500"/>
                                        <p:tgtEl>
                                          <p:spTgt spid="2057"/>
                                        </p:tgtEl>
                                      </p:cBhvr>
                                    </p:animEffect>
                                    <p:set>
                                      <p:cBhvr>
                                        <p:cTn id="149" dur="1" fill="hold">
                                          <p:stCondLst>
                                            <p:cond delay="499"/>
                                          </p:stCondLst>
                                        </p:cTn>
                                        <p:tgtEl>
                                          <p:spTgt spid="2057"/>
                                        </p:tgtEl>
                                        <p:attrNameLst>
                                          <p:attrName>style.visibility</p:attrName>
                                        </p:attrNameLst>
                                      </p:cBhvr>
                                      <p:to>
                                        <p:strVal val="hidden"/>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9" presetClass="exit" presetSubtype="0" fill="hold" grpId="1" nodeType="clickEffect">
                                  <p:stCondLst>
                                    <p:cond delay="0"/>
                                  </p:stCondLst>
                                  <p:childTnLst>
                                    <p:animEffect transition="out" filter="dissolve">
                                      <p:cBhvr>
                                        <p:cTn id="153" dur="500"/>
                                        <p:tgtEl>
                                          <p:spTgt spid="2062"/>
                                        </p:tgtEl>
                                      </p:cBhvr>
                                    </p:animEffect>
                                    <p:set>
                                      <p:cBhvr>
                                        <p:cTn id="154" dur="1" fill="hold">
                                          <p:stCondLst>
                                            <p:cond delay="499"/>
                                          </p:stCondLst>
                                        </p:cTn>
                                        <p:tgtEl>
                                          <p:spTgt spid="2062"/>
                                        </p:tgtEl>
                                        <p:attrNameLst>
                                          <p:attrName>style.visibility</p:attrName>
                                        </p:attrNameLst>
                                      </p:cBhvr>
                                      <p:to>
                                        <p:strVal val="hidden"/>
                                      </p:to>
                                    </p:set>
                                  </p:childTnLst>
                                </p:cTn>
                              </p:par>
                            </p:childTnLst>
                          </p:cTn>
                        </p:par>
                        <p:par>
                          <p:cTn id="155" fill="hold" nodeType="afterGroup">
                            <p:stCondLst>
                              <p:cond delay="500"/>
                            </p:stCondLst>
                            <p:childTnLst>
                              <p:par>
                                <p:cTn id="156" presetID="9" presetClass="entr" presetSubtype="0" fill="hold" grpId="0" nodeType="afterEffect">
                                  <p:stCondLst>
                                    <p:cond delay="0"/>
                                  </p:stCondLst>
                                  <p:childTnLst>
                                    <p:set>
                                      <p:cBhvr>
                                        <p:cTn id="157" dur="1" fill="hold">
                                          <p:stCondLst>
                                            <p:cond delay="0"/>
                                          </p:stCondLst>
                                        </p:cTn>
                                        <p:tgtEl>
                                          <p:spTgt spid="2071"/>
                                        </p:tgtEl>
                                        <p:attrNameLst>
                                          <p:attrName>style.visibility</p:attrName>
                                        </p:attrNameLst>
                                      </p:cBhvr>
                                      <p:to>
                                        <p:strVal val="visible"/>
                                      </p:to>
                                    </p:set>
                                    <p:animEffect transition="in" filter="dissolve">
                                      <p:cBhvr>
                                        <p:cTn id="158" dur="500"/>
                                        <p:tgtEl>
                                          <p:spTgt spid="207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0" presetClass="path" presetSubtype="0" accel="50000" decel="50000" fill="hold" grpId="2" nodeType="clickEffect">
                                  <p:stCondLst>
                                    <p:cond delay="0"/>
                                  </p:stCondLst>
                                  <p:childTnLst>
                                    <p:animMotion origin="layout" path="M 0.04184 -0.17107 L 0.1507 -0.22824 " pathEditMode="relative" rAng="0" ptsTypes="AA">
                                      <p:cBhvr>
                                        <p:cTn id="162" dur="2000" fill="hold"/>
                                        <p:tgtEl>
                                          <p:spTgt spid="2063"/>
                                        </p:tgtEl>
                                        <p:attrNameLst>
                                          <p:attrName>ppt_x</p:attrName>
                                          <p:attrName>ppt_y</p:attrName>
                                        </p:attrNameLst>
                                      </p:cBhvr>
                                      <p:rCtr x="5434" y="-2870"/>
                                    </p:animMotion>
                                  </p:childTnLst>
                                </p:cTn>
                              </p:par>
                              <p:par>
                                <p:cTn id="163" presetID="0" presetClass="path" presetSubtype="0" accel="50000" decel="50000" fill="hold" grpId="2" nodeType="withEffect">
                                  <p:stCondLst>
                                    <p:cond delay="0"/>
                                  </p:stCondLst>
                                  <p:childTnLst>
                                    <p:animMotion origin="layout" path="M 0.11788 -0.11297 L 0.14132 -0.17338 L 0.17709 -0.28866 " pathEditMode="relative" rAng="0" ptsTypes="AAA">
                                      <p:cBhvr>
                                        <p:cTn id="164" dur="2000" fill="hold"/>
                                        <p:tgtEl>
                                          <p:spTgt spid="2066"/>
                                        </p:tgtEl>
                                        <p:attrNameLst>
                                          <p:attrName>ppt_x</p:attrName>
                                          <p:attrName>ppt_y</p:attrName>
                                        </p:attrNameLst>
                                      </p:cBhvr>
                                      <p:rCtr x="2951" y="-8796"/>
                                    </p:animMotion>
                                  </p:childTnLst>
                                </p:cTn>
                              </p:par>
                              <p:par>
                                <p:cTn id="165" presetID="0" presetClass="path" presetSubtype="0" accel="50000" decel="50000" fill="hold" grpId="3" nodeType="withEffect">
                                  <p:stCondLst>
                                    <p:cond delay="0"/>
                                  </p:stCondLst>
                                  <p:childTnLst>
                                    <p:animMotion origin="layout" path="M 0.11545 -0.2537 L 0.20834 -0.3294 L 0.19549 -0.38681 " pathEditMode="relative" rAng="0" ptsTypes="AAA">
                                      <p:cBhvr>
                                        <p:cTn id="166" dur="2000" fill="hold"/>
                                        <p:tgtEl>
                                          <p:spTgt spid="2065"/>
                                        </p:tgtEl>
                                        <p:attrNameLst>
                                          <p:attrName>ppt_x</p:attrName>
                                          <p:attrName>ppt_y</p:attrName>
                                        </p:attrNameLst>
                                      </p:cBhvr>
                                      <p:rCtr x="4635" y="-6667"/>
                                    </p:animMotion>
                                  </p:childTnLst>
                                </p:cTn>
                              </p:par>
                              <p:par>
                                <p:cTn id="167" presetID="0" presetClass="path" presetSubtype="0" accel="50000" decel="50000" fill="hold" grpId="3" nodeType="withEffect">
                                  <p:stCondLst>
                                    <p:cond delay="0"/>
                                  </p:stCondLst>
                                  <p:childTnLst>
                                    <p:animMotion origin="layout" path="M 0.16632 -0.28796 L 0.17796 -0.29745 L 0.18247 -0.30093 " pathEditMode="relative" rAng="0" ptsTypes="AAA">
                                      <p:cBhvr>
                                        <p:cTn id="168" dur="2000" fill="hold"/>
                                        <p:tgtEl>
                                          <p:spTgt spid="2064"/>
                                        </p:tgtEl>
                                        <p:attrNameLst>
                                          <p:attrName>ppt_x</p:attrName>
                                          <p:attrName>ppt_y</p:attrName>
                                        </p:attrNameLst>
                                      </p:cBhvr>
                                      <p:rCtr x="799" y="-648"/>
                                    </p:animMotion>
                                  </p:childTnLst>
                                </p:cTn>
                              </p:par>
                            </p:childTnLst>
                          </p:cTn>
                        </p:par>
                        <p:par>
                          <p:cTn id="169" fill="hold" nodeType="afterGroup">
                            <p:stCondLst>
                              <p:cond delay="2000"/>
                            </p:stCondLst>
                            <p:childTnLst>
                              <p:par>
                                <p:cTn id="170" presetID="22" presetClass="entr" presetSubtype="4" fill="hold" grpId="0" nodeType="afterEffect">
                                  <p:stCondLst>
                                    <p:cond delay="0"/>
                                  </p:stCondLst>
                                  <p:childTnLst>
                                    <p:set>
                                      <p:cBhvr>
                                        <p:cTn id="171" dur="1" fill="hold">
                                          <p:stCondLst>
                                            <p:cond delay="0"/>
                                          </p:stCondLst>
                                        </p:cTn>
                                        <p:tgtEl>
                                          <p:spTgt spid="2080"/>
                                        </p:tgtEl>
                                        <p:attrNameLst>
                                          <p:attrName>style.visibility</p:attrName>
                                        </p:attrNameLst>
                                      </p:cBhvr>
                                      <p:to>
                                        <p:strVal val="visible"/>
                                      </p:to>
                                    </p:set>
                                    <p:animEffect transition="in" filter="wipe(down)">
                                      <p:cBhvr>
                                        <p:cTn id="172" dur="2000"/>
                                        <p:tgtEl>
                                          <p:spTgt spid="2080"/>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9" presetClass="exit" presetSubtype="0" fill="hold" grpId="3" nodeType="clickEffect">
                                  <p:stCondLst>
                                    <p:cond delay="0"/>
                                  </p:stCondLst>
                                  <p:childTnLst>
                                    <p:animEffect transition="out" filter="dissolve">
                                      <p:cBhvr>
                                        <p:cTn id="176" dur="500"/>
                                        <p:tgtEl>
                                          <p:spTgt spid="2058"/>
                                        </p:tgtEl>
                                      </p:cBhvr>
                                    </p:animEffect>
                                    <p:set>
                                      <p:cBhvr>
                                        <p:cTn id="177" dur="1" fill="hold">
                                          <p:stCondLst>
                                            <p:cond delay="499"/>
                                          </p:stCondLst>
                                        </p:cTn>
                                        <p:tgtEl>
                                          <p:spTgt spid="2058"/>
                                        </p:tgtEl>
                                        <p:attrNameLst>
                                          <p:attrName>style.visibility</p:attrName>
                                        </p:attrNameLst>
                                      </p:cBhvr>
                                      <p:to>
                                        <p:strVal val="hidden"/>
                                      </p:to>
                                    </p:set>
                                  </p:childTnLst>
                                </p:cTn>
                              </p:par>
                              <p:par>
                                <p:cTn id="178" presetID="9" presetClass="exit" presetSubtype="0" fill="hold" grpId="3" nodeType="withEffect">
                                  <p:stCondLst>
                                    <p:cond delay="0"/>
                                  </p:stCondLst>
                                  <p:childTnLst>
                                    <p:animEffect transition="out" filter="dissolve">
                                      <p:cBhvr>
                                        <p:cTn id="179" dur="500"/>
                                        <p:tgtEl>
                                          <p:spTgt spid="2059"/>
                                        </p:tgtEl>
                                      </p:cBhvr>
                                    </p:animEffect>
                                    <p:set>
                                      <p:cBhvr>
                                        <p:cTn id="180" dur="1" fill="hold">
                                          <p:stCondLst>
                                            <p:cond delay="499"/>
                                          </p:stCondLst>
                                        </p:cTn>
                                        <p:tgtEl>
                                          <p:spTgt spid="2059"/>
                                        </p:tgtEl>
                                        <p:attrNameLst>
                                          <p:attrName>style.visibility</p:attrName>
                                        </p:attrNameLst>
                                      </p:cBhvr>
                                      <p:to>
                                        <p:strVal val="hidden"/>
                                      </p:to>
                                    </p:set>
                                  </p:childTnLst>
                                </p:cTn>
                              </p:par>
                              <p:par>
                                <p:cTn id="181" presetID="9" presetClass="exit" presetSubtype="0" fill="hold" grpId="1" nodeType="withEffect">
                                  <p:stCondLst>
                                    <p:cond delay="0"/>
                                  </p:stCondLst>
                                  <p:childTnLst>
                                    <p:animEffect transition="out" filter="dissolve">
                                      <p:cBhvr>
                                        <p:cTn id="182" dur="500"/>
                                        <p:tgtEl>
                                          <p:spTgt spid="2071"/>
                                        </p:tgtEl>
                                      </p:cBhvr>
                                    </p:animEffect>
                                    <p:set>
                                      <p:cBhvr>
                                        <p:cTn id="183" dur="1" fill="hold">
                                          <p:stCondLst>
                                            <p:cond delay="499"/>
                                          </p:stCondLst>
                                        </p:cTn>
                                        <p:tgtEl>
                                          <p:spTgt spid="2071"/>
                                        </p:tgtEl>
                                        <p:attrNameLst>
                                          <p:attrName>style.visibility</p:attrName>
                                        </p:attrNameLst>
                                      </p:cBhvr>
                                      <p:to>
                                        <p:strVal val="hidden"/>
                                      </p:to>
                                    </p:set>
                                  </p:childTnLst>
                                </p:cTn>
                              </p:par>
                            </p:childTnLst>
                          </p:cTn>
                        </p:par>
                        <p:par>
                          <p:cTn id="184" fill="hold" nodeType="afterGroup">
                            <p:stCondLst>
                              <p:cond delay="500"/>
                            </p:stCondLst>
                            <p:childTnLst>
                              <p:par>
                                <p:cTn id="185" presetID="9" presetClass="entr" presetSubtype="0" fill="hold" grpId="0" nodeType="afterEffect">
                                  <p:stCondLst>
                                    <p:cond delay="0"/>
                                  </p:stCondLst>
                                  <p:childTnLst>
                                    <p:set>
                                      <p:cBhvr>
                                        <p:cTn id="186" dur="1" fill="hold">
                                          <p:stCondLst>
                                            <p:cond delay="0"/>
                                          </p:stCondLst>
                                        </p:cTn>
                                        <p:tgtEl>
                                          <p:spTgt spid="2072"/>
                                        </p:tgtEl>
                                        <p:attrNameLst>
                                          <p:attrName>style.visibility</p:attrName>
                                        </p:attrNameLst>
                                      </p:cBhvr>
                                      <p:to>
                                        <p:strVal val="visible"/>
                                      </p:to>
                                    </p:set>
                                    <p:animEffect transition="in" filter="dissolve">
                                      <p:cBhvr>
                                        <p:cTn id="187" dur="500"/>
                                        <p:tgtEl>
                                          <p:spTgt spid="2072"/>
                                        </p:tgtEl>
                                      </p:cBhvr>
                                    </p:animEffect>
                                  </p:childTnLst>
                                </p:cTn>
                              </p:par>
                              <p:par>
                                <p:cTn id="188" presetID="9" presetClass="entr" presetSubtype="0" fill="hold" grpId="0" nodeType="withEffect">
                                  <p:stCondLst>
                                    <p:cond delay="0"/>
                                  </p:stCondLst>
                                  <p:childTnLst>
                                    <p:set>
                                      <p:cBhvr>
                                        <p:cTn id="189" dur="1" fill="hold">
                                          <p:stCondLst>
                                            <p:cond delay="0"/>
                                          </p:stCondLst>
                                        </p:cTn>
                                        <p:tgtEl>
                                          <p:spTgt spid="2073"/>
                                        </p:tgtEl>
                                        <p:attrNameLst>
                                          <p:attrName>style.visibility</p:attrName>
                                        </p:attrNameLst>
                                      </p:cBhvr>
                                      <p:to>
                                        <p:strVal val="visible"/>
                                      </p:to>
                                    </p:set>
                                    <p:animEffect transition="in" filter="dissolve">
                                      <p:cBhvr>
                                        <p:cTn id="190" dur="500"/>
                                        <p:tgtEl>
                                          <p:spTgt spid="2073"/>
                                        </p:tgtEl>
                                      </p:cBhvr>
                                    </p:animEffect>
                                  </p:childTnLst>
                                </p:cTn>
                              </p:par>
                              <p:par>
                                <p:cTn id="191" presetID="9" presetClass="entr" presetSubtype="0" fill="hold" grpId="0" nodeType="withEffect">
                                  <p:stCondLst>
                                    <p:cond delay="0"/>
                                  </p:stCondLst>
                                  <p:childTnLst>
                                    <p:set>
                                      <p:cBhvr>
                                        <p:cTn id="192" dur="1" fill="hold">
                                          <p:stCondLst>
                                            <p:cond delay="0"/>
                                          </p:stCondLst>
                                        </p:cTn>
                                        <p:tgtEl>
                                          <p:spTgt spid="2074"/>
                                        </p:tgtEl>
                                        <p:attrNameLst>
                                          <p:attrName>style.visibility</p:attrName>
                                        </p:attrNameLst>
                                      </p:cBhvr>
                                      <p:to>
                                        <p:strVal val="visible"/>
                                      </p:to>
                                    </p:set>
                                    <p:animEffect transition="in" filter="dissolve">
                                      <p:cBhvr>
                                        <p:cTn id="193" dur="5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3" grpId="1" animBg="1"/>
      <p:bldP spid="2054" grpId="0" animBg="1"/>
      <p:bldP spid="2054" grpId="1" animBg="1"/>
      <p:bldP spid="2055" grpId="0" animBg="1"/>
      <p:bldP spid="2055" grpId="1" animBg="1"/>
      <p:bldP spid="2056" grpId="0" animBg="1"/>
      <p:bldP spid="2056" grpId="1" animBg="1"/>
      <p:bldP spid="2057" grpId="0" animBg="1"/>
      <p:bldP spid="2057" grpId="1" animBg="1"/>
      <p:bldP spid="2058" grpId="0" animBg="1"/>
      <p:bldP spid="2058" grpId="1" animBg="1"/>
      <p:bldP spid="2058" grpId="2" animBg="1"/>
      <p:bldP spid="2058" grpId="3" animBg="1"/>
      <p:bldP spid="2059" grpId="0" animBg="1"/>
      <p:bldP spid="2059" grpId="1" animBg="1"/>
      <p:bldP spid="2059" grpId="2" animBg="1"/>
      <p:bldP spid="2059" grpId="3" animBg="1"/>
      <p:bldP spid="2060" grpId="0" animBg="1"/>
      <p:bldP spid="2061" grpId="0" animBg="1"/>
      <p:bldP spid="2062" grpId="0" animBg="1"/>
      <p:bldP spid="2062" grpId="1" animBg="1"/>
      <p:bldP spid="2063" grpId="0" animBg="1"/>
      <p:bldP spid="2063" grpId="1" animBg="1"/>
      <p:bldP spid="2063" grpId="2" animBg="1"/>
      <p:bldP spid="2064" grpId="0" animBg="1"/>
      <p:bldP spid="2064" grpId="1" animBg="1"/>
      <p:bldP spid="2064" grpId="2" animBg="1"/>
      <p:bldP spid="2064" grpId="3" animBg="1"/>
      <p:bldP spid="2065" grpId="0" animBg="1"/>
      <p:bldP spid="2065" grpId="1" animBg="1"/>
      <p:bldP spid="2065" grpId="2" animBg="1"/>
      <p:bldP spid="2065" grpId="3" animBg="1"/>
      <p:bldP spid="2066" grpId="0" animBg="1"/>
      <p:bldP spid="2066" grpId="1" animBg="1"/>
      <p:bldP spid="2066" grpId="2" animBg="1"/>
      <p:bldP spid="2067" grpId="0" animBg="1"/>
      <p:bldP spid="2067" grpId="1" animBg="1"/>
      <p:bldP spid="2068" grpId="0" animBg="1"/>
      <p:bldP spid="2068" grpId="1" animBg="1"/>
      <p:bldP spid="2069" grpId="0" animBg="1"/>
      <p:bldP spid="2069" grpId="1" animBg="1"/>
      <p:bldP spid="2070" grpId="0" animBg="1"/>
      <p:bldP spid="2070" grpId="1" animBg="1"/>
      <p:bldP spid="2071" grpId="0" animBg="1"/>
      <p:bldP spid="2071" grpId="1" animBg="1"/>
      <p:bldP spid="2072" grpId="0" animBg="1"/>
      <p:bldP spid="2073" grpId="0" animBg="1"/>
      <p:bldP spid="2074" grpId="0" animBg="1"/>
      <p:bldP spid="2075" grpId="0" animBg="1"/>
      <p:bldP spid="2077" grpId="0" animBg="1"/>
      <p:bldP spid="2078" grpId="0" animBg="1"/>
      <p:bldP spid="2079" grpId="0" animBg="1"/>
      <p:bldP spid="208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t="39352" r="6018" b="665"/>
          <a:stretch>
            <a:fillRect/>
          </a:stretch>
        </p:blipFill>
        <p:spPr bwMode="auto">
          <a:xfrm>
            <a:off x="1524001" y="0"/>
            <a:ext cx="9072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60" name="Rectangle 16"/>
          <p:cNvSpPr>
            <a:spLocks noChangeArrowheads="1"/>
          </p:cNvSpPr>
          <p:nvPr/>
        </p:nvSpPr>
        <p:spPr bwMode="auto">
          <a:xfrm>
            <a:off x="7264401" y="5264150"/>
            <a:ext cx="3152775" cy="15557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000" b="1" u="sng">
                <a:solidFill>
                  <a:srgbClr val="000000"/>
                </a:solidFill>
                <a:latin typeface="Times New Roman" panose="02020603050405020304" pitchFamily="18" charset="0"/>
              </a:rPr>
              <a:t>The Invasion of New York</a:t>
            </a:r>
          </a:p>
          <a:p>
            <a:pPr algn="ctr" fontAlgn="base">
              <a:spcBef>
                <a:spcPct val="0"/>
              </a:spcBef>
              <a:spcAft>
                <a:spcPct val="0"/>
              </a:spcAft>
            </a:pPr>
            <a:r>
              <a:rPr lang="en-US" altLang="en-US" sz="2000">
                <a:solidFill>
                  <a:srgbClr val="000000"/>
                </a:solidFill>
                <a:latin typeface="Times New Roman" panose="02020603050405020304" pitchFamily="18" charset="0"/>
              </a:rPr>
              <a:t>22 August 1776 –</a:t>
            </a:r>
          </a:p>
          <a:p>
            <a:pPr algn="ctr" fontAlgn="base">
              <a:spcBef>
                <a:spcPct val="0"/>
              </a:spcBef>
              <a:spcAft>
                <a:spcPct val="0"/>
              </a:spcAft>
            </a:pPr>
            <a:r>
              <a:rPr lang="en-US" altLang="en-US" sz="2000">
                <a:solidFill>
                  <a:srgbClr val="000000"/>
                </a:solidFill>
                <a:latin typeface="Times New Roman" panose="02020603050405020304" pitchFamily="18" charset="0"/>
              </a:rPr>
              <a:t>25 January 1777 </a:t>
            </a:r>
          </a:p>
        </p:txBody>
      </p:sp>
      <p:grpSp>
        <p:nvGrpSpPr>
          <p:cNvPr id="6180" name="Group 36"/>
          <p:cNvGrpSpPr>
            <a:grpSpLocks/>
          </p:cNvGrpSpPr>
          <p:nvPr/>
        </p:nvGrpSpPr>
        <p:grpSpPr bwMode="auto">
          <a:xfrm>
            <a:off x="8026401" y="2673351"/>
            <a:ext cx="117475" cy="117475"/>
            <a:chOff x="4096" y="1684"/>
            <a:chExt cx="74" cy="74"/>
          </a:xfrm>
        </p:grpSpPr>
        <p:sp>
          <p:nvSpPr>
            <p:cNvPr id="6167" name="Rectangle 23"/>
            <p:cNvSpPr>
              <a:spLocks noChangeArrowheads="1"/>
            </p:cNvSpPr>
            <p:nvPr/>
          </p:nvSpPr>
          <p:spPr bwMode="auto">
            <a:xfrm>
              <a:off x="4096" y="1710"/>
              <a:ext cx="54" cy="48"/>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178" name="Group 34"/>
            <p:cNvGrpSpPr>
              <a:grpSpLocks/>
            </p:cNvGrpSpPr>
            <p:nvPr/>
          </p:nvGrpSpPr>
          <p:grpSpPr bwMode="auto">
            <a:xfrm>
              <a:off x="4104" y="1684"/>
              <a:ext cx="66" cy="60"/>
              <a:chOff x="4104" y="1684"/>
              <a:chExt cx="66" cy="60"/>
            </a:xfrm>
          </p:grpSpPr>
          <p:sp>
            <p:nvSpPr>
              <p:cNvPr id="6168" name="Rectangle 24"/>
              <p:cNvSpPr>
                <a:spLocks noChangeArrowheads="1"/>
              </p:cNvSpPr>
              <p:nvPr/>
            </p:nvSpPr>
            <p:spPr bwMode="auto">
              <a:xfrm>
                <a:off x="4104" y="1696"/>
                <a:ext cx="54" cy="48"/>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69" name="Rectangle 25"/>
              <p:cNvSpPr>
                <a:spLocks noChangeArrowheads="1"/>
              </p:cNvSpPr>
              <p:nvPr/>
            </p:nvSpPr>
            <p:spPr bwMode="auto">
              <a:xfrm>
                <a:off x="4116" y="1684"/>
                <a:ext cx="54" cy="48"/>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sp>
        <p:nvSpPr>
          <p:cNvPr id="6170" name="Rectangle 26"/>
          <p:cNvSpPr>
            <a:spLocks noChangeArrowheads="1"/>
          </p:cNvSpPr>
          <p:nvPr/>
        </p:nvSpPr>
        <p:spPr bwMode="auto">
          <a:xfrm>
            <a:off x="8308976" y="1974850"/>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181" name="Group 37"/>
          <p:cNvGrpSpPr>
            <a:grpSpLocks/>
          </p:cNvGrpSpPr>
          <p:nvPr/>
        </p:nvGrpSpPr>
        <p:grpSpPr bwMode="auto">
          <a:xfrm>
            <a:off x="8175625" y="2843213"/>
            <a:ext cx="128588" cy="119062"/>
            <a:chOff x="4190" y="1791"/>
            <a:chExt cx="81" cy="75"/>
          </a:xfrm>
        </p:grpSpPr>
        <p:sp>
          <p:nvSpPr>
            <p:cNvPr id="6162" name="Rectangle 18"/>
            <p:cNvSpPr>
              <a:spLocks noChangeArrowheads="1"/>
            </p:cNvSpPr>
            <p:nvPr/>
          </p:nvSpPr>
          <p:spPr bwMode="auto">
            <a:xfrm>
              <a:off x="4190" y="1818"/>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64" name="Rectangle 20"/>
            <p:cNvSpPr>
              <a:spLocks noChangeArrowheads="1"/>
            </p:cNvSpPr>
            <p:nvPr/>
          </p:nvSpPr>
          <p:spPr bwMode="auto">
            <a:xfrm>
              <a:off x="4204" y="1804"/>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61" name="Rectangle 17"/>
            <p:cNvSpPr>
              <a:spLocks noChangeArrowheads="1"/>
            </p:cNvSpPr>
            <p:nvPr/>
          </p:nvSpPr>
          <p:spPr bwMode="auto">
            <a:xfrm>
              <a:off x="4217" y="1791"/>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174" name="Group 30"/>
          <p:cNvGrpSpPr>
            <a:grpSpLocks/>
          </p:cNvGrpSpPr>
          <p:nvPr/>
        </p:nvGrpSpPr>
        <p:grpSpPr bwMode="auto">
          <a:xfrm>
            <a:off x="8239126" y="2806701"/>
            <a:ext cx="104775" cy="93663"/>
            <a:chOff x="4230" y="1768"/>
            <a:chExt cx="66" cy="59"/>
          </a:xfrm>
        </p:grpSpPr>
        <p:sp>
          <p:nvSpPr>
            <p:cNvPr id="6163" name="Rectangle 19"/>
            <p:cNvSpPr>
              <a:spLocks noChangeArrowheads="1"/>
            </p:cNvSpPr>
            <p:nvPr/>
          </p:nvSpPr>
          <p:spPr bwMode="auto">
            <a:xfrm>
              <a:off x="4230" y="1779"/>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65" name="Rectangle 21"/>
            <p:cNvSpPr>
              <a:spLocks noChangeArrowheads="1"/>
            </p:cNvSpPr>
            <p:nvPr/>
          </p:nvSpPr>
          <p:spPr bwMode="auto">
            <a:xfrm>
              <a:off x="4242" y="1768"/>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175" name="Group 31"/>
          <p:cNvGrpSpPr>
            <a:grpSpLocks/>
          </p:cNvGrpSpPr>
          <p:nvPr/>
        </p:nvGrpSpPr>
        <p:grpSpPr bwMode="auto">
          <a:xfrm>
            <a:off x="8150226" y="2497138"/>
            <a:ext cx="104775" cy="93662"/>
            <a:chOff x="4230" y="1768"/>
            <a:chExt cx="66" cy="59"/>
          </a:xfrm>
        </p:grpSpPr>
        <p:sp>
          <p:nvSpPr>
            <p:cNvPr id="6176" name="Rectangle 32"/>
            <p:cNvSpPr>
              <a:spLocks noChangeArrowheads="1"/>
            </p:cNvSpPr>
            <p:nvPr/>
          </p:nvSpPr>
          <p:spPr bwMode="auto">
            <a:xfrm>
              <a:off x="4230" y="1779"/>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7" name="Rectangle 33"/>
            <p:cNvSpPr>
              <a:spLocks noChangeArrowheads="1"/>
            </p:cNvSpPr>
            <p:nvPr/>
          </p:nvSpPr>
          <p:spPr bwMode="auto">
            <a:xfrm>
              <a:off x="4242" y="1768"/>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179" name="AutoShape 35"/>
          <p:cNvSpPr>
            <a:spLocks noChangeArrowheads="1"/>
          </p:cNvSpPr>
          <p:nvPr/>
        </p:nvSpPr>
        <p:spPr bwMode="auto">
          <a:xfrm>
            <a:off x="8172450" y="2235200"/>
            <a:ext cx="146050" cy="14605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182" name="Group 38"/>
          <p:cNvGrpSpPr>
            <a:grpSpLocks/>
          </p:cNvGrpSpPr>
          <p:nvPr/>
        </p:nvGrpSpPr>
        <p:grpSpPr bwMode="auto">
          <a:xfrm>
            <a:off x="8766175" y="1871663"/>
            <a:ext cx="128588" cy="119062"/>
            <a:chOff x="4190" y="1791"/>
            <a:chExt cx="81" cy="75"/>
          </a:xfrm>
        </p:grpSpPr>
        <p:sp>
          <p:nvSpPr>
            <p:cNvPr id="6183" name="Rectangle 39"/>
            <p:cNvSpPr>
              <a:spLocks noChangeArrowheads="1"/>
            </p:cNvSpPr>
            <p:nvPr/>
          </p:nvSpPr>
          <p:spPr bwMode="auto">
            <a:xfrm>
              <a:off x="4190" y="1818"/>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4" name="Rectangle 40"/>
            <p:cNvSpPr>
              <a:spLocks noChangeArrowheads="1"/>
            </p:cNvSpPr>
            <p:nvPr/>
          </p:nvSpPr>
          <p:spPr bwMode="auto">
            <a:xfrm>
              <a:off x="4204" y="1804"/>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5" name="Rectangle 41"/>
            <p:cNvSpPr>
              <a:spLocks noChangeArrowheads="1"/>
            </p:cNvSpPr>
            <p:nvPr/>
          </p:nvSpPr>
          <p:spPr bwMode="auto">
            <a:xfrm>
              <a:off x="4217" y="1791"/>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186" name="AutoShape 42"/>
          <p:cNvSpPr>
            <a:spLocks noChangeArrowheads="1"/>
          </p:cNvSpPr>
          <p:nvPr/>
        </p:nvSpPr>
        <p:spPr bwMode="auto">
          <a:xfrm>
            <a:off x="8858250" y="1116013"/>
            <a:ext cx="146050" cy="14605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7" name="Rectangle 43"/>
          <p:cNvSpPr>
            <a:spLocks noChangeArrowheads="1"/>
          </p:cNvSpPr>
          <p:nvPr/>
        </p:nvSpPr>
        <p:spPr bwMode="auto">
          <a:xfrm>
            <a:off x="8661401" y="749300"/>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8" name="Rectangle 44"/>
          <p:cNvSpPr>
            <a:spLocks noChangeArrowheads="1"/>
          </p:cNvSpPr>
          <p:nvPr/>
        </p:nvSpPr>
        <p:spPr bwMode="auto">
          <a:xfrm>
            <a:off x="8201026" y="44450"/>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189" name="Group 45"/>
          <p:cNvGrpSpPr>
            <a:grpSpLocks/>
          </p:cNvGrpSpPr>
          <p:nvPr/>
        </p:nvGrpSpPr>
        <p:grpSpPr bwMode="auto">
          <a:xfrm>
            <a:off x="8051800" y="1900238"/>
            <a:ext cx="128588" cy="119062"/>
            <a:chOff x="4190" y="1791"/>
            <a:chExt cx="81" cy="75"/>
          </a:xfrm>
        </p:grpSpPr>
        <p:sp>
          <p:nvSpPr>
            <p:cNvPr id="6190" name="Rectangle 46"/>
            <p:cNvSpPr>
              <a:spLocks noChangeArrowheads="1"/>
            </p:cNvSpPr>
            <p:nvPr/>
          </p:nvSpPr>
          <p:spPr bwMode="auto">
            <a:xfrm>
              <a:off x="4190" y="1818"/>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1" name="Rectangle 47"/>
            <p:cNvSpPr>
              <a:spLocks noChangeArrowheads="1"/>
            </p:cNvSpPr>
            <p:nvPr/>
          </p:nvSpPr>
          <p:spPr bwMode="auto">
            <a:xfrm>
              <a:off x="4204" y="1804"/>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2" name="Rectangle 48"/>
            <p:cNvSpPr>
              <a:spLocks noChangeArrowheads="1"/>
            </p:cNvSpPr>
            <p:nvPr/>
          </p:nvSpPr>
          <p:spPr bwMode="auto">
            <a:xfrm>
              <a:off x="4217" y="1791"/>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194" name="Rectangle 50"/>
          <p:cNvSpPr>
            <a:spLocks noChangeArrowheads="1"/>
          </p:cNvSpPr>
          <p:nvPr/>
        </p:nvSpPr>
        <p:spPr bwMode="auto">
          <a:xfrm>
            <a:off x="6973889" y="3762375"/>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5" name="Rectangle 51"/>
          <p:cNvSpPr>
            <a:spLocks noChangeArrowheads="1"/>
          </p:cNvSpPr>
          <p:nvPr/>
        </p:nvSpPr>
        <p:spPr bwMode="auto">
          <a:xfrm>
            <a:off x="7745414" y="2706688"/>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6" name="Rectangle 52"/>
          <p:cNvSpPr>
            <a:spLocks noChangeArrowheads="1"/>
          </p:cNvSpPr>
          <p:nvPr/>
        </p:nvSpPr>
        <p:spPr bwMode="auto">
          <a:xfrm>
            <a:off x="6283326" y="3881438"/>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7" name="Rectangle 53"/>
          <p:cNvSpPr>
            <a:spLocks noChangeArrowheads="1"/>
          </p:cNvSpPr>
          <p:nvPr/>
        </p:nvSpPr>
        <p:spPr bwMode="auto">
          <a:xfrm>
            <a:off x="5535614" y="4581525"/>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8" name="Rectangle 54"/>
          <p:cNvSpPr>
            <a:spLocks noChangeArrowheads="1"/>
          </p:cNvSpPr>
          <p:nvPr/>
        </p:nvSpPr>
        <p:spPr bwMode="auto">
          <a:xfrm>
            <a:off x="5130801" y="5238750"/>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9" name="Rectangle 55"/>
          <p:cNvSpPr>
            <a:spLocks noChangeArrowheads="1"/>
          </p:cNvSpPr>
          <p:nvPr/>
        </p:nvSpPr>
        <p:spPr bwMode="auto">
          <a:xfrm>
            <a:off x="5307014" y="5634038"/>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00" name="Rectangle 56"/>
          <p:cNvSpPr>
            <a:spLocks noChangeArrowheads="1"/>
          </p:cNvSpPr>
          <p:nvPr/>
        </p:nvSpPr>
        <p:spPr bwMode="auto">
          <a:xfrm>
            <a:off x="5511801" y="6153150"/>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01" name="Rectangle 57"/>
          <p:cNvSpPr>
            <a:spLocks noChangeArrowheads="1"/>
          </p:cNvSpPr>
          <p:nvPr/>
        </p:nvSpPr>
        <p:spPr bwMode="auto">
          <a:xfrm>
            <a:off x="8148639" y="1936750"/>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6174"/>
                                        </p:tgtEl>
                                      </p:cBhvr>
                                    </p:animEffect>
                                    <p:set>
                                      <p:cBhvr>
                                        <p:cTn id="7" dur="1" fill="hold">
                                          <p:stCondLst>
                                            <p:cond delay="499"/>
                                          </p:stCondLst>
                                        </p:cTn>
                                        <p:tgtEl>
                                          <p:spTgt spid="6174"/>
                                        </p:tgtEl>
                                        <p:attrNameLst>
                                          <p:attrName>style.visibility</p:attrName>
                                        </p:attrNameLst>
                                      </p:cBhvr>
                                      <p:to>
                                        <p:strVal val="hidden"/>
                                      </p:to>
                                    </p:se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175"/>
                                        </p:tgtEl>
                                        <p:attrNameLst>
                                          <p:attrName>style.visibility</p:attrName>
                                        </p:attrNameLst>
                                      </p:cBhvr>
                                      <p:to>
                                        <p:strVal val="visible"/>
                                      </p:to>
                                    </p:set>
                                    <p:animEffect transition="in" filter="dissolve">
                                      <p:cBhvr>
                                        <p:cTn id="11" dur="500"/>
                                        <p:tgtEl>
                                          <p:spTgt spid="61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nodeType="clickEffect">
                                  <p:stCondLst>
                                    <p:cond delay="0"/>
                                  </p:stCondLst>
                                  <p:childTnLst>
                                    <p:animMotion origin="layout" path="M 4.72222E-6 1.85185E-6 L 0.00243 -0.03542 L 0.01875 -0.07315 " pathEditMode="relative" ptsTypes="AAA">
                                      <p:cBhvr>
                                        <p:cTn id="15" dur="2000" fill="hold"/>
                                        <p:tgtEl>
                                          <p:spTgt spid="6180"/>
                                        </p:tgtEl>
                                        <p:attrNameLst>
                                          <p:attrName>ppt_x</p:attrName>
                                          <p:attrName>ppt_y</p:attrName>
                                        </p:attrNameLst>
                                      </p:cBhvr>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ccel="50000" decel="50000" fill="hold" nodeType="clickEffect">
                                  <p:stCondLst>
                                    <p:cond delay="0"/>
                                  </p:stCondLst>
                                  <p:childTnLst>
                                    <p:animMotion origin="layout" path="M -8.33333E-7 1.11111E-6 L 0.00417 -0.03056 " pathEditMode="relative" rAng="0" ptsTypes="AA">
                                      <p:cBhvr>
                                        <p:cTn id="19" dur="2000" fill="hold"/>
                                        <p:tgtEl>
                                          <p:spTgt spid="6175"/>
                                        </p:tgtEl>
                                        <p:attrNameLst>
                                          <p:attrName>ppt_x</p:attrName>
                                          <p:attrName>ppt_y</p:attrName>
                                        </p:attrNameLst>
                                      </p:cBhvr>
                                      <p:rCtr x="208" y="-1528"/>
                                    </p:animMotion>
                                  </p:childTnLst>
                                </p:cTn>
                              </p:par>
                            </p:childTnLst>
                          </p:cTn>
                        </p:par>
                        <p:par>
                          <p:cTn id="20" fill="hold" nodeType="afterGroup">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617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explode.wav"/>
                                        </p:tgtEl>
                                      </p:cMediaNode>
                                    </p:audio>
                                  </p:subTnLst>
                                </p:cTn>
                              </p:par>
                              <p:par>
                                <p:cTn id="23" presetID="3" presetClass="exit" presetSubtype="10" fill="hold" grpId="1" nodeType="withEffect">
                                  <p:stCondLst>
                                    <p:cond delay="0"/>
                                  </p:stCondLst>
                                  <p:childTnLst>
                                    <p:animEffect transition="out" filter="blinds(horizontal)">
                                      <p:cBhvr>
                                        <p:cTn id="24" dur="500"/>
                                        <p:tgtEl>
                                          <p:spTgt spid="6179"/>
                                        </p:tgtEl>
                                      </p:cBhvr>
                                    </p:animEffect>
                                    <p:set>
                                      <p:cBhvr>
                                        <p:cTn id="25" dur="1" fill="hold">
                                          <p:stCondLst>
                                            <p:cond delay="499"/>
                                          </p:stCondLst>
                                        </p:cTn>
                                        <p:tgtEl>
                                          <p:spTgt spid="6179"/>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xit" presetSubtype="0" fill="hold" nodeType="clickEffect">
                                  <p:stCondLst>
                                    <p:cond delay="0"/>
                                  </p:stCondLst>
                                  <p:childTnLst>
                                    <p:animEffect transition="out" filter="dissolve">
                                      <p:cBhvr>
                                        <p:cTn id="29" dur="500"/>
                                        <p:tgtEl>
                                          <p:spTgt spid="6181"/>
                                        </p:tgtEl>
                                      </p:cBhvr>
                                    </p:animEffect>
                                    <p:set>
                                      <p:cBhvr>
                                        <p:cTn id="30" dur="1" fill="hold">
                                          <p:stCondLst>
                                            <p:cond delay="499"/>
                                          </p:stCondLst>
                                        </p:cTn>
                                        <p:tgtEl>
                                          <p:spTgt spid="6181"/>
                                        </p:tgtEl>
                                        <p:attrNameLst>
                                          <p:attrName>style.visibility</p:attrName>
                                        </p:attrNameLst>
                                      </p:cBhvr>
                                      <p:to>
                                        <p:strVal val="hidden"/>
                                      </p:to>
                                    </p:se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6182"/>
                                        </p:tgtEl>
                                        <p:attrNameLst>
                                          <p:attrName>style.visibility</p:attrName>
                                        </p:attrNameLst>
                                      </p:cBhvr>
                                      <p:to>
                                        <p:strVal val="visible"/>
                                      </p:to>
                                    </p:set>
                                    <p:animEffect transition="in" filter="dissolve">
                                      <p:cBhvr>
                                        <p:cTn id="34" dur="500"/>
                                        <p:tgtEl>
                                          <p:spTgt spid="618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path" presetSubtype="0" accel="50000" decel="50000" fill="hold" nodeType="clickEffect">
                                  <p:stCondLst>
                                    <p:cond delay="0"/>
                                  </p:stCondLst>
                                  <p:childTnLst>
                                    <p:animMotion origin="layout" path="M 0.01876 -0.07314 L 0.05834 -0.15648 L 0.08959 -0.23009 " pathEditMode="relative" rAng="0" ptsTypes="AAA">
                                      <p:cBhvr>
                                        <p:cTn id="38" dur="2000" fill="hold"/>
                                        <p:tgtEl>
                                          <p:spTgt spid="6180"/>
                                        </p:tgtEl>
                                        <p:attrNameLst>
                                          <p:attrName>ppt_x</p:attrName>
                                          <p:attrName>ppt_y</p:attrName>
                                        </p:attrNameLst>
                                      </p:cBhvr>
                                      <p:rCtr x="0" y="0"/>
                                    </p:animMotion>
                                  </p:childTnLst>
                                </p:cTn>
                              </p:par>
                            </p:childTnLst>
                          </p:cTn>
                        </p:par>
                        <p:par>
                          <p:cTn id="39" fill="hold" nodeType="afterGroup">
                            <p:stCondLst>
                              <p:cond delay="2000"/>
                            </p:stCondLst>
                            <p:childTnLst>
                              <p:par>
                                <p:cTn id="40" presetID="9" presetClass="entr" presetSubtype="0" fill="hold" grpId="0" nodeType="afterEffect">
                                  <p:stCondLst>
                                    <p:cond delay="0"/>
                                  </p:stCondLst>
                                  <p:childTnLst>
                                    <p:set>
                                      <p:cBhvr>
                                        <p:cTn id="41" dur="1" fill="hold">
                                          <p:stCondLst>
                                            <p:cond delay="0"/>
                                          </p:stCondLst>
                                        </p:cTn>
                                        <p:tgtEl>
                                          <p:spTgt spid="6201"/>
                                        </p:tgtEl>
                                        <p:attrNameLst>
                                          <p:attrName>style.visibility</p:attrName>
                                        </p:attrNameLst>
                                      </p:cBhvr>
                                      <p:to>
                                        <p:strVal val="visible"/>
                                      </p:to>
                                    </p:set>
                                    <p:animEffect transition="in" filter="dissolve">
                                      <p:cBhvr>
                                        <p:cTn id="42" dur="500"/>
                                        <p:tgtEl>
                                          <p:spTgt spid="620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path" presetSubtype="0" accel="50000" decel="50000" fill="hold" nodeType="clickEffect">
                                  <p:stCondLst>
                                    <p:cond delay="0"/>
                                  </p:stCondLst>
                                  <p:childTnLst>
                                    <p:animMotion origin="layout" path="M -1.66667E-6 3.7037E-7 L 0.02448 -0.04861 L 0.01042 -0.09861 " pathEditMode="relative" ptsTypes="AAA">
                                      <p:cBhvr>
                                        <p:cTn id="46" dur="2000" fill="hold"/>
                                        <p:tgtEl>
                                          <p:spTgt spid="6182"/>
                                        </p:tgtEl>
                                        <p:attrNameLst>
                                          <p:attrName>ppt_x</p:attrName>
                                          <p:attrName>ppt_y</p:attrName>
                                        </p:attrNameLst>
                                      </p:cBhvr>
                                    </p:animMotion>
                                  </p:childTnLst>
                                </p:cTn>
                              </p:par>
                            </p:childTnLst>
                          </p:cTn>
                        </p:par>
                        <p:par>
                          <p:cTn id="47" fill="hold" nodeType="afterGroup">
                            <p:stCondLst>
                              <p:cond delay="2000"/>
                            </p:stCondLst>
                            <p:childTnLst>
                              <p:par>
                                <p:cTn id="48" presetID="1" presetClass="entr" presetSubtype="0" fill="hold" grpId="0" nodeType="afterEffect">
                                  <p:stCondLst>
                                    <p:cond delay="0"/>
                                  </p:stCondLst>
                                  <p:childTnLst>
                                    <p:set>
                                      <p:cBhvr>
                                        <p:cTn id="49" dur="1" fill="hold">
                                          <p:stCondLst>
                                            <p:cond delay="0"/>
                                          </p:stCondLst>
                                        </p:cTn>
                                        <p:tgtEl>
                                          <p:spTgt spid="618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explode.wav"/>
                                        </p:tgtEl>
                                      </p:cMediaNode>
                                    </p:audio>
                                  </p:subTnLst>
                                </p:cTn>
                              </p:par>
                              <p:par>
                                <p:cTn id="50" presetID="3" presetClass="exit" presetSubtype="10" fill="hold" grpId="1" nodeType="withEffect">
                                  <p:stCondLst>
                                    <p:cond delay="0"/>
                                  </p:stCondLst>
                                  <p:childTnLst>
                                    <p:animEffect transition="out" filter="blinds(horizontal)">
                                      <p:cBhvr>
                                        <p:cTn id="51" dur="500"/>
                                        <p:tgtEl>
                                          <p:spTgt spid="6186"/>
                                        </p:tgtEl>
                                      </p:cBhvr>
                                    </p:animEffect>
                                    <p:set>
                                      <p:cBhvr>
                                        <p:cTn id="52" dur="1" fill="hold">
                                          <p:stCondLst>
                                            <p:cond delay="499"/>
                                          </p:stCondLst>
                                        </p:cTn>
                                        <p:tgtEl>
                                          <p:spTgt spid="618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xit" presetSubtype="0" fill="hold" nodeType="clickEffect">
                                  <p:stCondLst>
                                    <p:cond delay="0"/>
                                  </p:stCondLst>
                                  <p:childTnLst>
                                    <p:animEffect transition="out" filter="dissolve">
                                      <p:cBhvr>
                                        <p:cTn id="56" dur="500"/>
                                        <p:tgtEl>
                                          <p:spTgt spid="6180"/>
                                        </p:tgtEl>
                                      </p:cBhvr>
                                    </p:animEffect>
                                    <p:set>
                                      <p:cBhvr>
                                        <p:cTn id="57" dur="1" fill="hold">
                                          <p:stCondLst>
                                            <p:cond delay="499"/>
                                          </p:stCondLst>
                                        </p:cTn>
                                        <p:tgtEl>
                                          <p:spTgt spid="6180"/>
                                        </p:tgtEl>
                                        <p:attrNameLst>
                                          <p:attrName>style.visibility</p:attrName>
                                        </p:attrNameLst>
                                      </p:cBhvr>
                                      <p:to>
                                        <p:strVal val="hidden"/>
                                      </p:to>
                                    </p:se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6187"/>
                                        </p:tgtEl>
                                        <p:attrNameLst>
                                          <p:attrName>style.visibility</p:attrName>
                                        </p:attrNameLst>
                                      </p:cBhvr>
                                      <p:to>
                                        <p:strVal val="visible"/>
                                      </p:to>
                                    </p:set>
                                    <p:animEffect transition="in" filter="dissolve">
                                      <p:cBhvr>
                                        <p:cTn id="61" dur="500"/>
                                        <p:tgtEl>
                                          <p:spTgt spid="6187"/>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6188"/>
                                        </p:tgtEl>
                                        <p:attrNameLst>
                                          <p:attrName>style.visibility</p:attrName>
                                        </p:attrNameLst>
                                      </p:cBhvr>
                                      <p:to>
                                        <p:strVal val="visible"/>
                                      </p:to>
                                    </p:set>
                                    <p:animEffect transition="in" filter="dissolve">
                                      <p:cBhvr>
                                        <p:cTn id="64" dur="500"/>
                                        <p:tgtEl>
                                          <p:spTgt spid="618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0" presetClass="path" presetSubtype="0" accel="50000" decel="50000" fill="hold" nodeType="clickEffect">
                                  <p:stCondLst>
                                    <p:cond delay="0"/>
                                  </p:stCondLst>
                                  <p:childTnLst>
                                    <p:animMotion origin="layout" path="M 0.01042 -0.09861 L -0.04236 -0.00879 " pathEditMode="relative" ptsTypes="AA">
                                      <p:cBhvr>
                                        <p:cTn id="68" dur="2000" fill="hold"/>
                                        <p:tgtEl>
                                          <p:spTgt spid="6182"/>
                                        </p:tgtEl>
                                        <p:attrNameLst>
                                          <p:attrName>ppt_x</p:attrName>
                                          <p:attrName>ppt_y</p:attrName>
                                        </p:attrNameLst>
                                      </p:cBhvr>
                                    </p:animMotion>
                                  </p:childTnLst>
                                </p:cTn>
                              </p:par>
                              <p:par>
                                <p:cTn id="69" presetID="0" presetClass="path" presetSubtype="0" accel="50000" decel="50000" fill="hold" grpId="1" nodeType="withEffect">
                                  <p:stCondLst>
                                    <p:cond delay="0"/>
                                  </p:stCondLst>
                                  <p:childTnLst>
                                    <p:animMotion origin="layout" path="M 4.16667E-6 2.96296E-6 L -0.02448 0.03125 L -0.04011 0.27338 " pathEditMode="relative" rAng="0" ptsTypes="AAA">
                                      <p:cBhvr>
                                        <p:cTn id="70" dur="2000" fill="hold"/>
                                        <p:tgtEl>
                                          <p:spTgt spid="6188"/>
                                        </p:tgtEl>
                                        <p:attrNameLst>
                                          <p:attrName>ppt_x</p:attrName>
                                          <p:attrName>ppt_y</p:attrName>
                                        </p:attrNameLst>
                                      </p:cBhvr>
                                      <p:rCtr x="-2014" y="13657"/>
                                    </p:animMotion>
                                  </p:childTnLst>
                                </p:cTn>
                              </p:par>
                            </p:childTnLst>
                          </p:cTn>
                        </p:par>
                        <p:par>
                          <p:cTn id="71" fill="hold" nodeType="afterGroup">
                            <p:stCondLst>
                              <p:cond delay="2000"/>
                            </p:stCondLst>
                            <p:childTnLst>
                              <p:par>
                                <p:cTn id="72" presetID="9" presetClass="exit" presetSubtype="0" fill="hold" grpId="0" nodeType="afterEffect">
                                  <p:stCondLst>
                                    <p:cond delay="0"/>
                                  </p:stCondLst>
                                  <p:childTnLst>
                                    <p:animEffect transition="out" filter="dissolve">
                                      <p:cBhvr>
                                        <p:cTn id="73" dur="500"/>
                                        <p:tgtEl>
                                          <p:spTgt spid="6170"/>
                                        </p:tgtEl>
                                      </p:cBhvr>
                                    </p:animEffect>
                                    <p:set>
                                      <p:cBhvr>
                                        <p:cTn id="74" dur="1" fill="hold">
                                          <p:stCondLst>
                                            <p:cond delay="499"/>
                                          </p:stCondLst>
                                        </p:cTn>
                                        <p:tgtEl>
                                          <p:spTgt spid="6170"/>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xit" presetSubtype="0" fill="hold" grpId="1" nodeType="clickEffect">
                                  <p:stCondLst>
                                    <p:cond delay="0"/>
                                  </p:stCondLst>
                                  <p:childTnLst>
                                    <p:animEffect transition="out" filter="dissolve">
                                      <p:cBhvr>
                                        <p:cTn id="78" dur="500"/>
                                        <p:tgtEl>
                                          <p:spTgt spid="6201"/>
                                        </p:tgtEl>
                                      </p:cBhvr>
                                    </p:animEffect>
                                    <p:set>
                                      <p:cBhvr>
                                        <p:cTn id="79" dur="1" fill="hold">
                                          <p:stCondLst>
                                            <p:cond delay="499"/>
                                          </p:stCondLst>
                                        </p:cTn>
                                        <p:tgtEl>
                                          <p:spTgt spid="6201"/>
                                        </p:tgtEl>
                                        <p:attrNameLst>
                                          <p:attrName>style.visibility</p:attrName>
                                        </p:attrNameLst>
                                      </p:cBhvr>
                                      <p:to>
                                        <p:strVal val="hidden"/>
                                      </p:to>
                                    </p:set>
                                  </p:childTnLst>
                                </p:cTn>
                              </p:par>
                            </p:childTnLst>
                          </p:cTn>
                        </p:par>
                        <p:par>
                          <p:cTn id="80" fill="hold" nodeType="afterGroup">
                            <p:stCondLst>
                              <p:cond delay="500"/>
                            </p:stCondLst>
                            <p:childTnLst>
                              <p:par>
                                <p:cTn id="81" presetID="9" presetClass="exit" presetSubtype="0" fill="hold" nodeType="afterEffect">
                                  <p:stCondLst>
                                    <p:cond delay="0"/>
                                  </p:stCondLst>
                                  <p:childTnLst>
                                    <p:animEffect transition="out" filter="dissolve">
                                      <p:cBhvr>
                                        <p:cTn id="82" dur="500"/>
                                        <p:tgtEl>
                                          <p:spTgt spid="6182"/>
                                        </p:tgtEl>
                                      </p:cBhvr>
                                    </p:animEffect>
                                    <p:set>
                                      <p:cBhvr>
                                        <p:cTn id="83" dur="1" fill="hold">
                                          <p:stCondLst>
                                            <p:cond delay="499"/>
                                          </p:stCondLst>
                                        </p:cTn>
                                        <p:tgtEl>
                                          <p:spTgt spid="6182"/>
                                        </p:tgtEl>
                                        <p:attrNameLst>
                                          <p:attrName>style.visibility</p:attrName>
                                        </p:attrNameLst>
                                      </p:cBhvr>
                                      <p:to>
                                        <p:strVal val="hidden"/>
                                      </p:to>
                                    </p:set>
                                  </p:childTnLst>
                                </p:cTn>
                              </p:par>
                            </p:childTnLst>
                          </p:cTn>
                        </p:par>
                        <p:par>
                          <p:cTn id="84" fill="hold" nodeType="afterGroup">
                            <p:stCondLst>
                              <p:cond delay="1000"/>
                            </p:stCondLst>
                            <p:childTnLst>
                              <p:par>
                                <p:cTn id="85" presetID="9" presetClass="entr" presetSubtype="0" fill="hold" nodeType="afterEffect">
                                  <p:stCondLst>
                                    <p:cond delay="0"/>
                                  </p:stCondLst>
                                  <p:childTnLst>
                                    <p:set>
                                      <p:cBhvr>
                                        <p:cTn id="86" dur="1" fill="hold">
                                          <p:stCondLst>
                                            <p:cond delay="0"/>
                                          </p:stCondLst>
                                        </p:cTn>
                                        <p:tgtEl>
                                          <p:spTgt spid="6189"/>
                                        </p:tgtEl>
                                        <p:attrNameLst>
                                          <p:attrName>style.visibility</p:attrName>
                                        </p:attrNameLst>
                                      </p:cBhvr>
                                      <p:to>
                                        <p:strVal val="visible"/>
                                      </p:to>
                                    </p:set>
                                    <p:animEffect transition="in" filter="dissolve">
                                      <p:cBhvr>
                                        <p:cTn id="87" dur="500"/>
                                        <p:tgtEl>
                                          <p:spTgt spid="6189"/>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0" presetClass="path" presetSubtype="0" accel="50000" decel="50000" fill="hold" grpId="2" nodeType="clickEffect">
                                  <p:stCondLst>
                                    <p:cond delay="0"/>
                                  </p:stCondLst>
                                  <p:childTnLst>
                                    <p:animMotion origin="layout" path="M -0.04011 0.27338 L -0.06563 0.28449 L -0.09219 0.38032 C -0.09931 0.40115 -0.10087 0.39004 -0.10886 0.40949 L -0.14011 0.49699 C -0.15035 0.51527 -0.16424 0.51273 -0.17032 0.51921 C -0.17639 0.52569 -0.17171 0.53194 -0.17657 0.53657 C -0.18143 0.5412 -0.19393 0.54305 -0.19896 0.54699 C -0.204 0.55092 -0.20313 0.55625 -0.20677 0.55949 C -0.21042 0.56273 -0.21615 0.56111 -0.22136 0.56643 C -0.22657 0.57176 -0.23125 0.58333 -0.23855 0.59074 L -0.26511 0.61157 C -0.26945 0.61967 -0.26094 0.63102 -0.26511 0.63935 C -0.26927 0.64768 -0.28525 0.65416 -0.28959 0.66088 C -0.29393 0.66759 -0.28681 0.6706 -0.29063 0.67963 C -0.29445 0.68865 -0.30573 0.70324 -0.31302 0.71504 C -0.32032 0.72685 -0.32813 0.74097 -0.33438 0.74977 C -0.34063 0.75856 -0.34705 0.76458 -0.35052 0.76852 " pathEditMode="relative" rAng="0" ptsTypes="AAaAaaaaaaAaaaaaaA">
                                      <p:cBhvr>
                                        <p:cTn id="91" dur="3000" fill="hold"/>
                                        <p:tgtEl>
                                          <p:spTgt spid="6188"/>
                                        </p:tgtEl>
                                        <p:attrNameLst>
                                          <p:attrName>ppt_x</p:attrName>
                                          <p:attrName>ppt_y</p:attrName>
                                        </p:attrNameLst>
                                      </p:cBhvr>
                                      <p:rCtr x="-15521" y="24745"/>
                                    </p:animMotion>
                                  </p:childTnLst>
                                </p:cTn>
                              </p:par>
                              <p:par>
                                <p:cTn id="92" presetID="0" presetClass="path" presetSubtype="0" accel="50000" decel="50000" fill="hold" nodeType="withEffect">
                                  <p:stCondLst>
                                    <p:cond delay="0"/>
                                  </p:stCondLst>
                                  <p:childTnLst>
                                    <p:animMotion origin="layout" path="M -3.33333E-6 1.85185E-6 L -0.04791 0.01111 C -0.06076 0.02893 -0.06996 0.0875 -0.07743 0.10741 C -0.08489 0.12731 -0.08645 0.1169 -0.0927 0.13102 C -0.09895 0.14514 -0.10833 0.17569 -0.11493 0.19259 C -0.12152 0.20949 -0.12517 0.22361 -0.13229 0.23241 C -0.13941 0.2412 -0.15243 0.24004 -0.15729 0.24491 C -0.16215 0.24977 -0.15694 0.25741 -0.16145 0.26204 C -0.16597 0.26666 -0.17934 0.26829 -0.18437 0.27222 C -0.18941 0.27616 -0.18854 0.28241 -0.19201 0.28565 C -0.19548 0.28889 -0.19965 0.28657 -0.20486 0.29166 C -0.21007 0.29676 -0.21562 0.30879 -0.22326 0.3162 C -0.2309 0.32361 -0.24618 0.32824 -0.25069 0.33611 C -0.2552 0.34398 -0.24618 0.35579 -0.25034 0.36389 C -0.25451 0.37199 -0.271 0.37963 -0.27534 0.38565 C -0.27968 0.39166 -0.27517 0.39606 -0.27604 0.40046 C -0.27691 0.40486 -0.27326 0.40023 -0.28055 0.4125 C -0.28784 0.42477 -0.31198 0.46134 -0.32014 0.47407 " pathEditMode="relative" rAng="0" ptsTypes="AaaaaaaaaaaaaaaaaA">
                                      <p:cBhvr>
                                        <p:cTn id="93" dur="3000" fill="hold"/>
                                        <p:tgtEl>
                                          <p:spTgt spid="6189"/>
                                        </p:tgtEl>
                                        <p:attrNameLst>
                                          <p:attrName>ppt_x</p:attrName>
                                          <p:attrName>ppt_y</p:attrName>
                                        </p:attrNameLst>
                                      </p:cBhvr>
                                      <p:rCtr x="-16007" y="23704"/>
                                    </p:animMotion>
                                  </p:childTnLst>
                                </p:cTn>
                              </p:par>
                              <p:par>
                                <p:cTn id="94" presetID="0" presetClass="path" presetSubtype="0" accel="50000" decel="50000" fill="hold" nodeType="withEffect">
                                  <p:stCondLst>
                                    <p:cond delay="0"/>
                                  </p:stCondLst>
                                  <p:childTnLst>
                                    <p:animMotion origin="layout" path="M 0.00382 -0.03078 L -0.00746 -0.01111 L -0.01545 0.03102 " pathEditMode="relative" rAng="0" ptsTypes="AAA">
                                      <p:cBhvr>
                                        <p:cTn id="95" dur="2000" fill="hold"/>
                                        <p:tgtEl>
                                          <p:spTgt spid="6175"/>
                                        </p:tgtEl>
                                        <p:attrNameLst>
                                          <p:attrName>ppt_x</p:attrName>
                                          <p:attrName>ppt_y</p:attrName>
                                        </p:attrNameLst>
                                      </p:cBhvr>
                                      <p:rCtr x="-972" y="3079"/>
                                    </p:animMotion>
                                  </p:childTnLst>
                                </p:cTn>
                              </p:par>
                            </p:childTnLst>
                          </p:cTn>
                        </p:par>
                      </p:childTnLst>
                    </p:cTn>
                  </p:par>
                  <p:par>
                    <p:cTn id="96" fill="hold" nodeType="clickPar">
                      <p:stCondLst>
                        <p:cond delay="indefinite"/>
                      </p:stCondLst>
                      <p:childTnLst>
                        <p:par>
                          <p:cTn id="97" fill="hold" nodeType="withGroup">
                            <p:stCondLst>
                              <p:cond delay="0"/>
                            </p:stCondLst>
                            <p:childTnLst>
                              <p:par>
                                <p:cTn id="98" presetID="9" presetClass="exit" presetSubtype="0" fill="hold" nodeType="clickEffect">
                                  <p:stCondLst>
                                    <p:cond delay="0"/>
                                  </p:stCondLst>
                                  <p:childTnLst>
                                    <p:animEffect transition="out" filter="dissolve">
                                      <p:cBhvr>
                                        <p:cTn id="99" dur="500"/>
                                        <p:tgtEl>
                                          <p:spTgt spid="6189"/>
                                        </p:tgtEl>
                                      </p:cBhvr>
                                    </p:animEffect>
                                    <p:set>
                                      <p:cBhvr>
                                        <p:cTn id="100" dur="1" fill="hold">
                                          <p:stCondLst>
                                            <p:cond delay="499"/>
                                          </p:stCondLst>
                                        </p:cTn>
                                        <p:tgtEl>
                                          <p:spTgt spid="6189"/>
                                        </p:tgtEl>
                                        <p:attrNameLst>
                                          <p:attrName>style.visibility</p:attrName>
                                        </p:attrNameLst>
                                      </p:cBhvr>
                                      <p:to>
                                        <p:strVal val="hidden"/>
                                      </p:to>
                                    </p:set>
                                  </p:childTnLst>
                                </p:cTn>
                              </p:par>
                            </p:childTnLst>
                          </p:cTn>
                        </p:par>
                        <p:par>
                          <p:cTn id="101" fill="hold" nodeType="afterGroup">
                            <p:stCondLst>
                              <p:cond delay="500"/>
                            </p:stCondLst>
                            <p:childTnLst>
                              <p:par>
                                <p:cTn id="102" presetID="9" presetClass="entr" presetSubtype="0" fill="hold" grpId="0" nodeType="afterEffect">
                                  <p:stCondLst>
                                    <p:cond delay="0"/>
                                  </p:stCondLst>
                                  <p:childTnLst>
                                    <p:set>
                                      <p:cBhvr>
                                        <p:cTn id="103" dur="1" fill="hold">
                                          <p:stCondLst>
                                            <p:cond delay="0"/>
                                          </p:stCondLst>
                                        </p:cTn>
                                        <p:tgtEl>
                                          <p:spTgt spid="6198"/>
                                        </p:tgtEl>
                                        <p:attrNameLst>
                                          <p:attrName>style.visibility</p:attrName>
                                        </p:attrNameLst>
                                      </p:cBhvr>
                                      <p:to>
                                        <p:strVal val="visible"/>
                                      </p:to>
                                    </p:set>
                                    <p:animEffect transition="in" filter="dissolve">
                                      <p:cBhvr>
                                        <p:cTn id="104" dur="500"/>
                                        <p:tgtEl>
                                          <p:spTgt spid="6198"/>
                                        </p:tgtEl>
                                      </p:cBhvr>
                                    </p:animEffect>
                                  </p:childTnLst>
                                </p:cTn>
                              </p:par>
                            </p:childTnLst>
                          </p:cTn>
                        </p:par>
                        <p:par>
                          <p:cTn id="105" fill="hold" nodeType="afterGroup">
                            <p:stCondLst>
                              <p:cond delay="1000"/>
                            </p:stCondLst>
                            <p:childTnLst>
                              <p:par>
                                <p:cTn id="106" presetID="9" presetClass="entr" presetSubtype="0" fill="hold" grpId="0" nodeType="afterEffect">
                                  <p:stCondLst>
                                    <p:cond delay="0"/>
                                  </p:stCondLst>
                                  <p:childTnLst>
                                    <p:set>
                                      <p:cBhvr>
                                        <p:cTn id="107" dur="1" fill="hold">
                                          <p:stCondLst>
                                            <p:cond delay="0"/>
                                          </p:stCondLst>
                                        </p:cTn>
                                        <p:tgtEl>
                                          <p:spTgt spid="6199"/>
                                        </p:tgtEl>
                                        <p:attrNameLst>
                                          <p:attrName>style.visibility</p:attrName>
                                        </p:attrNameLst>
                                      </p:cBhvr>
                                      <p:to>
                                        <p:strVal val="visible"/>
                                      </p:to>
                                    </p:set>
                                    <p:animEffect transition="in" filter="dissolve">
                                      <p:cBhvr>
                                        <p:cTn id="108" dur="500"/>
                                        <p:tgtEl>
                                          <p:spTgt spid="6199"/>
                                        </p:tgtEl>
                                      </p:cBhvr>
                                    </p:animEffect>
                                  </p:childTnLst>
                                </p:cTn>
                              </p:par>
                            </p:childTnLst>
                          </p:cTn>
                        </p:par>
                        <p:par>
                          <p:cTn id="109" fill="hold" nodeType="afterGroup">
                            <p:stCondLst>
                              <p:cond delay="1500"/>
                            </p:stCondLst>
                            <p:childTnLst>
                              <p:par>
                                <p:cTn id="110" presetID="9" presetClass="entr" presetSubtype="0" fill="hold" grpId="0" nodeType="afterEffect">
                                  <p:stCondLst>
                                    <p:cond delay="0"/>
                                  </p:stCondLst>
                                  <p:childTnLst>
                                    <p:set>
                                      <p:cBhvr>
                                        <p:cTn id="111" dur="1" fill="hold">
                                          <p:stCondLst>
                                            <p:cond delay="0"/>
                                          </p:stCondLst>
                                        </p:cTn>
                                        <p:tgtEl>
                                          <p:spTgt spid="6197"/>
                                        </p:tgtEl>
                                        <p:attrNameLst>
                                          <p:attrName>style.visibility</p:attrName>
                                        </p:attrNameLst>
                                      </p:cBhvr>
                                      <p:to>
                                        <p:strVal val="visible"/>
                                      </p:to>
                                    </p:set>
                                    <p:animEffect transition="in" filter="dissolve">
                                      <p:cBhvr>
                                        <p:cTn id="112" dur="500"/>
                                        <p:tgtEl>
                                          <p:spTgt spid="6197"/>
                                        </p:tgtEl>
                                      </p:cBhvr>
                                    </p:animEffect>
                                  </p:childTnLst>
                                </p:cTn>
                              </p:par>
                            </p:childTnLst>
                          </p:cTn>
                        </p:par>
                        <p:par>
                          <p:cTn id="113" fill="hold" nodeType="afterGroup">
                            <p:stCondLst>
                              <p:cond delay="2000"/>
                            </p:stCondLst>
                            <p:childTnLst>
                              <p:par>
                                <p:cTn id="114" presetID="9" presetClass="entr" presetSubtype="0" fill="hold" grpId="0" nodeType="afterEffect">
                                  <p:stCondLst>
                                    <p:cond delay="0"/>
                                  </p:stCondLst>
                                  <p:childTnLst>
                                    <p:set>
                                      <p:cBhvr>
                                        <p:cTn id="115" dur="1" fill="hold">
                                          <p:stCondLst>
                                            <p:cond delay="0"/>
                                          </p:stCondLst>
                                        </p:cTn>
                                        <p:tgtEl>
                                          <p:spTgt spid="6200"/>
                                        </p:tgtEl>
                                        <p:attrNameLst>
                                          <p:attrName>style.visibility</p:attrName>
                                        </p:attrNameLst>
                                      </p:cBhvr>
                                      <p:to>
                                        <p:strVal val="visible"/>
                                      </p:to>
                                    </p:set>
                                    <p:animEffect transition="in" filter="dissolve">
                                      <p:cBhvr>
                                        <p:cTn id="116" dur="500"/>
                                        <p:tgtEl>
                                          <p:spTgt spid="6200"/>
                                        </p:tgtEl>
                                      </p:cBhvr>
                                    </p:animEffect>
                                  </p:childTnLst>
                                </p:cTn>
                              </p:par>
                            </p:childTnLst>
                          </p:cTn>
                        </p:par>
                        <p:par>
                          <p:cTn id="117" fill="hold" nodeType="afterGroup">
                            <p:stCondLst>
                              <p:cond delay="2500"/>
                            </p:stCondLst>
                            <p:childTnLst>
                              <p:par>
                                <p:cTn id="118" presetID="9" presetClass="entr" presetSubtype="0" fill="hold" grpId="0" nodeType="afterEffect">
                                  <p:stCondLst>
                                    <p:cond delay="0"/>
                                  </p:stCondLst>
                                  <p:childTnLst>
                                    <p:set>
                                      <p:cBhvr>
                                        <p:cTn id="119" dur="1" fill="hold">
                                          <p:stCondLst>
                                            <p:cond delay="0"/>
                                          </p:stCondLst>
                                        </p:cTn>
                                        <p:tgtEl>
                                          <p:spTgt spid="6196"/>
                                        </p:tgtEl>
                                        <p:attrNameLst>
                                          <p:attrName>style.visibility</p:attrName>
                                        </p:attrNameLst>
                                      </p:cBhvr>
                                      <p:to>
                                        <p:strVal val="visible"/>
                                      </p:to>
                                    </p:set>
                                    <p:animEffect transition="in" filter="dissolve">
                                      <p:cBhvr>
                                        <p:cTn id="120" dur="500"/>
                                        <p:tgtEl>
                                          <p:spTgt spid="6196"/>
                                        </p:tgtEl>
                                      </p:cBhvr>
                                    </p:animEffect>
                                  </p:childTnLst>
                                </p:cTn>
                              </p:par>
                            </p:childTnLst>
                          </p:cTn>
                        </p:par>
                        <p:par>
                          <p:cTn id="121" fill="hold" nodeType="afterGroup">
                            <p:stCondLst>
                              <p:cond delay="3000"/>
                            </p:stCondLst>
                            <p:childTnLst>
                              <p:par>
                                <p:cTn id="122" presetID="9" presetClass="entr" presetSubtype="0" fill="hold" grpId="0" nodeType="afterEffect">
                                  <p:stCondLst>
                                    <p:cond delay="0"/>
                                  </p:stCondLst>
                                  <p:childTnLst>
                                    <p:set>
                                      <p:cBhvr>
                                        <p:cTn id="123" dur="1" fill="hold">
                                          <p:stCondLst>
                                            <p:cond delay="0"/>
                                          </p:stCondLst>
                                        </p:cTn>
                                        <p:tgtEl>
                                          <p:spTgt spid="6194"/>
                                        </p:tgtEl>
                                        <p:attrNameLst>
                                          <p:attrName>style.visibility</p:attrName>
                                        </p:attrNameLst>
                                      </p:cBhvr>
                                      <p:to>
                                        <p:strVal val="visible"/>
                                      </p:to>
                                    </p:set>
                                    <p:animEffect transition="in" filter="dissolve">
                                      <p:cBhvr>
                                        <p:cTn id="124" dur="500"/>
                                        <p:tgtEl>
                                          <p:spTgt spid="6194"/>
                                        </p:tgtEl>
                                      </p:cBhvr>
                                    </p:animEffect>
                                  </p:childTnLst>
                                </p:cTn>
                              </p:par>
                            </p:childTnLst>
                          </p:cTn>
                        </p:par>
                        <p:par>
                          <p:cTn id="125" fill="hold" nodeType="afterGroup">
                            <p:stCondLst>
                              <p:cond delay="3500"/>
                            </p:stCondLst>
                            <p:childTnLst>
                              <p:par>
                                <p:cTn id="126" presetID="9" presetClass="entr" presetSubtype="0" fill="hold" grpId="0" nodeType="afterEffect">
                                  <p:stCondLst>
                                    <p:cond delay="0"/>
                                  </p:stCondLst>
                                  <p:childTnLst>
                                    <p:set>
                                      <p:cBhvr>
                                        <p:cTn id="127" dur="1" fill="hold">
                                          <p:stCondLst>
                                            <p:cond delay="0"/>
                                          </p:stCondLst>
                                        </p:cTn>
                                        <p:tgtEl>
                                          <p:spTgt spid="6195"/>
                                        </p:tgtEl>
                                        <p:attrNameLst>
                                          <p:attrName>style.visibility</p:attrName>
                                        </p:attrNameLst>
                                      </p:cBhvr>
                                      <p:to>
                                        <p:strVal val="visible"/>
                                      </p:to>
                                    </p:set>
                                    <p:animEffect transition="in" filter="dissolve">
                                      <p:cBhvr>
                                        <p:cTn id="128" dur="500"/>
                                        <p:tgtEl>
                                          <p:spTgt spid="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0" grpId="0" animBg="1"/>
      <p:bldP spid="6179" grpId="0" animBg="1"/>
      <p:bldP spid="6179" grpId="1" animBg="1"/>
      <p:bldP spid="6186" grpId="0" animBg="1"/>
      <p:bldP spid="6186" grpId="1" animBg="1"/>
      <p:bldP spid="6187" grpId="0" animBg="1"/>
      <p:bldP spid="6188" grpId="0" animBg="1"/>
      <p:bldP spid="6188" grpId="1" animBg="1"/>
      <p:bldP spid="6188" grpId="2" animBg="1"/>
      <p:bldP spid="6194" grpId="0" animBg="1"/>
      <p:bldP spid="6195" grpId="0" animBg="1"/>
      <p:bldP spid="6196" grpId="0" animBg="1"/>
      <p:bldP spid="6197" grpId="0" animBg="1"/>
      <p:bldP spid="6198" grpId="0" animBg="1"/>
      <p:bldP spid="6199" grpId="0" animBg="1"/>
      <p:bldP spid="6200" grpId="0" animBg="1"/>
      <p:bldP spid="6201" grpId="0" animBg="1"/>
      <p:bldP spid="6201" grpId="1"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78978" name="Rectangle 2">
            <a:extLst>
              <a:ext uri="{FF2B5EF4-FFF2-40B4-BE49-F238E27FC236}">
                <a16:creationId xmlns:a16="http://schemas.microsoft.com/office/drawing/2014/main" id="{8D3F5671-7944-4180-AD63-9739E7517EC7}"/>
              </a:ext>
            </a:extLst>
          </p:cNvPr>
          <p:cNvSpPr>
            <a:spLocks noGrp="1" noChangeArrowheads="1"/>
          </p:cNvSpPr>
          <p:nvPr>
            <p:ph type="title"/>
          </p:nvPr>
        </p:nvSpPr>
        <p:spPr>
          <a:xfrm>
            <a:off x="1828800" y="3429000"/>
            <a:ext cx="8534400" cy="3048000"/>
          </a:xfrm>
          <a:ln>
            <a:solidFill>
              <a:schemeClr val="tx1"/>
            </a:solidFill>
          </a:ln>
        </p:spPr>
        <p:txBody>
          <a:bodyPr/>
          <a:lstStyle/>
          <a:p>
            <a:pPr eaLnBrk="1" hangingPunct="1">
              <a:defRPr/>
            </a:pPr>
            <a:r>
              <a:rPr lang="en-US" b="1">
                <a:effectLst>
                  <a:outerShdw blurRad="38100" dist="38100" dir="2700000" algn="tl">
                    <a:srgbClr val="FFFFFF"/>
                  </a:outerShdw>
                </a:effectLst>
              </a:rPr>
              <a:t>Historic Formula Hinge Factor:</a:t>
            </a:r>
            <a:br>
              <a:rPr lang="en-US" b="1">
                <a:effectLst>
                  <a:outerShdw blurRad="38100" dist="38100" dir="2700000" algn="tl">
                    <a:srgbClr val="FFFFFF"/>
                  </a:outerShdw>
                </a:effectLst>
              </a:rPr>
            </a:br>
            <a:r>
              <a:rPr lang="en-US">
                <a:effectLst>
                  <a:outerShdw blurRad="38100" dist="38100" dir="2700000" algn="tl">
                    <a:srgbClr val="FFFFFF"/>
                  </a:outerShdw>
                </a:effectLst>
              </a:rPr>
              <a:t>The Theory That World History Shaped As Much By Chance &amp; Error As By Courage &amp; Heroism</a:t>
            </a:r>
            <a:r>
              <a:rPr lang="en-US"/>
              <a:t>  </a:t>
            </a:r>
          </a:p>
        </p:txBody>
      </p:sp>
      <p:sp>
        <p:nvSpPr>
          <p:cNvPr id="388099" name="WordArt 3">
            <a:extLst>
              <a:ext uri="{FF2B5EF4-FFF2-40B4-BE49-F238E27FC236}">
                <a16:creationId xmlns:a16="http://schemas.microsoft.com/office/drawing/2014/main" id="{F89BA186-D5C3-4545-908E-9A4967AC012A}"/>
              </a:ext>
            </a:extLst>
          </p:cNvPr>
          <p:cNvSpPr>
            <a:spLocks noChangeArrowheads="1" noChangeShapeType="1" noTextEdit="1"/>
          </p:cNvSpPr>
          <p:nvPr/>
        </p:nvSpPr>
        <p:spPr bwMode="auto">
          <a:xfrm>
            <a:off x="2209801" y="152400"/>
            <a:ext cx="7820025"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mn-cs"/>
              </a:rPr>
              <a:t>PRAYER ANSWERED THROUGH</a:t>
            </a:r>
          </a:p>
        </p:txBody>
      </p:sp>
      <p:sp>
        <p:nvSpPr>
          <p:cNvPr id="388100" name="WordArt 4">
            <a:extLst>
              <a:ext uri="{FF2B5EF4-FFF2-40B4-BE49-F238E27FC236}">
                <a16:creationId xmlns:a16="http://schemas.microsoft.com/office/drawing/2014/main" id="{3247146F-4446-4E91-8C9A-998081639F29}"/>
              </a:ext>
            </a:extLst>
          </p:cNvPr>
          <p:cNvSpPr>
            <a:spLocks noChangeArrowheads="1" noChangeShapeType="1" noTextEdit="1"/>
          </p:cNvSpPr>
          <p:nvPr/>
        </p:nvSpPr>
        <p:spPr bwMode="auto">
          <a:xfrm>
            <a:off x="1828800" y="1905000"/>
            <a:ext cx="8534400"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ARRANGED COINCIDENCE</a:t>
            </a:r>
          </a:p>
        </p:txBody>
      </p:sp>
      <p:sp>
        <p:nvSpPr>
          <p:cNvPr id="1278983" name="Comment 7">
            <a:extLst>
              <a:ext uri="{FF2B5EF4-FFF2-40B4-BE49-F238E27FC236}">
                <a16:creationId xmlns:a16="http://schemas.microsoft.com/office/drawing/2014/main" id="{619ACCC5-2156-442D-9668-CC152F7566B8}"/>
              </a:ext>
            </a:extLst>
          </p:cNvPr>
          <p:cNvSpPr>
            <a:spLocks noChangeArrowheads="1"/>
          </p:cNvSpPr>
          <p:nvPr/>
        </p:nvSpPr>
        <p:spPr bwMode="auto">
          <a:xfrm>
            <a:off x="1524001" y="-1447800"/>
            <a:ext cx="75279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sng" strike="noStrike" kern="1200" cap="none" spc="0" normalizeH="0" baseline="0" noProof="0">
                <a:ln>
                  <a:noFill/>
                </a:ln>
                <a:solidFill>
                  <a:srgbClr val="000000"/>
                </a:solidFill>
                <a:effectLst/>
                <a:uLnTx/>
                <a:uFillTx/>
                <a:latin typeface="Arial" charset="0"/>
                <a:ea typeface="+mn-ea"/>
                <a:cs typeface="+mn-cs"/>
              </a:rPr>
              <a:t>College Course Quote</a:t>
            </a:r>
            <a:r>
              <a:rPr kumimoji="0" lang="en-US" sz="1600" b="0" i="0" u="none" strike="noStrike" kern="1200" cap="none" spc="0" normalizeH="0" baseline="0" noProof="0">
                <a:ln>
                  <a:noFill/>
                </a:ln>
                <a:solidFill>
                  <a:srgbClr val="000000"/>
                </a:solidFill>
                <a:effectLst/>
                <a:uLnTx/>
                <a:uFillTx/>
                <a:latin typeface="Arial" charset="0"/>
                <a:ea typeface="+mn-ea"/>
                <a:cs typeface="+mn-cs"/>
              </a:rPr>
              <a:t> – “The social scum and religious eccentrics England had sent there [America] proved to be so unpredictably resourceful that the mother country was beginning to sustain an unfavorable balance of trade with America.”</a:t>
            </a:r>
          </a:p>
        </p:txBody>
      </p:sp>
      <p:pic>
        <p:nvPicPr>
          <p:cNvPr id="1278984" name="Picture 8" descr="C:\Documents and Settings\Owner\My Documents\Educational Illustrations\washington.bmp">
            <a:extLst>
              <a:ext uri="{FF2B5EF4-FFF2-40B4-BE49-F238E27FC236}">
                <a16:creationId xmlns:a16="http://schemas.microsoft.com/office/drawing/2014/main" id="{F695AD32-5173-4DD6-ADE9-2AE82FE74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429000"/>
            <a:ext cx="8534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285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1278978"/>
                                        </p:tgtEl>
                                        <p:attrNameLst>
                                          <p:attrName>style.visibility</p:attrName>
                                        </p:attrNameLst>
                                      </p:cBhvr>
                                      <p:to>
                                        <p:strVal val="visible"/>
                                      </p:to>
                                    </p:set>
                                    <p:anim calcmode="lin" valueType="num">
                                      <p:cBhvr additive="base">
                                        <p:cTn id="7" dur="75" fill="hold"/>
                                        <p:tgtEl>
                                          <p:spTgt spid="1278978"/>
                                        </p:tgtEl>
                                        <p:attrNameLst>
                                          <p:attrName>ppt_x</p:attrName>
                                        </p:attrNameLst>
                                      </p:cBhvr>
                                      <p:tavLst>
                                        <p:tav tm="0">
                                          <p:val>
                                            <p:strVal val="#ppt_x"/>
                                          </p:val>
                                        </p:tav>
                                        <p:tav tm="100000">
                                          <p:val>
                                            <p:strVal val="#ppt_x"/>
                                          </p:val>
                                        </p:tav>
                                      </p:tavLst>
                                    </p:anim>
                                    <p:anim calcmode="lin" valueType="num">
                                      <p:cBhvr additive="base">
                                        <p:cTn id="8" dur="75" fill="hold"/>
                                        <p:tgtEl>
                                          <p:spTgt spid="12789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278984"/>
                                        </p:tgtEl>
                                        <p:attrNameLst>
                                          <p:attrName>style.visibility</p:attrName>
                                        </p:attrNameLst>
                                      </p:cBhvr>
                                      <p:to>
                                        <p:strVal val="visible"/>
                                      </p:to>
                                    </p:set>
                                    <p:anim calcmode="lin" valueType="num">
                                      <p:cBhvr>
                                        <p:cTn id="13" dur="5000" fill="hold"/>
                                        <p:tgtEl>
                                          <p:spTgt spid="1278984"/>
                                        </p:tgtEl>
                                        <p:attrNameLst>
                                          <p:attrName>ppt_w</p:attrName>
                                        </p:attrNameLst>
                                      </p:cBhvr>
                                      <p:tavLst>
                                        <p:tav tm="0" fmla="#ppt_w*sin(2.5*pi*$)">
                                          <p:val>
                                            <p:fltVal val="0"/>
                                          </p:val>
                                        </p:tav>
                                        <p:tav tm="100000">
                                          <p:val>
                                            <p:fltVal val="1"/>
                                          </p:val>
                                        </p:tav>
                                      </p:tavLst>
                                    </p:anim>
                                    <p:anim calcmode="lin" valueType="num">
                                      <p:cBhvr>
                                        <p:cTn id="14" dur="5000" fill="hold"/>
                                        <p:tgtEl>
                                          <p:spTgt spid="12789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97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745666" name="Rectangle 2">
            <a:extLst>
              <a:ext uri="{FF2B5EF4-FFF2-40B4-BE49-F238E27FC236}">
                <a16:creationId xmlns:a16="http://schemas.microsoft.com/office/drawing/2014/main" id="{C18A7B5B-315E-DD8E-1340-5D2516D56C19}"/>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745667" name="Rectangle 3">
            <a:extLst>
              <a:ext uri="{FF2B5EF4-FFF2-40B4-BE49-F238E27FC236}">
                <a16:creationId xmlns:a16="http://schemas.microsoft.com/office/drawing/2014/main" id="{9B4F6EED-0398-C83D-820D-D9703709115B}"/>
              </a:ext>
            </a:extLst>
          </p:cNvPr>
          <p:cNvSpPr>
            <a:spLocks noGrp="1" noChangeArrowheads="1"/>
          </p:cNvSpPr>
          <p:nvPr>
            <p:ph type="body" idx="1"/>
          </p:nvPr>
        </p:nvSpPr>
        <p:spPr>
          <a:xfrm>
            <a:off x="1524000" y="1905000"/>
            <a:ext cx="9144000" cy="4227352"/>
          </a:xfrm>
          <a:ln>
            <a:solidFill>
              <a:srgbClr val="66FFFF"/>
            </a:solidFill>
          </a:ln>
        </p:spPr>
        <p:txBody>
          <a:bodyPr/>
          <a:lstStyle/>
          <a:p>
            <a:pPr eaLnBrk="1" hangingPunct="1">
              <a:buFont typeface="Monotype Sorts" pitchFamily="2" charset="2"/>
              <a:buNone/>
              <a:defRPr/>
            </a:pPr>
            <a:r>
              <a:rPr lang="en-US" sz="4400" b="1" u="sng" dirty="0">
                <a:solidFill>
                  <a:srgbClr val="CCFF66"/>
                </a:solidFill>
              </a:rPr>
              <a:t>Entered Evidence Irrelevant</a:t>
            </a:r>
          </a:p>
          <a:p>
            <a:pPr eaLnBrk="1" hangingPunct="1">
              <a:buFont typeface="Monotype Sorts" pitchFamily="2" charset="2"/>
              <a:buNone/>
              <a:defRPr/>
            </a:pPr>
            <a:endParaRPr lang="en-US" sz="800" b="1" i="1" dirty="0">
              <a:solidFill>
                <a:srgbClr val="000000"/>
              </a:solidFill>
            </a:endParaRPr>
          </a:p>
          <a:p>
            <a:pPr eaLnBrk="1" hangingPunct="1">
              <a:buFont typeface="Monotype Sorts" pitchFamily="2" charset="2"/>
              <a:buNone/>
              <a:defRPr/>
            </a:pPr>
            <a:endParaRPr lang="en-US" sz="800" b="1" i="1" dirty="0">
              <a:solidFill>
                <a:srgbClr val="000000"/>
              </a:solidFill>
            </a:endParaRPr>
          </a:p>
          <a:p>
            <a:pPr eaLnBrk="1" hangingPunct="1">
              <a:defRPr/>
            </a:pPr>
            <a:r>
              <a:rPr lang="en-US" sz="2800" b="1" dirty="0">
                <a:solidFill>
                  <a:srgbClr val="FFFFFF"/>
                </a:solidFill>
              </a:rPr>
              <a:t>AD VERICUNDIUM – </a:t>
            </a:r>
            <a:r>
              <a:rPr lang="en-US" sz="2800" b="1" i="1" dirty="0">
                <a:solidFill>
                  <a:srgbClr val="FFFFFF"/>
                </a:solidFill>
              </a:rPr>
              <a:t>An Appeal To Position</a:t>
            </a:r>
          </a:p>
          <a:p>
            <a:pPr eaLnBrk="1" hangingPunct="1">
              <a:defRPr/>
            </a:pPr>
            <a:endParaRPr lang="en-US" sz="800" b="1" i="1" dirty="0">
              <a:solidFill>
                <a:srgbClr val="FFFFFF"/>
              </a:solidFill>
            </a:endParaRPr>
          </a:p>
          <a:p>
            <a:pPr eaLnBrk="1" hangingPunct="1">
              <a:defRPr/>
            </a:pPr>
            <a:r>
              <a:rPr lang="en-US" sz="2800" b="1" dirty="0">
                <a:solidFill>
                  <a:srgbClr val="FFFFFF"/>
                </a:solidFill>
              </a:rPr>
              <a:t>AD POPULUM</a:t>
            </a:r>
            <a:r>
              <a:rPr lang="en-US" sz="2800" b="1" i="1" dirty="0">
                <a:solidFill>
                  <a:srgbClr val="FFFFFF"/>
                </a:solidFill>
              </a:rPr>
              <a:t> – An Appeal To Popularity</a:t>
            </a:r>
          </a:p>
          <a:p>
            <a:pPr eaLnBrk="1" hangingPunct="1">
              <a:defRPr/>
            </a:pPr>
            <a:endParaRPr lang="en-US" sz="800" b="1" i="1" dirty="0">
              <a:solidFill>
                <a:srgbClr val="FFFFFF"/>
              </a:solidFill>
            </a:endParaRPr>
          </a:p>
          <a:p>
            <a:pPr eaLnBrk="1" hangingPunct="1">
              <a:defRPr/>
            </a:pPr>
            <a:r>
              <a:rPr lang="en-US" sz="2800" b="1" dirty="0">
                <a:solidFill>
                  <a:srgbClr val="FFFFFF"/>
                </a:solidFill>
              </a:rPr>
              <a:t>AD BACULUM</a:t>
            </a:r>
            <a:r>
              <a:rPr lang="en-US" sz="2800" b="1" i="1" dirty="0">
                <a:solidFill>
                  <a:srgbClr val="FFFFFF"/>
                </a:solidFill>
              </a:rPr>
              <a:t> – An Appeal To Force</a:t>
            </a:r>
          </a:p>
          <a:p>
            <a:pPr eaLnBrk="1" hangingPunct="1">
              <a:defRPr/>
            </a:pPr>
            <a:endParaRPr lang="en-US" sz="800" b="1" i="1" dirty="0">
              <a:solidFill>
                <a:srgbClr val="FFFFFF"/>
              </a:solidFill>
            </a:endParaRPr>
          </a:p>
          <a:p>
            <a:pPr eaLnBrk="1" hangingPunct="1">
              <a:defRPr/>
            </a:pPr>
            <a:r>
              <a:rPr lang="en-US" sz="2800" b="1" dirty="0">
                <a:solidFill>
                  <a:srgbClr val="FFFFFF"/>
                </a:solidFill>
              </a:rPr>
              <a:t>AD MISERICORDIAM</a:t>
            </a:r>
            <a:r>
              <a:rPr lang="en-US" sz="2800" b="1" i="1" dirty="0">
                <a:solidFill>
                  <a:srgbClr val="FFFFFF"/>
                </a:solidFill>
              </a:rPr>
              <a:t> – An Appeal To Pity</a:t>
            </a:r>
          </a:p>
          <a:p>
            <a:pPr eaLnBrk="1" hangingPunct="1">
              <a:defRPr/>
            </a:pPr>
            <a:endParaRPr lang="en-US" sz="800" b="1" i="1" dirty="0">
              <a:solidFill>
                <a:srgbClr val="FFFFFF"/>
              </a:solidFill>
            </a:endParaRPr>
          </a:p>
          <a:p>
            <a:pPr eaLnBrk="1" hangingPunct="1">
              <a:defRPr/>
            </a:pPr>
            <a:r>
              <a:rPr lang="en-US" sz="2800" b="1" dirty="0">
                <a:solidFill>
                  <a:srgbClr val="FFFFFF"/>
                </a:solidFill>
              </a:rPr>
              <a:t>AD HOMINEM</a:t>
            </a:r>
            <a:r>
              <a:rPr lang="en-US" sz="2800" b="1" i="1" dirty="0">
                <a:solidFill>
                  <a:srgbClr val="FFFFFF"/>
                </a:solidFill>
              </a:rPr>
              <a:t> – Argument Personal Direct</a:t>
            </a:r>
            <a:endParaRPr lang="en-US" sz="6000" b="1" dirty="0">
              <a:solidFill>
                <a:srgbClr val="FFFFFF"/>
              </a:solidFill>
              <a:latin typeface="Algerian" pitchFamily="82" charset="0"/>
            </a:endParaRPr>
          </a:p>
        </p:txBody>
      </p:sp>
      <p:sp>
        <p:nvSpPr>
          <p:cNvPr id="730118" name="WordArt 4">
            <a:extLst>
              <a:ext uri="{FF2B5EF4-FFF2-40B4-BE49-F238E27FC236}">
                <a16:creationId xmlns:a16="http://schemas.microsoft.com/office/drawing/2014/main" id="{3A1319BD-DE7D-B1B5-1A9B-06792D57E4E6}"/>
              </a:ext>
            </a:extLst>
          </p:cNvPr>
          <p:cNvSpPr>
            <a:spLocks noChangeArrowheads="1" noChangeShapeType="1" noTextEdit="1"/>
          </p:cNvSpPr>
          <p:nvPr/>
        </p:nvSpPr>
        <p:spPr bwMode="auto">
          <a:xfrm>
            <a:off x="1523999" y="453006"/>
            <a:ext cx="9144000" cy="10654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745667">
                                            <p:txEl>
                                              <p:pRg st="0" end="0"/>
                                            </p:txEl>
                                          </p:spTgt>
                                        </p:tgtEl>
                                        <p:attrNameLst>
                                          <p:attrName>style.visibility</p:attrName>
                                        </p:attrNameLst>
                                      </p:cBhvr>
                                      <p:to>
                                        <p:strVal val="visible"/>
                                      </p:to>
                                    </p:set>
                                    <p:anim calcmode="lin" valueType="num">
                                      <p:cBhvr>
                                        <p:cTn id="7" dur="5000" fill="hold"/>
                                        <p:tgtEl>
                                          <p:spTgt spid="574566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7456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745667">
                                            <p:txEl>
                                              <p:pRg st="3" end="3"/>
                                            </p:txEl>
                                          </p:spTgt>
                                        </p:tgtEl>
                                        <p:attrNameLst>
                                          <p:attrName>style.visibility</p:attrName>
                                        </p:attrNameLst>
                                      </p:cBhvr>
                                      <p:to>
                                        <p:strVal val="visible"/>
                                      </p:to>
                                    </p:set>
                                    <p:anim calcmode="lin" valueType="num">
                                      <p:cBhvr>
                                        <p:cTn id="13" dur="5000" fill="hold"/>
                                        <p:tgtEl>
                                          <p:spTgt spid="5745667">
                                            <p:txEl>
                                              <p:pRg st="3" end="3"/>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74566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745667">
                                            <p:txEl>
                                              <p:pRg st="5" end="5"/>
                                            </p:txEl>
                                          </p:spTgt>
                                        </p:tgtEl>
                                        <p:attrNameLst>
                                          <p:attrName>style.visibility</p:attrName>
                                        </p:attrNameLst>
                                      </p:cBhvr>
                                      <p:to>
                                        <p:strVal val="visible"/>
                                      </p:to>
                                    </p:set>
                                    <p:anim calcmode="lin" valueType="num">
                                      <p:cBhvr>
                                        <p:cTn id="19" dur="5000" fill="hold"/>
                                        <p:tgtEl>
                                          <p:spTgt spid="5745667">
                                            <p:txEl>
                                              <p:pRg st="5" end="5"/>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74566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745667">
                                            <p:txEl>
                                              <p:pRg st="7" end="7"/>
                                            </p:txEl>
                                          </p:spTgt>
                                        </p:tgtEl>
                                        <p:attrNameLst>
                                          <p:attrName>style.visibility</p:attrName>
                                        </p:attrNameLst>
                                      </p:cBhvr>
                                      <p:to>
                                        <p:strVal val="visible"/>
                                      </p:to>
                                    </p:set>
                                    <p:anim calcmode="lin" valueType="num">
                                      <p:cBhvr>
                                        <p:cTn id="25" dur="5000" fill="hold"/>
                                        <p:tgtEl>
                                          <p:spTgt spid="5745667">
                                            <p:txEl>
                                              <p:pRg st="7" end="7"/>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74566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745667">
                                            <p:txEl>
                                              <p:pRg st="9" end="9"/>
                                            </p:txEl>
                                          </p:spTgt>
                                        </p:tgtEl>
                                        <p:attrNameLst>
                                          <p:attrName>style.visibility</p:attrName>
                                        </p:attrNameLst>
                                      </p:cBhvr>
                                      <p:to>
                                        <p:strVal val="visible"/>
                                      </p:to>
                                    </p:set>
                                    <p:anim calcmode="lin" valueType="num">
                                      <p:cBhvr>
                                        <p:cTn id="31" dur="5000" fill="hold"/>
                                        <p:tgtEl>
                                          <p:spTgt spid="5745667">
                                            <p:txEl>
                                              <p:pRg st="9" end="9"/>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745667">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9" presetClass="entr" presetSubtype="10" fill="hold" nodeType="clickEffect">
                                  <p:stCondLst>
                                    <p:cond delay="0"/>
                                  </p:stCondLst>
                                  <p:childTnLst>
                                    <p:set>
                                      <p:cBhvr>
                                        <p:cTn id="36" dur="1" fill="hold">
                                          <p:stCondLst>
                                            <p:cond delay="0"/>
                                          </p:stCondLst>
                                        </p:cTn>
                                        <p:tgtEl>
                                          <p:spTgt spid="5745667">
                                            <p:txEl>
                                              <p:pRg st="11" end="11"/>
                                            </p:txEl>
                                          </p:spTgt>
                                        </p:tgtEl>
                                        <p:attrNameLst>
                                          <p:attrName>style.visibility</p:attrName>
                                        </p:attrNameLst>
                                      </p:cBhvr>
                                      <p:to>
                                        <p:strVal val="visible"/>
                                      </p:to>
                                    </p:set>
                                    <p:anim calcmode="lin" valueType="num">
                                      <p:cBhvr>
                                        <p:cTn id="37" dur="5000" fill="hold"/>
                                        <p:tgtEl>
                                          <p:spTgt spid="5745667">
                                            <p:txEl>
                                              <p:pRg st="11" end="11"/>
                                            </p:txEl>
                                          </p:spTgt>
                                        </p:tgtEl>
                                        <p:attrNameLst>
                                          <p:attrName>ppt_w</p:attrName>
                                        </p:attrNameLst>
                                      </p:cBhvr>
                                      <p:tavLst>
                                        <p:tav tm="0" fmla="#ppt_w*sin(2.5*pi*$)">
                                          <p:val>
                                            <p:fltVal val="0"/>
                                          </p:val>
                                        </p:tav>
                                        <p:tav tm="100000">
                                          <p:val>
                                            <p:fltVal val="1"/>
                                          </p:val>
                                        </p:tav>
                                      </p:tavLst>
                                    </p:anim>
                                    <p:anim calcmode="lin" valueType="num">
                                      <p:cBhvr>
                                        <p:cTn id="38" dur="5000" fill="hold"/>
                                        <p:tgtEl>
                                          <p:spTgt spid="5745667">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5667"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D9A1-A6D5-4FAF-A53F-BE31FC3FD33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BF76EC9-B62D-4342-ADD7-722B85AD40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8213255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C3A8BCE-D68E-D8D4-25C0-124C25C7A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t="39352" r="6018" b="665"/>
          <a:stretch>
            <a:fillRect/>
          </a:stretch>
        </p:blipFill>
        <p:spPr bwMode="auto">
          <a:xfrm>
            <a:off x="1524001" y="0"/>
            <a:ext cx="9072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24" name="Rectangle 32"/>
          <p:cNvSpPr>
            <a:spLocks noChangeArrowheads="1"/>
          </p:cNvSpPr>
          <p:nvPr/>
        </p:nvSpPr>
        <p:spPr bwMode="auto">
          <a:xfrm>
            <a:off x="6973889" y="3762375"/>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5" name="Rectangle 33"/>
          <p:cNvSpPr>
            <a:spLocks noChangeArrowheads="1"/>
          </p:cNvSpPr>
          <p:nvPr/>
        </p:nvSpPr>
        <p:spPr bwMode="auto">
          <a:xfrm>
            <a:off x="7745414" y="2706688"/>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6" name="Rectangle 34"/>
          <p:cNvSpPr>
            <a:spLocks noChangeArrowheads="1"/>
          </p:cNvSpPr>
          <p:nvPr/>
        </p:nvSpPr>
        <p:spPr bwMode="auto">
          <a:xfrm>
            <a:off x="6283326" y="3881438"/>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7" name="Rectangle 35"/>
          <p:cNvSpPr>
            <a:spLocks noChangeArrowheads="1"/>
          </p:cNvSpPr>
          <p:nvPr/>
        </p:nvSpPr>
        <p:spPr bwMode="auto">
          <a:xfrm>
            <a:off x="5535614" y="4581525"/>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8" name="Rectangle 36"/>
          <p:cNvSpPr>
            <a:spLocks noChangeArrowheads="1"/>
          </p:cNvSpPr>
          <p:nvPr/>
        </p:nvSpPr>
        <p:spPr bwMode="auto">
          <a:xfrm>
            <a:off x="5130801" y="5238750"/>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9" name="Rectangle 37"/>
          <p:cNvSpPr>
            <a:spLocks noChangeArrowheads="1"/>
          </p:cNvSpPr>
          <p:nvPr/>
        </p:nvSpPr>
        <p:spPr bwMode="auto">
          <a:xfrm>
            <a:off x="5307014" y="5634038"/>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0" name="Rectangle 38"/>
          <p:cNvSpPr>
            <a:spLocks noChangeArrowheads="1"/>
          </p:cNvSpPr>
          <p:nvPr/>
        </p:nvSpPr>
        <p:spPr bwMode="auto">
          <a:xfrm>
            <a:off x="5511801" y="6153150"/>
            <a:ext cx="85725" cy="762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1" name="Rectangle 39"/>
          <p:cNvSpPr>
            <a:spLocks noChangeArrowheads="1"/>
          </p:cNvSpPr>
          <p:nvPr/>
        </p:nvSpPr>
        <p:spPr bwMode="auto">
          <a:xfrm>
            <a:off x="4994276" y="5303838"/>
            <a:ext cx="85725" cy="76200"/>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2" name="Rectangle 40"/>
          <p:cNvSpPr>
            <a:spLocks noChangeArrowheads="1"/>
          </p:cNvSpPr>
          <p:nvPr/>
        </p:nvSpPr>
        <p:spPr bwMode="auto">
          <a:xfrm>
            <a:off x="7264401" y="5264150"/>
            <a:ext cx="3152775" cy="15557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000" b="1" u="sng">
                <a:solidFill>
                  <a:srgbClr val="000000"/>
                </a:solidFill>
                <a:latin typeface="Times New Roman" panose="02020603050405020304" pitchFamily="18" charset="0"/>
              </a:rPr>
              <a:t>The Invasion of New York</a:t>
            </a:r>
          </a:p>
          <a:p>
            <a:pPr algn="ctr" fontAlgn="base">
              <a:spcBef>
                <a:spcPct val="0"/>
              </a:spcBef>
              <a:spcAft>
                <a:spcPct val="0"/>
              </a:spcAft>
            </a:pPr>
            <a:r>
              <a:rPr lang="en-US" altLang="en-US" sz="2000">
                <a:solidFill>
                  <a:srgbClr val="000000"/>
                </a:solidFill>
                <a:latin typeface="Times New Roman" panose="02020603050405020304" pitchFamily="18" charset="0"/>
              </a:rPr>
              <a:t>22 August 1776 –</a:t>
            </a:r>
          </a:p>
          <a:p>
            <a:pPr algn="ctr" fontAlgn="base">
              <a:spcBef>
                <a:spcPct val="0"/>
              </a:spcBef>
              <a:spcAft>
                <a:spcPct val="0"/>
              </a:spcAft>
            </a:pPr>
            <a:r>
              <a:rPr lang="en-US" altLang="en-US" sz="2000">
                <a:solidFill>
                  <a:srgbClr val="000000"/>
                </a:solidFill>
                <a:latin typeface="Times New Roman" panose="02020603050405020304" pitchFamily="18" charset="0"/>
              </a:rPr>
              <a:t>25 January 1777</a:t>
            </a:r>
            <a:r>
              <a:rPr lang="en-US" altLang="en-US">
                <a:solidFill>
                  <a:srgbClr val="000000"/>
                </a:solidFill>
                <a:latin typeface="Times New Roman" panose="02020603050405020304" pitchFamily="18" charset="0"/>
              </a:rPr>
              <a:t> </a:t>
            </a:r>
          </a:p>
        </p:txBody>
      </p:sp>
      <p:sp>
        <p:nvSpPr>
          <p:cNvPr id="8212" name="AutoShape 20"/>
          <p:cNvSpPr>
            <a:spLocks noChangeArrowheads="1"/>
          </p:cNvSpPr>
          <p:nvPr/>
        </p:nvSpPr>
        <p:spPr bwMode="auto">
          <a:xfrm>
            <a:off x="5065713" y="5159375"/>
            <a:ext cx="146050" cy="14605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8233" name="Group 41"/>
          <p:cNvGrpSpPr>
            <a:grpSpLocks/>
          </p:cNvGrpSpPr>
          <p:nvPr/>
        </p:nvGrpSpPr>
        <p:grpSpPr bwMode="auto">
          <a:xfrm>
            <a:off x="5483226" y="4749801"/>
            <a:ext cx="104775" cy="93663"/>
            <a:chOff x="4230" y="1768"/>
            <a:chExt cx="66" cy="59"/>
          </a:xfrm>
        </p:grpSpPr>
        <p:sp>
          <p:nvSpPr>
            <p:cNvPr id="8234" name="Rectangle 42"/>
            <p:cNvSpPr>
              <a:spLocks noChangeArrowheads="1"/>
            </p:cNvSpPr>
            <p:nvPr/>
          </p:nvSpPr>
          <p:spPr bwMode="auto">
            <a:xfrm>
              <a:off x="4230" y="1779"/>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5" name="Rectangle 43"/>
            <p:cNvSpPr>
              <a:spLocks noChangeArrowheads="1"/>
            </p:cNvSpPr>
            <p:nvPr/>
          </p:nvSpPr>
          <p:spPr bwMode="auto">
            <a:xfrm>
              <a:off x="4242" y="1768"/>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236" name="AutoShape 44"/>
          <p:cNvSpPr>
            <a:spLocks noChangeArrowheads="1"/>
          </p:cNvSpPr>
          <p:nvPr/>
        </p:nvSpPr>
        <p:spPr bwMode="auto">
          <a:xfrm>
            <a:off x="5532438" y="4603750"/>
            <a:ext cx="146050" cy="14605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8237" name="Group 45"/>
          <p:cNvGrpSpPr>
            <a:grpSpLocks/>
          </p:cNvGrpSpPr>
          <p:nvPr/>
        </p:nvGrpSpPr>
        <p:grpSpPr bwMode="auto">
          <a:xfrm>
            <a:off x="8027989" y="2676526"/>
            <a:ext cx="128587" cy="119063"/>
            <a:chOff x="4190" y="1791"/>
            <a:chExt cx="81" cy="75"/>
          </a:xfrm>
        </p:grpSpPr>
        <p:sp>
          <p:nvSpPr>
            <p:cNvPr id="8238" name="Rectangle 46"/>
            <p:cNvSpPr>
              <a:spLocks noChangeArrowheads="1"/>
            </p:cNvSpPr>
            <p:nvPr/>
          </p:nvSpPr>
          <p:spPr bwMode="auto">
            <a:xfrm>
              <a:off x="4190" y="1818"/>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9" name="Rectangle 47"/>
            <p:cNvSpPr>
              <a:spLocks noChangeArrowheads="1"/>
            </p:cNvSpPr>
            <p:nvPr/>
          </p:nvSpPr>
          <p:spPr bwMode="auto">
            <a:xfrm>
              <a:off x="4204" y="1804"/>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0" name="Rectangle 48"/>
            <p:cNvSpPr>
              <a:spLocks noChangeArrowheads="1"/>
            </p:cNvSpPr>
            <p:nvPr/>
          </p:nvSpPr>
          <p:spPr bwMode="auto">
            <a:xfrm>
              <a:off x="4217" y="1791"/>
              <a:ext cx="54" cy="48"/>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withEffect">
                                  <p:stCondLst>
                                    <p:cond delay="0"/>
                                  </p:stCondLst>
                                  <p:childTnLst>
                                    <p:animEffect transition="out" filter="dissolve">
                                      <p:cBhvr>
                                        <p:cTn id="6" dur="500"/>
                                        <p:tgtEl>
                                          <p:spTgt spid="8232"/>
                                        </p:tgtEl>
                                      </p:cBhvr>
                                    </p:animEffect>
                                    <p:set>
                                      <p:cBhvr>
                                        <p:cTn id="7" dur="1" fill="hold">
                                          <p:stCondLst>
                                            <p:cond delay="499"/>
                                          </p:stCondLst>
                                        </p:cTn>
                                        <p:tgtEl>
                                          <p:spTgt spid="823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0.00052 -0.00024 L -0.01823 -0.01551 L -0.00399 -0.0345 L 0.0092 -0.02107 " pathEditMode="relative" ptsTypes="AAAA">
                                      <p:cBhvr>
                                        <p:cTn id="11" dur="2000" fill="hold"/>
                                        <p:tgtEl>
                                          <p:spTgt spid="8231"/>
                                        </p:tgtEl>
                                        <p:attrNameLst>
                                          <p:attrName>ppt_x</p:attrName>
                                          <p:attrName>ppt_y</p:attrName>
                                        </p:attrNameLst>
                                      </p:cBhvr>
                                    </p:animMotion>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explode.wav"/>
                                        </p:tgtEl>
                                      </p:cMediaNode>
                                    </p:audio>
                                  </p:subTnLst>
                                </p:cTn>
                              </p:par>
                              <p:par>
                                <p:cTn id="15" presetID="3" presetClass="exit" presetSubtype="10" fill="hold" grpId="1" nodeType="withEffect">
                                  <p:stCondLst>
                                    <p:cond delay="0"/>
                                  </p:stCondLst>
                                  <p:childTnLst>
                                    <p:animEffect transition="out" filter="blinds(horizontal)">
                                      <p:cBhvr>
                                        <p:cTn id="16" dur="500"/>
                                        <p:tgtEl>
                                          <p:spTgt spid="8212"/>
                                        </p:tgtEl>
                                      </p:cBhvr>
                                    </p:animEffect>
                                    <p:set>
                                      <p:cBhvr>
                                        <p:cTn id="17" dur="1" fill="hold">
                                          <p:stCondLst>
                                            <p:cond delay="499"/>
                                          </p:stCondLst>
                                        </p:cTn>
                                        <p:tgtEl>
                                          <p:spTgt spid="8212"/>
                                        </p:tgtEl>
                                        <p:attrNameLst>
                                          <p:attrName>style.visibility</p:attrName>
                                        </p:attrNameLst>
                                      </p:cBhvr>
                                      <p:to>
                                        <p:strVal val="hidden"/>
                                      </p:to>
                                    </p:set>
                                  </p:childTnLst>
                                </p:cTn>
                              </p:par>
                            </p:childTnLst>
                          </p:cTn>
                        </p:par>
                        <p:par>
                          <p:cTn id="18" fill="hold" nodeType="afterGroup">
                            <p:stCondLst>
                              <p:cond delay="2500"/>
                            </p:stCondLst>
                            <p:childTnLst>
                              <p:par>
                                <p:cTn id="19" presetID="9" presetClass="exit" presetSubtype="0" fill="hold" grpId="0" nodeType="afterEffect">
                                  <p:stCondLst>
                                    <p:cond delay="0"/>
                                  </p:stCondLst>
                                  <p:childTnLst>
                                    <p:animEffect transition="out" filter="dissolve">
                                      <p:cBhvr>
                                        <p:cTn id="20" dur="500"/>
                                        <p:tgtEl>
                                          <p:spTgt spid="8228"/>
                                        </p:tgtEl>
                                      </p:cBhvr>
                                    </p:animEffect>
                                    <p:set>
                                      <p:cBhvr>
                                        <p:cTn id="21" dur="1" fill="hold">
                                          <p:stCondLst>
                                            <p:cond delay="499"/>
                                          </p:stCondLst>
                                        </p:cTn>
                                        <p:tgtEl>
                                          <p:spTgt spid="8228"/>
                                        </p:tgtEl>
                                        <p:attrNameLst>
                                          <p:attrName>style.visibility</p:attrName>
                                        </p:attrNameLst>
                                      </p:cBhvr>
                                      <p:to>
                                        <p:strVal val="hidden"/>
                                      </p:to>
                                    </p:set>
                                  </p:childTnLst>
                                </p:cTn>
                              </p:par>
                              <p:par>
                                <p:cTn id="22" presetID="0" presetClass="path" presetSubtype="0" accel="50000" decel="50000" fill="hold" grpId="1" nodeType="withEffect">
                                  <p:stCondLst>
                                    <p:cond delay="0"/>
                                  </p:stCondLst>
                                  <p:childTnLst>
                                    <p:animMotion origin="layout" path="M 0.0092 -0.02107 L 0.02032 0.00161 " pathEditMode="relative" ptsTypes="AA">
                                      <p:cBhvr>
                                        <p:cTn id="23" dur="2000" fill="hold"/>
                                        <p:tgtEl>
                                          <p:spTgt spid="8231"/>
                                        </p:tgtEl>
                                        <p:attrNameLst>
                                          <p:attrName>ppt_x</p:attrName>
                                          <p:attrName>ppt_y</p:attrName>
                                        </p:attrNameLst>
                                      </p:cBhvr>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8233"/>
                                        </p:tgtEl>
                                        <p:attrNameLst>
                                          <p:attrName>style.visibility</p:attrName>
                                        </p:attrNameLst>
                                      </p:cBhvr>
                                      <p:to>
                                        <p:strVal val="visible"/>
                                      </p:to>
                                    </p:set>
                                    <p:animEffect transition="in" filter="dissolve">
                                      <p:cBhvr>
                                        <p:cTn id="28" dur="500"/>
                                        <p:tgtEl>
                                          <p:spTgt spid="8233"/>
                                        </p:tgtEl>
                                      </p:cBhvr>
                                    </p:animEffect>
                                  </p:childTnLst>
                                </p:cTn>
                              </p:par>
                            </p:childTnLst>
                          </p:cTn>
                        </p:par>
                        <p:par>
                          <p:cTn id="29" fill="hold" nodeType="afterGroup">
                            <p:stCondLst>
                              <p:cond delay="500"/>
                            </p:stCondLst>
                            <p:childTnLst>
                              <p:par>
                                <p:cTn id="30" presetID="0" presetClass="path" presetSubtype="0" accel="50000" decel="50000" fill="hold" nodeType="afterEffect">
                                  <p:stCondLst>
                                    <p:cond delay="0"/>
                                  </p:stCondLst>
                                  <p:childTnLst>
                                    <p:animMotion origin="layout" path="M -3.61111E-6 -2.59259E-6 L -0.02639 0.04305 L -0.04271 0.06481 " pathEditMode="relative" ptsTypes="AAA">
                                      <p:cBhvr>
                                        <p:cTn id="31" dur="2000" fill="hold"/>
                                        <p:tgtEl>
                                          <p:spTgt spid="8233"/>
                                        </p:tgtEl>
                                        <p:attrNameLst>
                                          <p:attrName>ppt_x</p:attrName>
                                          <p:attrName>ppt_y</p:attrName>
                                        </p:attrNameLst>
                                      </p:cBhvr>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0" presetClass="path" presetSubtype="0" accel="50000" decel="50000" fill="hold" grpId="2" nodeType="clickEffect">
                                  <p:stCondLst>
                                    <p:cond delay="0"/>
                                  </p:stCondLst>
                                  <p:childTnLst>
                                    <p:animMotion origin="layout" path="M 0.01997 0.00115 L 0.04184 -0.00533 L 0.06962 -0.0507 L 0.06268 -0.08959 " pathEditMode="relative" rAng="0" ptsTypes="AAAA">
                                      <p:cBhvr>
                                        <p:cTn id="35" dur="2000" fill="hold"/>
                                        <p:tgtEl>
                                          <p:spTgt spid="8231"/>
                                        </p:tgtEl>
                                        <p:attrNameLst>
                                          <p:attrName>ppt_x</p:attrName>
                                          <p:attrName>ppt_y</p:attrName>
                                        </p:attrNameLst>
                                      </p:cBhvr>
                                      <p:rCtr x="2483" y="-4537"/>
                                    </p:animMotion>
                                  </p:childTnLst>
                                </p:cTn>
                              </p:par>
                            </p:childTnLst>
                          </p:cTn>
                        </p:par>
                        <p:par>
                          <p:cTn id="36" fill="hold" nodeType="afterGroup">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82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explode.wav"/>
                                        </p:tgtEl>
                                      </p:cMediaNode>
                                    </p:audio>
                                  </p:subTnLst>
                                </p:cTn>
                              </p:par>
                              <p:par>
                                <p:cTn id="39" presetID="3" presetClass="exit" presetSubtype="10" fill="hold" grpId="1" nodeType="withEffect">
                                  <p:stCondLst>
                                    <p:cond delay="0"/>
                                  </p:stCondLst>
                                  <p:childTnLst>
                                    <p:animEffect transition="out" filter="blinds(horizontal)">
                                      <p:cBhvr>
                                        <p:cTn id="40" dur="500"/>
                                        <p:tgtEl>
                                          <p:spTgt spid="8236"/>
                                        </p:tgtEl>
                                      </p:cBhvr>
                                    </p:animEffect>
                                    <p:set>
                                      <p:cBhvr>
                                        <p:cTn id="41" dur="1" fill="hold">
                                          <p:stCondLst>
                                            <p:cond delay="499"/>
                                          </p:stCondLst>
                                        </p:cTn>
                                        <p:tgtEl>
                                          <p:spTgt spid="8236"/>
                                        </p:tgtEl>
                                        <p:attrNameLst>
                                          <p:attrName>style.visibility</p:attrName>
                                        </p:attrNameLst>
                                      </p:cBhvr>
                                      <p:to>
                                        <p:strVal val="hidden"/>
                                      </p:to>
                                    </p:set>
                                  </p:childTnLst>
                                </p:cTn>
                              </p:par>
                            </p:childTnLst>
                          </p:cTn>
                        </p:par>
                        <p:par>
                          <p:cTn id="42" fill="hold" nodeType="afterGroup">
                            <p:stCondLst>
                              <p:cond delay="2500"/>
                            </p:stCondLst>
                            <p:childTnLst>
                              <p:par>
                                <p:cTn id="43" presetID="9" presetClass="exit" presetSubtype="0" fill="hold" grpId="0" nodeType="afterEffect">
                                  <p:stCondLst>
                                    <p:cond delay="0"/>
                                  </p:stCondLst>
                                  <p:childTnLst>
                                    <p:animEffect transition="out" filter="dissolve">
                                      <p:cBhvr>
                                        <p:cTn id="44" dur="500"/>
                                        <p:tgtEl>
                                          <p:spTgt spid="8227"/>
                                        </p:tgtEl>
                                      </p:cBhvr>
                                    </p:animEffect>
                                    <p:set>
                                      <p:cBhvr>
                                        <p:cTn id="45" dur="1" fill="hold">
                                          <p:stCondLst>
                                            <p:cond delay="499"/>
                                          </p:stCondLst>
                                        </p:cTn>
                                        <p:tgtEl>
                                          <p:spTgt spid="8227"/>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grpId="3" nodeType="clickEffect">
                                  <p:stCondLst>
                                    <p:cond delay="0"/>
                                  </p:stCondLst>
                                  <p:childTnLst>
                                    <p:animMotion origin="layout" path="M 0.06268 -0.08959 L 0.06302 -0.10579 C 0.06684 -0.1125 0.08195 -0.12153 0.08594 -0.12987 C 0.08993 -0.1382 0.08229 -0.1463 0.08698 -0.15579 C 0.09167 -0.16528 0.11094 -0.17408 0.11406 -0.18681 C 0.11719 -0.19954 0.10434 -0.21158 0.10608 -0.23264 C 0.10781 -0.25371 0.12118 -0.29514 0.12413 -0.31366 C 0.12708 -0.33218 0.12274 -0.33866 0.12379 -0.34422 C 0.12483 -0.34977 0.1257 -0.34399 0.13004 -0.34746 C 0.13438 -0.35093 0.15018 -0.3588 0.15018 -0.36551 L 0.13038 -0.38774 C 0.12587 -0.39445 0.12413 -0.39862 0.12309 -0.40625 C 0.12205 -0.41389 0.12413 -0.42755 0.12448 -0.43311 " pathEditMode="relative" rAng="0" ptsTypes="AaaaaaaaaAaaA">
                                      <p:cBhvr>
                                        <p:cTn id="49" dur="2000" fill="hold"/>
                                        <p:tgtEl>
                                          <p:spTgt spid="8231"/>
                                        </p:tgtEl>
                                        <p:attrNameLst>
                                          <p:attrName>ppt_x</p:attrName>
                                          <p:attrName>ppt_y</p:attrName>
                                        </p:attrNameLst>
                                      </p:cBhvr>
                                      <p:rCtr x="4375" y="-17176"/>
                                    </p:animMotion>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xit" presetSubtype="0" fill="hold" grpId="0" nodeType="clickEffect">
                                  <p:stCondLst>
                                    <p:cond delay="0"/>
                                  </p:stCondLst>
                                  <p:childTnLst>
                                    <p:animEffect transition="out" filter="dissolve">
                                      <p:cBhvr>
                                        <p:cTn id="53" dur="500"/>
                                        <p:tgtEl>
                                          <p:spTgt spid="8230"/>
                                        </p:tgtEl>
                                      </p:cBhvr>
                                    </p:animEffect>
                                    <p:set>
                                      <p:cBhvr>
                                        <p:cTn id="54" dur="1" fill="hold">
                                          <p:stCondLst>
                                            <p:cond delay="499"/>
                                          </p:stCondLst>
                                        </p:cTn>
                                        <p:tgtEl>
                                          <p:spTgt spid="8230"/>
                                        </p:tgtEl>
                                        <p:attrNameLst>
                                          <p:attrName>style.visibility</p:attrName>
                                        </p:attrNameLst>
                                      </p:cBhvr>
                                      <p:to>
                                        <p:strVal val="hidden"/>
                                      </p:to>
                                    </p:set>
                                  </p:childTnLst>
                                </p:cTn>
                              </p:par>
                            </p:childTnLst>
                          </p:cTn>
                        </p:par>
                        <p:par>
                          <p:cTn id="55" fill="hold" nodeType="afterGroup">
                            <p:stCondLst>
                              <p:cond delay="500"/>
                            </p:stCondLst>
                            <p:childTnLst>
                              <p:par>
                                <p:cTn id="56" presetID="9" presetClass="exit" presetSubtype="0" fill="hold" grpId="0" nodeType="afterEffect">
                                  <p:stCondLst>
                                    <p:cond delay="0"/>
                                  </p:stCondLst>
                                  <p:childTnLst>
                                    <p:animEffect transition="out" filter="dissolve">
                                      <p:cBhvr>
                                        <p:cTn id="57" dur="500"/>
                                        <p:tgtEl>
                                          <p:spTgt spid="8229"/>
                                        </p:tgtEl>
                                      </p:cBhvr>
                                    </p:animEffect>
                                    <p:set>
                                      <p:cBhvr>
                                        <p:cTn id="58" dur="1" fill="hold">
                                          <p:stCondLst>
                                            <p:cond delay="499"/>
                                          </p:stCondLst>
                                        </p:cTn>
                                        <p:tgtEl>
                                          <p:spTgt spid="8229"/>
                                        </p:tgtEl>
                                        <p:attrNameLst>
                                          <p:attrName>style.visibility</p:attrName>
                                        </p:attrNameLst>
                                      </p:cBhvr>
                                      <p:to>
                                        <p:strVal val="hidden"/>
                                      </p:to>
                                    </p:set>
                                  </p:childTnLst>
                                </p:cTn>
                              </p:par>
                            </p:childTnLst>
                          </p:cTn>
                        </p:par>
                        <p:par>
                          <p:cTn id="59" fill="hold" nodeType="afterGroup">
                            <p:stCondLst>
                              <p:cond delay="1000"/>
                            </p:stCondLst>
                            <p:childTnLst>
                              <p:par>
                                <p:cTn id="60" presetID="9" presetClass="exit" presetSubtype="0" fill="hold" nodeType="afterEffect">
                                  <p:stCondLst>
                                    <p:cond delay="0"/>
                                  </p:stCondLst>
                                  <p:childTnLst>
                                    <p:animEffect transition="out" filter="dissolve">
                                      <p:cBhvr>
                                        <p:cTn id="61" dur="500"/>
                                        <p:tgtEl>
                                          <p:spTgt spid="8233"/>
                                        </p:tgtEl>
                                      </p:cBhvr>
                                    </p:animEffect>
                                    <p:set>
                                      <p:cBhvr>
                                        <p:cTn id="62" dur="1" fill="hold">
                                          <p:stCondLst>
                                            <p:cond delay="499"/>
                                          </p:stCondLst>
                                        </p:cTn>
                                        <p:tgtEl>
                                          <p:spTgt spid="8233"/>
                                        </p:tgtEl>
                                        <p:attrNameLst>
                                          <p:attrName>style.visibility</p:attrName>
                                        </p:attrNameLst>
                                      </p:cBhvr>
                                      <p:to>
                                        <p:strVal val="hidden"/>
                                      </p:to>
                                    </p:set>
                                  </p:childTnLst>
                                </p:cTn>
                              </p:par>
                            </p:childTnLst>
                          </p:cTn>
                        </p:par>
                        <p:par>
                          <p:cTn id="63" fill="hold" nodeType="afterGroup">
                            <p:stCondLst>
                              <p:cond delay="1500"/>
                            </p:stCondLst>
                            <p:childTnLst>
                              <p:par>
                                <p:cTn id="64" presetID="9" presetClass="exit" presetSubtype="0" fill="hold" grpId="0" nodeType="afterEffect">
                                  <p:stCondLst>
                                    <p:cond delay="0"/>
                                  </p:stCondLst>
                                  <p:childTnLst>
                                    <p:animEffect transition="out" filter="dissolve">
                                      <p:cBhvr>
                                        <p:cTn id="65" dur="500"/>
                                        <p:tgtEl>
                                          <p:spTgt spid="8226"/>
                                        </p:tgtEl>
                                      </p:cBhvr>
                                    </p:animEffect>
                                    <p:set>
                                      <p:cBhvr>
                                        <p:cTn id="66" dur="1" fill="hold">
                                          <p:stCondLst>
                                            <p:cond delay="499"/>
                                          </p:stCondLst>
                                        </p:cTn>
                                        <p:tgtEl>
                                          <p:spTgt spid="8226"/>
                                        </p:tgtEl>
                                        <p:attrNameLst>
                                          <p:attrName>style.visibility</p:attrName>
                                        </p:attrNameLst>
                                      </p:cBhvr>
                                      <p:to>
                                        <p:strVal val="hidden"/>
                                      </p:to>
                                    </p:set>
                                  </p:childTnLst>
                                </p:cTn>
                              </p:par>
                            </p:childTnLst>
                          </p:cTn>
                        </p:par>
                        <p:par>
                          <p:cTn id="67" fill="hold" nodeType="afterGroup">
                            <p:stCondLst>
                              <p:cond delay="2000"/>
                            </p:stCondLst>
                            <p:childTnLst>
                              <p:par>
                                <p:cTn id="68" presetID="9" presetClass="exit" presetSubtype="0" fill="hold" grpId="0" nodeType="afterEffect">
                                  <p:stCondLst>
                                    <p:cond delay="0"/>
                                  </p:stCondLst>
                                  <p:childTnLst>
                                    <p:animEffect transition="out" filter="dissolve">
                                      <p:cBhvr>
                                        <p:cTn id="69" dur="500"/>
                                        <p:tgtEl>
                                          <p:spTgt spid="8224"/>
                                        </p:tgtEl>
                                      </p:cBhvr>
                                    </p:animEffect>
                                    <p:set>
                                      <p:cBhvr>
                                        <p:cTn id="70" dur="1" fill="hold">
                                          <p:stCondLst>
                                            <p:cond delay="499"/>
                                          </p:stCondLst>
                                        </p:cTn>
                                        <p:tgtEl>
                                          <p:spTgt spid="8224"/>
                                        </p:tgtEl>
                                        <p:attrNameLst>
                                          <p:attrName>style.visibility</p:attrName>
                                        </p:attrNameLst>
                                      </p:cBhvr>
                                      <p:to>
                                        <p:strVal val="hidden"/>
                                      </p:to>
                                    </p:set>
                                  </p:childTnLst>
                                </p:cTn>
                              </p:par>
                            </p:childTnLst>
                          </p:cTn>
                        </p:par>
                        <p:par>
                          <p:cTn id="71" fill="hold" nodeType="afterGroup">
                            <p:stCondLst>
                              <p:cond delay="2500"/>
                            </p:stCondLst>
                            <p:childTnLst>
                              <p:par>
                                <p:cTn id="72" presetID="9" presetClass="exit" presetSubtype="0" fill="hold" grpId="0" nodeType="afterEffect">
                                  <p:stCondLst>
                                    <p:cond delay="0"/>
                                  </p:stCondLst>
                                  <p:childTnLst>
                                    <p:animEffect transition="out" filter="dissolve">
                                      <p:cBhvr>
                                        <p:cTn id="73" dur="500"/>
                                        <p:tgtEl>
                                          <p:spTgt spid="8225"/>
                                        </p:tgtEl>
                                      </p:cBhvr>
                                    </p:animEffect>
                                    <p:set>
                                      <p:cBhvr>
                                        <p:cTn id="74" dur="1" fill="hold">
                                          <p:stCondLst>
                                            <p:cond delay="499"/>
                                          </p:stCondLst>
                                        </p:cTn>
                                        <p:tgtEl>
                                          <p:spTgt spid="822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nodeType="afterEffect">
                                  <p:stCondLst>
                                    <p:cond delay="0"/>
                                  </p:stCondLst>
                                  <p:childTnLst>
                                    <p:set>
                                      <p:cBhvr>
                                        <p:cTn id="77" dur="1" fill="hold">
                                          <p:stCondLst>
                                            <p:cond delay="0"/>
                                          </p:stCondLst>
                                        </p:cTn>
                                        <p:tgtEl>
                                          <p:spTgt spid="8237"/>
                                        </p:tgtEl>
                                        <p:attrNameLst>
                                          <p:attrName>style.visibility</p:attrName>
                                        </p:attrNameLst>
                                      </p:cBhvr>
                                      <p:to>
                                        <p:strVal val="visible"/>
                                      </p:to>
                                    </p:set>
                                    <p:animEffect transition="in" filter="dissolve">
                                      <p:cBhvr>
                                        <p:cTn id="78" dur="500"/>
                                        <p:tgtEl>
                                          <p:spTgt spid="8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4" grpId="0" animBg="1"/>
      <p:bldP spid="8225" grpId="0" animBg="1"/>
      <p:bldP spid="8226" grpId="0" animBg="1"/>
      <p:bldP spid="8227" grpId="0" animBg="1"/>
      <p:bldP spid="8228" grpId="0" animBg="1"/>
      <p:bldP spid="8229" grpId="0" animBg="1"/>
      <p:bldP spid="8230" grpId="0" animBg="1"/>
      <p:bldP spid="8231" grpId="0" animBg="1"/>
      <p:bldP spid="8231" grpId="1" animBg="1"/>
      <p:bldP spid="8231" grpId="2" animBg="1"/>
      <p:bldP spid="8231" grpId="3" animBg="1"/>
      <p:bldP spid="8232" grpId="0" animBg="1"/>
      <p:bldP spid="8212" grpId="0" animBg="1"/>
      <p:bldP spid="8212" grpId="1" animBg="1"/>
      <p:bldP spid="8236" grpId="0" animBg="1"/>
      <p:bldP spid="8236" grpId="1"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5890" name="Text Box 2"/>
          <p:cNvSpPr txBox="1">
            <a:spLocks noChangeArrowheads="1"/>
          </p:cNvSpPr>
          <p:nvPr/>
        </p:nvSpPr>
        <p:spPr bwMode="auto">
          <a:xfrm>
            <a:off x="356136" y="127576"/>
            <a:ext cx="1857676"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18</a:t>
            </a:r>
            <a:r>
              <a:rPr kumimoji="0" lang="en-US" sz="3200" b="0" i="0" u="none" strike="noStrike" kern="1200" cap="none" spc="0" normalizeH="0" baseline="30000" noProof="0" dirty="0">
                <a:ln>
                  <a:noFill/>
                </a:ln>
                <a:solidFill>
                  <a:srgbClr val="FFFFFF"/>
                </a:solidFill>
                <a:effectLst/>
                <a:uLnTx/>
                <a:uFillTx/>
                <a:latin typeface="Times New Roman" pitchFamily="18" charset="0"/>
                <a:ea typeface="+mn-ea"/>
                <a:cs typeface="+mn-cs"/>
              </a:rPr>
              <a:t>th</a:t>
            </a: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 Cent</a:t>
            </a: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528589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8589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 name="Group 6"/>
          <p:cNvGrpSpPr>
            <a:grpSpLocks/>
          </p:cNvGrpSpPr>
          <p:nvPr/>
        </p:nvGrpSpPr>
        <p:grpSpPr bwMode="auto">
          <a:xfrm>
            <a:off x="2310063" y="381001"/>
            <a:ext cx="9652551" cy="6172107"/>
            <a:chOff x="1248" y="1440"/>
            <a:chExt cx="2112" cy="3094"/>
          </a:xfrm>
        </p:grpSpPr>
        <p:sp>
          <p:nvSpPr>
            <p:cNvPr id="5285895" name="AutoShape 7"/>
            <p:cNvSpPr>
              <a:spLocks noChangeArrowheads="1"/>
            </p:cNvSpPr>
            <p:nvPr/>
          </p:nvSpPr>
          <p:spPr bwMode="auto">
            <a:xfrm>
              <a:off x="1248" y="1440"/>
              <a:ext cx="2112" cy="3094"/>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85896" name="Text Box 8"/>
            <p:cNvSpPr txBox="1">
              <a:spLocks noChangeArrowheads="1"/>
            </p:cNvSpPr>
            <p:nvPr/>
          </p:nvSpPr>
          <p:spPr bwMode="auto">
            <a:xfrm>
              <a:off x="1326" y="2757"/>
              <a:ext cx="1964" cy="1759"/>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Alle</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Kunst</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ist</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umsunst</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Wenn</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ein</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Engel auf das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Zundloch</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brunzt</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FROM GERMAN TO ENGLISH: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“All skill is in vain if an angel pees down your musket’s touch-hole!” </a:t>
              </a:r>
            </a:p>
          </p:txBody>
        </p:sp>
      </p:grpSp>
      <p:sp>
        <p:nvSpPr>
          <p:cNvPr id="9" name="Rectangle 8"/>
          <p:cNvSpPr/>
          <p:nvPr/>
        </p:nvSpPr>
        <p:spPr>
          <a:xfrm>
            <a:off x="2444818" y="457201"/>
            <a:ext cx="9391046" cy="224676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Divine Providence: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Old world &amp; New world </a:t>
            </a:r>
          </a:p>
        </p:txBody>
      </p:sp>
    </p:spTree>
    <p:extLst>
      <p:ext uri="{BB962C8B-B14F-4D97-AF65-F5344CB8AC3E}">
        <p14:creationId xmlns:p14="http://schemas.microsoft.com/office/powerpoint/2010/main" val="20500432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85890">
                                            <p:txEl>
                                              <p:pRg st="0" end="0"/>
                                            </p:txEl>
                                          </p:spTgt>
                                        </p:tgtEl>
                                      </p:cBhvr>
                                    </p:animEffect>
                                    <p:animScale>
                                      <p:cBhvr>
                                        <p:cTn id="7" dur="250" autoRev="1" fill="hold"/>
                                        <p:tgtEl>
                                          <p:spTgt spid="5285890">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9" name="Picture 5" descr="Painting, Saratoga, 7 October 1777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051" y="1419225"/>
            <a:ext cx="5751513" cy="419735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274" name="Rectangle 10"/>
          <p:cNvSpPr>
            <a:spLocks noChangeArrowheads="1"/>
          </p:cNvSpPr>
          <p:nvPr/>
        </p:nvSpPr>
        <p:spPr bwMode="auto">
          <a:xfrm>
            <a:off x="2184400" y="577850"/>
            <a:ext cx="77724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r>
              <a:rPr lang="en-US" altLang="en-US" sz="4000">
                <a:solidFill>
                  <a:srgbClr val="000000"/>
                </a:solidFill>
              </a:rPr>
              <a:t>The American Revolution</a:t>
            </a:r>
            <a:br>
              <a:rPr lang="en-US" altLang="en-US" sz="4000">
                <a:solidFill>
                  <a:srgbClr val="000000"/>
                </a:solidFill>
              </a:rPr>
            </a:br>
            <a:endParaRPr lang="en-US" altLang="en-US" sz="4000">
              <a:solidFill>
                <a:srgbClr val="000000"/>
              </a:solidFill>
            </a:endParaRPr>
          </a:p>
        </p:txBody>
      </p:sp>
      <p:sp>
        <p:nvSpPr>
          <p:cNvPr id="11275" name="Rectangle 11"/>
          <p:cNvSpPr>
            <a:spLocks noChangeArrowheads="1"/>
          </p:cNvSpPr>
          <p:nvPr/>
        </p:nvSpPr>
        <p:spPr bwMode="auto">
          <a:xfrm>
            <a:off x="3552825" y="5778501"/>
            <a:ext cx="5037138"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fontAlgn="base">
              <a:spcAft>
                <a:spcPct val="0"/>
              </a:spcAft>
              <a:buNone/>
            </a:pPr>
            <a:r>
              <a:rPr lang="en-US" altLang="en-US" sz="4800">
                <a:solidFill>
                  <a:srgbClr val="000000"/>
                </a:solidFill>
              </a:rPr>
              <a:t>Saratoga - 1777</a:t>
            </a:r>
          </a:p>
        </p:txBody>
      </p:sp>
      <p:pic>
        <p:nvPicPr>
          <p:cNvPr id="11276" name="Picture 12" descr="new csi cre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8925" y="411164"/>
            <a:ext cx="979488" cy="10937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descr="InvasionCanadaAnimation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3701"/>
            <a:ext cx="9144000" cy="6069013"/>
          </a:xfrm>
          <a:prstGeom prst="rect">
            <a:avLst/>
          </a:prstGeom>
          <a:noFill/>
          <a:extLst>
            <a:ext uri="{909E8E84-426E-40DD-AFC4-6F175D3DCCD1}">
              <a14:hiddenFill xmlns:a14="http://schemas.microsoft.com/office/drawing/2010/main">
                <a:solidFill>
                  <a:srgbClr val="FFFFFF"/>
                </a:solidFill>
              </a14:hiddenFill>
            </a:ext>
          </a:extLst>
        </p:spPr>
      </p:pic>
      <p:grpSp>
        <p:nvGrpSpPr>
          <p:cNvPr id="5130" name="Group 10"/>
          <p:cNvGrpSpPr>
            <a:grpSpLocks/>
          </p:cNvGrpSpPr>
          <p:nvPr/>
        </p:nvGrpSpPr>
        <p:grpSpPr bwMode="auto">
          <a:xfrm>
            <a:off x="6938963" y="1346201"/>
            <a:ext cx="488950" cy="423863"/>
            <a:chOff x="2464" y="-71"/>
            <a:chExt cx="308" cy="267"/>
          </a:xfrm>
        </p:grpSpPr>
        <p:sp>
          <p:nvSpPr>
            <p:cNvPr id="5131" name="Rectangle 11"/>
            <p:cNvSpPr>
              <a:spLocks noChangeArrowheads="1"/>
            </p:cNvSpPr>
            <p:nvPr/>
          </p:nvSpPr>
          <p:spPr bwMode="auto">
            <a:xfrm>
              <a:off x="2512" y="86"/>
              <a:ext cx="196" cy="11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2" name="Line 12"/>
            <p:cNvSpPr>
              <a:spLocks noChangeShapeType="1"/>
            </p:cNvSpPr>
            <p:nvPr/>
          </p:nvSpPr>
          <p:spPr bwMode="auto">
            <a:xfrm>
              <a:off x="2514" y="90"/>
              <a:ext cx="192" cy="10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3" name="Line 13"/>
            <p:cNvSpPr>
              <a:spLocks noChangeShapeType="1"/>
            </p:cNvSpPr>
            <p:nvPr/>
          </p:nvSpPr>
          <p:spPr bwMode="auto">
            <a:xfrm flipV="1">
              <a:off x="2512" y="86"/>
              <a:ext cx="194" cy="10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4" name="Text Box 14"/>
            <p:cNvSpPr txBox="1">
              <a:spLocks noChangeArrowheads="1"/>
            </p:cNvSpPr>
            <p:nvPr/>
          </p:nvSpPr>
          <p:spPr bwMode="auto">
            <a:xfrm>
              <a:off x="2464" y="-71"/>
              <a:ext cx="3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xxx</a:t>
              </a:r>
            </a:p>
          </p:txBody>
        </p:sp>
      </p:grpSp>
      <p:grpSp>
        <p:nvGrpSpPr>
          <p:cNvPr id="5135" name="Group 15"/>
          <p:cNvGrpSpPr>
            <a:grpSpLocks/>
          </p:cNvGrpSpPr>
          <p:nvPr/>
        </p:nvGrpSpPr>
        <p:grpSpPr bwMode="auto">
          <a:xfrm>
            <a:off x="5626100" y="5565775"/>
            <a:ext cx="590550" cy="477838"/>
            <a:chOff x="3376" y="-34"/>
            <a:chExt cx="372" cy="301"/>
          </a:xfrm>
        </p:grpSpPr>
        <p:sp>
          <p:nvSpPr>
            <p:cNvPr id="5136" name="Rectangle 16"/>
            <p:cNvSpPr>
              <a:spLocks noChangeArrowheads="1"/>
            </p:cNvSpPr>
            <p:nvPr/>
          </p:nvSpPr>
          <p:spPr bwMode="auto">
            <a:xfrm>
              <a:off x="3440" y="125"/>
              <a:ext cx="244" cy="142"/>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7" name="Line 17"/>
            <p:cNvSpPr>
              <a:spLocks noChangeShapeType="1"/>
            </p:cNvSpPr>
            <p:nvPr/>
          </p:nvSpPr>
          <p:spPr bwMode="auto">
            <a:xfrm>
              <a:off x="3440" y="126"/>
              <a:ext cx="248" cy="14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8" name="Line 18"/>
            <p:cNvSpPr>
              <a:spLocks noChangeShapeType="1"/>
            </p:cNvSpPr>
            <p:nvPr/>
          </p:nvSpPr>
          <p:spPr bwMode="auto">
            <a:xfrm flipV="1">
              <a:off x="3438" y="124"/>
              <a:ext cx="246" cy="14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9" name="Text Box 19"/>
            <p:cNvSpPr txBox="1">
              <a:spLocks noChangeArrowheads="1"/>
            </p:cNvSpPr>
            <p:nvPr/>
          </p:nvSpPr>
          <p:spPr bwMode="auto">
            <a:xfrm>
              <a:off x="3376" y="-34"/>
              <a:ext cx="3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xxxx</a:t>
              </a:r>
            </a:p>
          </p:txBody>
        </p:sp>
      </p:grpSp>
      <p:sp>
        <p:nvSpPr>
          <p:cNvPr id="5140" name="Freeform 20"/>
          <p:cNvSpPr>
            <a:spLocks/>
          </p:cNvSpPr>
          <p:nvPr/>
        </p:nvSpPr>
        <p:spPr bwMode="auto">
          <a:xfrm>
            <a:off x="5953125" y="1814513"/>
            <a:ext cx="985838" cy="2728912"/>
          </a:xfrm>
          <a:custGeom>
            <a:avLst/>
            <a:gdLst>
              <a:gd name="T0" fmla="*/ 621 w 621"/>
              <a:gd name="T1" fmla="*/ 0 h 1719"/>
              <a:gd name="T2" fmla="*/ 181 w 621"/>
              <a:gd name="T3" fmla="*/ 411 h 1719"/>
              <a:gd name="T4" fmla="*/ 0 w 621"/>
              <a:gd name="T5" fmla="*/ 1719 h 1719"/>
            </a:gdLst>
            <a:ahLst/>
            <a:cxnLst>
              <a:cxn ang="0">
                <a:pos x="T0" y="T1"/>
              </a:cxn>
              <a:cxn ang="0">
                <a:pos x="T2" y="T3"/>
              </a:cxn>
              <a:cxn ang="0">
                <a:pos x="T4" y="T5"/>
              </a:cxn>
            </a:cxnLst>
            <a:rect l="0" t="0" r="r" b="b"/>
            <a:pathLst>
              <a:path w="621" h="1719">
                <a:moveTo>
                  <a:pt x="621" y="0"/>
                </a:moveTo>
                <a:lnTo>
                  <a:pt x="181" y="411"/>
                </a:lnTo>
                <a:cubicBezTo>
                  <a:pt x="78" y="697"/>
                  <a:pt x="38" y="1447"/>
                  <a:pt x="0" y="1719"/>
                </a:cubicBezTo>
              </a:path>
            </a:pathLst>
          </a:custGeom>
          <a:noFill/>
          <a:ln w="88900" cmpd="tri">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141" name="Group 21"/>
          <p:cNvGrpSpPr>
            <a:grpSpLocks/>
          </p:cNvGrpSpPr>
          <p:nvPr/>
        </p:nvGrpSpPr>
        <p:grpSpPr bwMode="auto">
          <a:xfrm>
            <a:off x="6619875" y="1295400"/>
            <a:ext cx="285750" cy="382588"/>
            <a:chOff x="2214" y="-61"/>
            <a:chExt cx="180" cy="241"/>
          </a:xfrm>
        </p:grpSpPr>
        <p:sp>
          <p:nvSpPr>
            <p:cNvPr id="5142" name="Rectangle 22"/>
            <p:cNvSpPr>
              <a:spLocks noChangeArrowheads="1"/>
            </p:cNvSpPr>
            <p:nvPr/>
          </p:nvSpPr>
          <p:spPr bwMode="auto">
            <a:xfrm>
              <a:off x="2228" y="96"/>
              <a:ext cx="148" cy="83"/>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43" name="Line 23"/>
            <p:cNvSpPr>
              <a:spLocks noChangeShapeType="1"/>
            </p:cNvSpPr>
            <p:nvPr/>
          </p:nvSpPr>
          <p:spPr bwMode="auto">
            <a:xfrm>
              <a:off x="2230" y="100"/>
              <a:ext cx="148" cy="8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44" name="Line 24"/>
            <p:cNvSpPr>
              <a:spLocks noChangeShapeType="1"/>
            </p:cNvSpPr>
            <p:nvPr/>
          </p:nvSpPr>
          <p:spPr bwMode="auto">
            <a:xfrm flipV="1">
              <a:off x="2226" y="98"/>
              <a:ext cx="152" cy="8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45" name="Text Box 25"/>
            <p:cNvSpPr txBox="1">
              <a:spLocks noChangeArrowheads="1"/>
            </p:cNvSpPr>
            <p:nvPr/>
          </p:nvSpPr>
          <p:spPr bwMode="auto">
            <a:xfrm>
              <a:off x="2214" y="-61"/>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a:t>
              </a:r>
            </a:p>
          </p:txBody>
        </p:sp>
      </p:grpSp>
      <p:sp>
        <p:nvSpPr>
          <p:cNvPr id="5151" name="Freeform 31"/>
          <p:cNvSpPr>
            <a:spLocks/>
          </p:cNvSpPr>
          <p:nvPr/>
        </p:nvSpPr>
        <p:spPr bwMode="auto">
          <a:xfrm>
            <a:off x="4268788" y="1720851"/>
            <a:ext cx="2328862" cy="2284413"/>
          </a:xfrm>
          <a:custGeom>
            <a:avLst/>
            <a:gdLst>
              <a:gd name="T0" fmla="*/ 1467 w 1467"/>
              <a:gd name="T1" fmla="*/ 0 h 1439"/>
              <a:gd name="T2" fmla="*/ 1096 w 1467"/>
              <a:gd name="T3" fmla="*/ 489 h 1439"/>
              <a:gd name="T4" fmla="*/ 493 w 1467"/>
              <a:gd name="T5" fmla="*/ 790 h 1439"/>
              <a:gd name="T6" fmla="*/ 81 w 1467"/>
              <a:gd name="T7" fmla="*/ 1092 h 1439"/>
              <a:gd name="T8" fmla="*/ 8 w 1467"/>
              <a:gd name="T9" fmla="*/ 1439 h 1439"/>
            </a:gdLst>
            <a:ahLst/>
            <a:cxnLst>
              <a:cxn ang="0">
                <a:pos x="T0" y="T1"/>
              </a:cxn>
              <a:cxn ang="0">
                <a:pos x="T2" y="T3"/>
              </a:cxn>
              <a:cxn ang="0">
                <a:pos x="T4" y="T5"/>
              </a:cxn>
              <a:cxn ang="0">
                <a:pos x="T6" y="T7"/>
              </a:cxn>
              <a:cxn ang="0">
                <a:pos x="T8" y="T9"/>
              </a:cxn>
            </a:cxnLst>
            <a:rect l="0" t="0" r="r" b="b"/>
            <a:pathLst>
              <a:path w="1467" h="1439">
                <a:moveTo>
                  <a:pt x="1467" y="0"/>
                </a:moveTo>
                <a:lnTo>
                  <a:pt x="1096" y="489"/>
                </a:lnTo>
                <a:cubicBezTo>
                  <a:pt x="934" y="621"/>
                  <a:pt x="662" y="690"/>
                  <a:pt x="493" y="790"/>
                </a:cubicBezTo>
                <a:cubicBezTo>
                  <a:pt x="324" y="890"/>
                  <a:pt x="162" y="984"/>
                  <a:pt x="81" y="1092"/>
                </a:cubicBezTo>
                <a:cubicBezTo>
                  <a:pt x="0" y="1200"/>
                  <a:pt x="23" y="1367"/>
                  <a:pt x="8" y="1439"/>
                </a:cubicBezTo>
              </a:path>
            </a:pathLst>
          </a:custGeom>
          <a:noFill/>
          <a:ln w="88900" cmpd="tri">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3" name="Freeform 33"/>
          <p:cNvSpPr>
            <a:spLocks/>
          </p:cNvSpPr>
          <p:nvPr/>
        </p:nvSpPr>
        <p:spPr bwMode="auto">
          <a:xfrm>
            <a:off x="5819775" y="4608513"/>
            <a:ext cx="109538" cy="965200"/>
          </a:xfrm>
          <a:custGeom>
            <a:avLst/>
            <a:gdLst>
              <a:gd name="T0" fmla="*/ 0 w 69"/>
              <a:gd name="T1" fmla="*/ 608 h 608"/>
              <a:gd name="T2" fmla="*/ 28 w 69"/>
              <a:gd name="T3" fmla="*/ 425 h 608"/>
              <a:gd name="T4" fmla="*/ 69 w 69"/>
              <a:gd name="T5" fmla="*/ 0 h 608"/>
            </a:gdLst>
            <a:ahLst/>
            <a:cxnLst>
              <a:cxn ang="0">
                <a:pos x="T0" y="T1"/>
              </a:cxn>
              <a:cxn ang="0">
                <a:pos x="T2" y="T3"/>
              </a:cxn>
              <a:cxn ang="0">
                <a:pos x="T4" y="T5"/>
              </a:cxn>
            </a:cxnLst>
            <a:rect l="0" t="0" r="r" b="b"/>
            <a:pathLst>
              <a:path w="69" h="608">
                <a:moveTo>
                  <a:pt x="0" y="608"/>
                </a:moveTo>
                <a:lnTo>
                  <a:pt x="28" y="425"/>
                </a:lnTo>
                <a:cubicBezTo>
                  <a:pt x="40" y="324"/>
                  <a:pt x="60" y="89"/>
                  <a:pt x="69" y="0"/>
                </a:cubicBezTo>
              </a:path>
            </a:pathLst>
          </a:custGeom>
          <a:noFill/>
          <a:ln w="88900" cap="flat" cmpd="tri">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4" name="Freeform 34"/>
          <p:cNvSpPr>
            <a:spLocks/>
          </p:cNvSpPr>
          <p:nvPr/>
        </p:nvSpPr>
        <p:spPr bwMode="auto">
          <a:xfrm>
            <a:off x="5108576" y="6110288"/>
            <a:ext cx="911225" cy="493712"/>
          </a:xfrm>
          <a:custGeom>
            <a:avLst/>
            <a:gdLst>
              <a:gd name="T0" fmla="*/ 531 w 574"/>
              <a:gd name="T1" fmla="*/ 0 h 311"/>
              <a:gd name="T2" fmla="*/ 485 w 574"/>
              <a:gd name="T3" fmla="*/ 210 h 311"/>
              <a:gd name="T4" fmla="*/ 0 w 574"/>
              <a:gd name="T5" fmla="*/ 311 h 311"/>
            </a:gdLst>
            <a:ahLst/>
            <a:cxnLst>
              <a:cxn ang="0">
                <a:pos x="T0" y="T1"/>
              </a:cxn>
              <a:cxn ang="0">
                <a:pos x="T2" y="T3"/>
              </a:cxn>
              <a:cxn ang="0">
                <a:pos x="T4" y="T5"/>
              </a:cxn>
            </a:cxnLst>
            <a:rect l="0" t="0" r="r" b="b"/>
            <a:pathLst>
              <a:path w="574" h="311">
                <a:moveTo>
                  <a:pt x="531" y="0"/>
                </a:moveTo>
                <a:cubicBezTo>
                  <a:pt x="523" y="35"/>
                  <a:pt x="574" y="158"/>
                  <a:pt x="485" y="210"/>
                </a:cubicBezTo>
                <a:cubicBezTo>
                  <a:pt x="396" y="262"/>
                  <a:pt x="101" y="290"/>
                  <a:pt x="0" y="311"/>
                </a:cubicBezTo>
              </a:path>
            </a:pathLst>
          </a:custGeom>
          <a:noFill/>
          <a:ln w="88900" cmpd="tri">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5" name="Rectangle 35"/>
          <p:cNvSpPr>
            <a:spLocks noChangeArrowheads="1"/>
          </p:cNvSpPr>
          <p:nvPr/>
        </p:nvSpPr>
        <p:spPr bwMode="auto">
          <a:xfrm>
            <a:off x="4606926" y="4289425"/>
            <a:ext cx="454025" cy="165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2" name="Freeform 32"/>
          <p:cNvSpPr>
            <a:spLocks/>
          </p:cNvSpPr>
          <p:nvPr/>
        </p:nvSpPr>
        <p:spPr bwMode="auto">
          <a:xfrm>
            <a:off x="4295775" y="3990975"/>
            <a:ext cx="1481138" cy="465138"/>
          </a:xfrm>
          <a:custGeom>
            <a:avLst/>
            <a:gdLst>
              <a:gd name="T0" fmla="*/ 0 w 933"/>
              <a:gd name="T1" fmla="*/ 0 h 293"/>
              <a:gd name="T2" fmla="*/ 403 w 933"/>
              <a:gd name="T3" fmla="*/ 174 h 293"/>
              <a:gd name="T4" fmla="*/ 933 w 933"/>
              <a:gd name="T5" fmla="*/ 293 h 293"/>
            </a:gdLst>
            <a:ahLst/>
            <a:cxnLst>
              <a:cxn ang="0">
                <a:pos x="T0" y="T1"/>
              </a:cxn>
              <a:cxn ang="0">
                <a:pos x="T2" y="T3"/>
              </a:cxn>
              <a:cxn ang="0">
                <a:pos x="T4" y="T5"/>
              </a:cxn>
            </a:cxnLst>
            <a:rect l="0" t="0" r="r" b="b"/>
            <a:pathLst>
              <a:path w="933" h="293">
                <a:moveTo>
                  <a:pt x="0" y="0"/>
                </a:moveTo>
                <a:lnTo>
                  <a:pt x="403" y="174"/>
                </a:lnTo>
                <a:cubicBezTo>
                  <a:pt x="559" y="223"/>
                  <a:pt x="823" y="268"/>
                  <a:pt x="933" y="293"/>
                </a:cubicBezTo>
              </a:path>
            </a:pathLst>
          </a:custGeom>
          <a:noFill/>
          <a:ln w="88900" cmpd="tri">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7" name="Rectangle 37"/>
          <p:cNvSpPr>
            <a:spLocks noChangeArrowheads="1"/>
          </p:cNvSpPr>
          <p:nvPr/>
        </p:nvSpPr>
        <p:spPr bwMode="auto">
          <a:xfrm>
            <a:off x="2041525" y="846138"/>
            <a:ext cx="2020888"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000">
                <a:solidFill>
                  <a:srgbClr val="000000"/>
                </a:solidFill>
                <a:latin typeface="Arial" panose="020B0604020202020204" pitchFamily="34" charset="0"/>
              </a:rPr>
              <a:t>June-October 1777</a:t>
            </a:r>
          </a:p>
        </p:txBody>
      </p:sp>
      <p:sp>
        <p:nvSpPr>
          <p:cNvPr id="5156" name="Rectangle 36"/>
          <p:cNvSpPr>
            <a:spLocks noChangeArrowheads="1"/>
          </p:cNvSpPr>
          <p:nvPr/>
        </p:nvSpPr>
        <p:spPr bwMode="auto">
          <a:xfrm>
            <a:off x="1651000" y="623888"/>
            <a:ext cx="2776538"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a:solidFill>
                  <a:srgbClr val="000000"/>
                </a:solidFill>
                <a:latin typeface="Arial" panose="020B0604020202020204" pitchFamily="34" charset="0"/>
              </a:rPr>
              <a:t>British Plans</a:t>
            </a:r>
          </a:p>
        </p:txBody>
      </p:sp>
      <p:sp>
        <p:nvSpPr>
          <p:cNvPr id="5160" name="Freeform 40"/>
          <p:cNvSpPr>
            <a:spLocks/>
          </p:cNvSpPr>
          <p:nvPr/>
        </p:nvSpPr>
        <p:spPr bwMode="auto">
          <a:xfrm>
            <a:off x="6134101" y="2295526"/>
            <a:ext cx="161925" cy="2066925"/>
          </a:xfrm>
          <a:custGeom>
            <a:avLst/>
            <a:gdLst>
              <a:gd name="T0" fmla="*/ 102 w 102"/>
              <a:gd name="T1" fmla="*/ 0 h 1302"/>
              <a:gd name="T2" fmla="*/ 0 w 102"/>
              <a:gd name="T3" fmla="*/ 1302 h 1302"/>
            </a:gdLst>
            <a:ahLst/>
            <a:cxnLst>
              <a:cxn ang="0">
                <a:pos x="T0" y="T1"/>
              </a:cxn>
              <a:cxn ang="0">
                <a:pos x="T2" y="T3"/>
              </a:cxn>
            </a:cxnLst>
            <a:rect l="0" t="0" r="r" b="b"/>
            <a:pathLst>
              <a:path w="102" h="1302">
                <a:moveTo>
                  <a:pt x="102" y="0"/>
                </a:moveTo>
                <a:cubicBezTo>
                  <a:pt x="85" y="217"/>
                  <a:pt x="21" y="1031"/>
                  <a:pt x="0" y="1302"/>
                </a:cubicBezTo>
              </a:path>
            </a:pathLst>
          </a:custGeom>
          <a:noFill/>
          <a:ln w="88900" cmpd="tri">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61" name="Freeform 41"/>
          <p:cNvSpPr>
            <a:spLocks/>
          </p:cNvSpPr>
          <p:nvPr/>
        </p:nvSpPr>
        <p:spPr bwMode="auto">
          <a:xfrm>
            <a:off x="5972176" y="4429125"/>
            <a:ext cx="142875" cy="1219200"/>
          </a:xfrm>
          <a:custGeom>
            <a:avLst/>
            <a:gdLst>
              <a:gd name="T0" fmla="*/ 0 w 90"/>
              <a:gd name="T1" fmla="*/ 768 h 768"/>
              <a:gd name="T2" fmla="*/ 90 w 90"/>
              <a:gd name="T3" fmla="*/ 0 h 768"/>
            </a:gdLst>
            <a:ahLst/>
            <a:cxnLst>
              <a:cxn ang="0">
                <a:pos x="T0" y="T1"/>
              </a:cxn>
              <a:cxn ang="0">
                <a:pos x="T2" y="T3"/>
              </a:cxn>
            </a:cxnLst>
            <a:rect l="0" t="0" r="r" b="b"/>
            <a:pathLst>
              <a:path w="90" h="768">
                <a:moveTo>
                  <a:pt x="0" y="768"/>
                </a:moveTo>
                <a:cubicBezTo>
                  <a:pt x="15" y="640"/>
                  <a:pt x="71" y="160"/>
                  <a:pt x="90" y="0"/>
                </a:cubicBezTo>
              </a:path>
            </a:pathLst>
          </a:custGeom>
          <a:noFill/>
          <a:ln w="88900" cmpd="tri">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60"/>
                                        </p:tgtEl>
                                        <p:attrNameLst>
                                          <p:attrName>style.visibility</p:attrName>
                                        </p:attrNameLst>
                                      </p:cBhvr>
                                      <p:to>
                                        <p:strVal val="visible"/>
                                      </p:to>
                                    </p:set>
                                    <p:animEffect transition="in" filter="wipe(up)">
                                      <p:cBhvr>
                                        <p:cTn id="7" dur="3000"/>
                                        <p:tgtEl>
                                          <p:spTgt spid="516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61"/>
                                        </p:tgtEl>
                                        <p:attrNameLst>
                                          <p:attrName>style.visibility</p:attrName>
                                        </p:attrNameLst>
                                      </p:cBhvr>
                                      <p:to>
                                        <p:strVal val="visible"/>
                                      </p:to>
                                    </p:set>
                                    <p:animEffect transition="in" filter="wipe(down)">
                                      <p:cBhvr>
                                        <p:cTn id="10" dur="3000"/>
                                        <p:tgtEl>
                                          <p:spTgt spid="51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1" nodeType="clickEffect">
                                  <p:stCondLst>
                                    <p:cond delay="0"/>
                                  </p:stCondLst>
                                  <p:childTnLst>
                                    <p:animEffect transition="out" filter="dissolve">
                                      <p:cBhvr>
                                        <p:cTn id="14" dur="500"/>
                                        <p:tgtEl>
                                          <p:spTgt spid="5160"/>
                                        </p:tgtEl>
                                      </p:cBhvr>
                                    </p:animEffect>
                                    <p:set>
                                      <p:cBhvr>
                                        <p:cTn id="15" dur="1" fill="hold">
                                          <p:stCondLst>
                                            <p:cond delay="499"/>
                                          </p:stCondLst>
                                        </p:cTn>
                                        <p:tgtEl>
                                          <p:spTgt spid="5160"/>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5161"/>
                                        </p:tgtEl>
                                      </p:cBhvr>
                                    </p:animEffect>
                                    <p:set>
                                      <p:cBhvr>
                                        <p:cTn id="18" dur="1" fill="hold">
                                          <p:stCondLst>
                                            <p:cond delay="499"/>
                                          </p:stCondLst>
                                        </p:cTn>
                                        <p:tgtEl>
                                          <p:spTgt spid="516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154"/>
                                        </p:tgtEl>
                                        <p:attrNameLst>
                                          <p:attrName>style.visibility</p:attrName>
                                        </p:attrNameLst>
                                      </p:cBhvr>
                                      <p:to>
                                        <p:strVal val="visible"/>
                                      </p:to>
                                    </p:set>
                                    <p:animEffect transition="in" filter="wipe(up)">
                                      <p:cBhvr>
                                        <p:cTn id="23" dur="3000"/>
                                        <p:tgtEl>
                                          <p:spTgt spid="515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53"/>
                                        </p:tgtEl>
                                        <p:attrNameLst>
                                          <p:attrName>style.visibility</p:attrName>
                                        </p:attrNameLst>
                                      </p:cBhvr>
                                      <p:to>
                                        <p:strVal val="visible"/>
                                      </p:to>
                                    </p:set>
                                    <p:animEffect transition="in" filter="wipe(down)">
                                      <p:cBhvr>
                                        <p:cTn id="28" dur="3000"/>
                                        <p:tgtEl>
                                          <p:spTgt spid="515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140"/>
                                        </p:tgtEl>
                                        <p:attrNameLst>
                                          <p:attrName>style.visibility</p:attrName>
                                        </p:attrNameLst>
                                      </p:cBhvr>
                                      <p:to>
                                        <p:strVal val="visible"/>
                                      </p:to>
                                    </p:set>
                                    <p:animEffect transition="in" filter="wipe(up)">
                                      <p:cBhvr>
                                        <p:cTn id="33" dur="3000"/>
                                        <p:tgtEl>
                                          <p:spTgt spid="514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151"/>
                                        </p:tgtEl>
                                        <p:attrNameLst>
                                          <p:attrName>style.visibility</p:attrName>
                                        </p:attrNameLst>
                                      </p:cBhvr>
                                      <p:to>
                                        <p:strVal val="visible"/>
                                      </p:to>
                                    </p:set>
                                    <p:animEffect transition="in" filter="wipe(up)">
                                      <p:cBhvr>
                                        <p:cTn id="38" dur="3000"/>
                                        <p:tgtEl>
                                          <p:spTgt spid="5151"/>
                                        </p:tgtEl>
                                      </p:cBhvr>
                                    </p:animEffect>
                                  </p:childTnLst>
                                </p:cTn>
                              </p:par>
                            </p:childTnLst>
                          </p:cTn>
                        </p:par>
                        <p:par>
                          <p:cTn id="39" fill="hold" nodeType="afterGroup">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5152"/>
                                        </p:tgtEl>
                                        <p:attrNameLst>
                                          <p:attrName>style.visibility</p:attrName>
                                        </p:attrNameLst>
                                      </p:cBhvr>
                                      <p:to>
                                        <p:strVal val="visible"/>
                                      </p:to>
                                    </p:set>
                                    <p:animEffect transition="in" filter="wipe(left)">
                                      <p:cBhvr>
                                        <p:cTn id="42" dur="3000"/>
                                        <p:tgtEl>
                                          <p:spTgt spid="5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 grpId="0" animBg="1"/>
      <p:bldP spid="5151" grpId="0" animBg="1"/>
      <p:bldP spid="5153" grpId="0" animBg="1"/>
      <p:bldP spid="5154" grpId="0" animBg="1"/>
      <p:bldP spid="5152" grpId="0" animBg="1"/>
      <p:bldP spid="5160" grpId="0" animBg="1"/>
      <p:bldP spid="5160" grpId="1" animBg="1"/>
      <p:bldP spid="5161" grpId="0" animBg="1"/>
      <p:bldP spid="5161"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nvasionCanadaAnimation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3701"/>
            <a:ext cx="9144000" cy="6069013"/>
          </a:xfrm>
          <a:prstGeom prst="rect">
            <a:avLst/>
          </a:prstGeom>
          <a:noFill/>
          <a:extLst>
            <a:ext uri="{909E8E84-426E-40DD-AFC4-6F175D3DCCD1}">
              <a14:hiddenFill xmlns:a14="http://schemas.microsoft.com/office/drawing/2010/main">
                <a:solidFill>
                  <a:srgbClr val="FFFFFF"/>
                </a:solidFill>
              </a14:hiddenFill>
            </a:ext>
          </a:extLst>
        </p:spPr>
      </p:pic>
      <p:grpSp>
        <p:nvGrpSpPr>
          <p:cNvPr id="2111" name="Group 63"/>
          <p:cNvGrpSpPr>
            <a:grpSpLocks/>
          </p:cNvGrpSpPr>
          <p:nvPr/>
        </p:nvGrpSpPr>
        <p:grpSpPr bwMode="auto">
          <a:xfrm>
            <a:off x="7158038" y="1360488"/>
            <a:ext cx="488950" cy="423862"/>
            <a:chOff x="3047" y="-57"/>
            <a:chExt cx="308" cy="267"/>
          </a:xfrm>
        </p:grpSpPr>
        <p:sp>
          <p:nvSpPr>
            <p:cNvPr id="2061" name="Rectangle 13"/>
            <p:cNvSpPr>
              <a:spLocks noChangeArrowheads="1"/>
            </p:cNvSpPr>
            <p:nvPr/>
          </p:nvSpPr>
          <p:spPr bwMode="auto">
            <a:xfrm>
              <a:off x="3099" y="100"/>
              <a:ext cx="196" cy="11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2" name="Line 14"/>
            <p:cNvSpPr>
              <a:spLocks noChangeShapeType="1"/>
            </p:cNvSpPr>
            <p:nvPr/>
          </p:nvSpPr>
          <p:spPr bwMode="auto">
            <a:xfrm>
              <a:off x="3101" y="104"/>
              <a:ext cx="192" cy="10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3" name="Line 15"/>
            <p:cNvSpPr>
              <a:spLocks noChangeShapeType="1"/>
            </p:cNvSpPr>
            <p:nvPr/>
          </p:nvSpPr>
          <p:spPr bwMode="auto">
            <a:xfrm flipV="1">
              <a:off x="3099" y="100"/>
              <a:ext cx="194" cy="10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4" name="Text Box 16"/>
            <p:cNvSpPr txBox="1">
              <a:spLocks noChangeArrowheads="1"/>
            </p:cNvSpPr>
            <p:nvPr/>
          </p:nvSpPr>
          <p:spPr bwMode="auto">
            <a:xfrm>
              <a:off x="3047" y="-57"/>
              <a:ext cx="3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xxx</a:t>
              </a:r>
            </a:p>
          </p:txBody>
        </p:sp>
      </p:grpSp>
      <p:sp>
        <p:nvSpPr>
          <p:cNvPr id="2072" name="Rectangle 24"/>
          <p:cNvSpPr>
            <a:spLocks noChangeArrowheads="1"/>
          </p:cNvSpPr>
          <p:nvPr/>
        </p:nvSpPr>
        <p:spPr bwMode="auto">
          <a:xfrm>
            <a:off x="9477376" y="1216025"/>
            <a:ext cx="523875" cy="5080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endParaRPr>
          </a:p>
        </p:txBody>
      </p:sp>
      <p:sp>
        <p:nvSpPr>
          <p:cNvPr id="2080" name="Rectangle 32"/>
          <p:cNvSpPr>
            <a:spLocks noChangeArrowheads="1"/>
          </p:cNvSpPr>
          <p:nvPr/>
        </p:nvSpPr>
        <p:spPr bwMode="auto">
          <a:xfrm>
            <a:off x="9575800" y="5692776"/>
            <a:ext cx="165100" cy="6064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83" name="Text Box 35"/>
          <p:cNvSpPr txBox="1">
            <a:spLocks noChangeArrowheads="1"/>
          </p:cNvSpPr>
          <p:nvPr/>
        </p:nvSpPr>
        <p:spPr bwMode="auto">
          <a:xfrm>
            <a:off x="9994900" y="5602289"/>
            <a:ext cx="57785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June</a:t>
            </a:r>
          </a:p>
        </p:txBody>
      </p:sp>
      <p:sp>
        <p:nvSpPr>
          <p:cNvPr id="2085" name="Text Box 37"/>
          <p:cNvSpPr txBox="1">
            <a:spLocks noChangeArrowheads="1"/>
          </p:cNvSpPr>
          <p:nvPr/>
        </p:nvSpPr>
        <p:spPr bwMode="auto">
          <a:xfrm>
            <a:off x="9994900" y="3611564"/>
            <a:ext cx="509588"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Aug</a:t>
            </a:r>
          </a:p>
        </p:txBody>
      </p:sp>
      <p:sp>
        <p:nvSpPr>
          <p:cNvPr id="2086" name="Text Box 38"/>
          <p:cNvSpPr txBox="1">
            <a:spLocks noChangeArrowheads="1"/>
          </p:cNvSpPr>
          <p:nvPr/>
        </p:nvSpPr>
        <p:spPr bwMode="auto">
          <a:xfrm>
            <a:off x="9994900" y="2616201"/>
            <a:ext cx="55880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Sept</a:t>
            </a:r>
          </a:p>
        </p:txBody>
      </p:sp>
      <p:sp>
        <p:nvSpPr>
          <p:cNvPr id="2087" name="Text Box 39"/>
          <p:cNvSpPr txBox="1">
            <a:spLocks noChangeArrowheads="1"/>
          </p:cNvSpPr>
          <p:nvPr/>
        </p:nvSpPr>
        <p:spPr bwMode="auto">
          <a:xfrm>
            <a:off x="9994900" y="1620839"/>
            <a:ext cx="46990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Oct</a:t>
            </a:r>
          </a:p>
        </p:txBody>
      </p:sp>
      <p:sp>
        <p:nvSpPr>
          <p:cNvPr id="2088" name="Text Box 40"/>
          <p:cNvSpPr txBox="1">
            <a:spLocks noChangeArrowheads="1"/>
          </p:cNvSpPr>
          <p:nvPr/>
        </p:nvSpPr>
        <p:spPr bwMode="auto">
          <a:xfrm>
            <a:off x="9391651" y="842964"/>
            <a:ext cx="701675" cy="3762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Arial" panose="020B0604020202020204" pitchFamily="34" charset="0"/>
              </a:rPr>
              <a:t>1777</a:t>
            </a:r>
          </a:p>
        </p:txBody>
      </p:sp>
      <p:sp>
        <p:nvSpPr>
          <p:cNvPr id="2089" name="Rectangle 41"/>
          <p:cNvSpPr>
            <a:spLocks noChangeArrowheads="1"/>
          </p:cNvSpPr>
          <p:nvPr/>
        </p:nvSpPr>
        <p:spPr bwMode="auto">
          <a:xfrm>
            <a:off x="9477376" y="4260850"/>
            <a:ext cx="523875" cy="10096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84" name="Text Box 36"/>
          <p:cNvSpPr txBox="1">
            <a:spLocks noChangeArrowheads="1"/>
          </p:cNvSpPr>
          <p:nvPr/>
        </p:nvSpPr>
        <p:spPr bwMode="auto">
          <a:xfrm>
            <a:off x="9994900" y="4606926"/>
            <a:ext cx="509588"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July</a:t>
            </a:r>
          </a:p>
        </p:txBody>
      </p:sp>
      <p:sp>
        <p:nvSpPr>
          <p:cNvPr id="2090" name="Rectangle 42"/>
          <p:cNvSpPr>
            <a:spLocks noChangeArrowheads="1"/>
          </p:cNvSpPr>
          <p:nvPr/>
        </p:nvSpPr>
        <p:spPr bwMode="auto">
          <a:xfrm>
            <a:off x="9477376" y="2247900"/>
            <a:ext cx="523875" cy="10096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5" name="Text Box 27"/>
          <p:cNvSpPr txBox="1">
            <a:spLocks noChangeArrowheads="1"/>
          </p:cNvSpPr>
          <p:nvPr/>
        </p:nvSpPr>
        <p:spPr bwMode="auto">
          <a:xfrm>
            <a:off x="9712326" y="1189039"/>
            <a:ext cx="339725"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p:txBody>
      </p:sp>
      <p:grpSp>
        <p:nvGrpSpPr>
          <p:cNvPr id="2130" name="Group 82"/>
          <p:cNvGrpSpPr>
            <a:grpSpLocks/>
          </p:cNvGrpSpPr>
          <p:nvPr/>
        </p:nvGrpSpPr>
        <p:grpSpPr bwMode="auto">
          <a:xfrm>
            <a:off x="5524500" y="4383088"/>
            <a:ext cx="488950" cy="423862"/>
            <a:chOff x="2520" y="2761"/>
            <a:chExt cx="308" cy="267"/>
          </a:xfrm>
        </p:grpSpPr>
        <p:sp>
          <p:nvSpPr>
            <p:cNvPr id="2093" name="Rectangle 45"/>
            <p:cNvSpPr>
              <a:spLocks noChangeArrowheads="1"/>
            </p:cNvSpPr>
            <p:nvPr/>
          </p:nvSpPr>
          <p:spPr bwMode="auto">
            <a:xfrm>
              <a:off x="2576" y="2918"/>
              <a:ext cx="196" cy="110"/>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94" name="Line 46"/>
            <p:cNvSpPr>
              <a:spLocks noChangeShapeType="1"/>
            </p:cNvSpPr>
            <p:nvPr/>
          </p:nvSpPr>
          <p:spPr bwMode="auto">
            <a:xfrm>
              <a:off x="2578" y="2922"/>
              <a:ext cx="192" cy="106"/>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95" name="Line 47"/>
            <p:cNvSpPr>
              <a:spLocks noChangeShapeType="1"/>
            </p:cNvSpPr>
            <p:nvPr/>
          </p:nvSpPr>
          <p:spPr bwMode="auto">
            <a:xfrm flipV="1">
              <a:off x="2576" y="2918"/>
              <a:ext cx="194" cy="106"/>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96" name="Text Box 48"/>
            <p:cNvSpPr txBox="1">
              <a:spLocks noChangeArrowheads="1"/>
            </p:cNvSpPr>
            <p:nvPr/>
          </p:nvSpPr>
          <p:spPr bwMode="auto">
            <a:xfrm>
              <a:off x="2520" y="2761"/>
              <a:ext cx="3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333399"/>
                  </a:solidFill>
                  <a:latin typeface="Arial" panose="020B0604020202020204" pitchFamily="34" charset="0"/>
                </a:rPr>
                <a:t>xxx</a:t>
              </a:r>
            </a:p>
          </p:txBody>
        </p:sp>
      </p:grpSp>
      <p:grpSp>
        <p:nvGrpSpPr>
          <p:cNvPr id="2112" name="Group 64"/>
          <p:cNvGrpSpPr>
            <a:grpSpLocks/>
          </p:cNvGrpSpPr>
          <p:nvPr/>
        </p:nvGrpSpPr>
        <p:grpSpPr bwMode="auto">
          <a:xfrm>
            <a:off x="5626100" y="5565775"/>
            <a:ext cx="590550" cy="477838"/>
            <a:chOff x="3376" y="-34"/>
            <a:chExt cx="372" cy="301"/>
          </a:xfrm>
        </p:grpSpPr>
        <p:sp>
          <p:nvSpPr>
            <p:cNvPr id="2101" name="Rectangle 53"/>
            <p:cNvSpPr>
              <a:spLocks noChangeArrowheads="1"/>
            </p:cNvSpPr>
            <p:nvPr/>
          </p:nvSpPr>
          <p:spPr bwMode="auto">
            <a:xfrm>
              <a:off x="3440" y="125"/>
              <a:ext cx="244" cy="142"/>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02" name="Line 54"/>
            <p:cNvSpPr>
              <a:spLocks noChangeShapeType="1"/>
            </p:cNvSpPr>
            <p:nvPr/>
          </p:nvSpPr>
          <p:spPr bwMode="auto">
            <a:xfrm>
              <a:off x="3440" y="126"/>
              <a:ext cx="248" cy="14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03" name="Line 55"/>
            <p:cNvSpPr>
              <a:spLocks noChangeShapeType="1"/>
            </p:cNvSpPr>
            <p:nvPr/>
          </p:nvSpPr>
          <p:spPr bwMode="auto">
            <a:xfrm flipV="1">
              <a:off x="3438" y="124"/>
              <a:ext cx="246" cy="14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04" name="Text Box 56"/>
            <p:cNvSpPr txBox="1">
              <a:spLocks noChangeArrowheads="1"/>
            </p:cNvSpPr>
            <p:nvPr/>
          </p:nvSpPr>
          <p:spPr bwMode="auto">
            <a:xfrm>
              <a:off x="3376" y="-34"/>
              <a:ext cx="3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xxxx</a:t>
              </a:r>
            </a:p>
          </p:txBody>
        </p:sp>
      </p:grpSp>
      <p:sp>
        <p:nvSpPr>
          <p:cNvPr id="2081" name="Rectangle 33"/>
          <p:cNvSpPr>
            <a:spLocks noChangeArrowheads="1"/>
          </p:cNvSpPr>
          <p:nvPr/>
        </p:nvSpPr>
        <p:spPr bwMode="auto">
          <a:xfrm>
            <a:off x="9575800" y="5184775"/>
            <a:ext cx="165100" cy="508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13" name="Rectangle 65"/>
          <p:cNvSpPr>
            <a:spLocks noChangeArrowheads="1"/>
          </p:cNvSpPr>
          <p:nvPr/>
        </p:nvSpPr>
        <p:spPr bwMode="auto">
          <a:xfrm>
            <a:off x="9575800" y="4341813"/>
            <a:ext cx="165100" cy="84296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15" name="Rectangle 67"/>
          <p:cNvSpPr>
            <a:spLocks noChangeArrowheads="1"/>
          </p:cNvSpPr>
          <p:nvPr/>
        </p:nvSpPr>
        <p:spPr bwMode="auto">
          <a:xfrm>
            <a:off x="9575800" y="4217988"/>
            <a:ext cx="165100" cy="1254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16" name="Rectangle 68"/>
          <p:cNvSpPr>
            <a:spLocks noChangeArrowheads="1"/>
          </p:cNvSpPr>
          <p:nvPr/>
        </p:nvSpPr>
        <p:spPr bwMode="auto">
          <a:xfrm>
            <a:off x="9575800" y="4144963"/>
            <a:ext cx="165100" cy="746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19" name="Freeform 71"/>
          <p:cNvSpPr>
            <a:spLocks/>
          </p:cNvSpPr>
          <p:nvPr/>
        </p:nvSpPr>
        <p:spPr bwMode="auto">
          <a:xfrm>
            <a:off x="5619751" y="4302125"/>
            <a:ext cx="365125" cy="184150"/>
          </a:xfrm>
          <a:custGeom>
            <a:avLst/>
            <a:gdLst>
              <a:gd name="T0" fmla="*/ 20 w 230"/>
              <a:gd name="T1" fmla="*/ 0 h 116"/>
              <a:gd name="T2" fmla="*/ 0 w 230"/>
              <a:gd name="T3" fmla="*/ 38 h 116"/>
              <a:gd name="T4" fmla="*/ 49 w 230"/>
              <a:gd name="T5" fmla="*/ 61 h 116"/>
              <a:gd name="T6" fmla="*/ 66 w 230"/>
              <a:gd name="T7" fmla="*/ 20 h 116"/>
              <a:gd name="T8" fmla="*/ 102 w 230"/>
              <a:gd name="T9" fmla="*/ 36 h 116"/>
              <a:gd name="T10" fmla="*/ 90 w 230"/>
              <a:gd name="T11" fmla="*/ 72 h 116"/>
              <a:gd name="T12" fmla="*/ 122 w 230"/>
              <a:gd name="T13" fmla="*/ 86 h 116"/>
              <a:gd name="T14" fmla="*/ 142 w 230"/>
              <a:gd name="T15" fmla="*/ 50 h 116"/>
              <a:gd name="T16" fmla="*/ 182 w 230"/>
              <a:gd name="T17" fmla="*/ 66 h 116"/>
              <a:gd name="T18" fmla="*/ 168 w 230"/>
              <a:gd name="T19" fmla="*/ 98 h 116"/>
              <a:gd name="T20" fmla="*/ 216 w 230"/>
              <a:gd name="T21" fmla="*/ 116 h 116"/>
              <a:gd name="T22" fmla="*/ 230 w 230"/>
              <a:gd name="T23" fmla="*/ 7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37" name="Rectangle 89"/>
          <p:cNvSpPr>
            <a:spLocks noChangeArrowheads="1"/>
          </p:cNvSpPr>
          <p:nvPr/>
        </p:nvSpPr>
        <p:spPr bwMode="auto">
          <a:xfrm>
            <a:off x="9575800" y="3838576"/>
            <a:ext cx="165100" cy="3079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143" name="Group 95"/>
          <p:cNvGrpSpPr>
            <a:grpSpLocks/>
          </p:cNvGrpSpPr>
          <p:nvPr/>
        </p:nvGrpSpPr>
        <p:grpSpPr bwMode="auto">
          <a:xfrm>
            <a:off x="6105525" y="3810000"/>
            <a:ext cx="285750" cy="382588"/>
            <a:chOff x="2214" y="-61"/>
            <a:chExt cx="180" cy="241"/>
          </a:xfrm>
        </p:grpSpPr>
        <p:sp>
          <p:nvSpPr>
            <p:cNvPr id="2144" name="Rectangle 96"/>
            <p:cNvSpPr>
              <a:spLocks noChangeArrowheads="1"/>
            </p:cNvSpPr>
            <p:nvPr/>
          </p:nvSpPr>
          <p:spPr bwMode="auto">
            <a:xfrm>
              <a:off x="2228" y="96"/>
              <a:ext cx="148" cy="83"/>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45" name="Line 97"/>
            <p:cNvSpPr>
              <a:spLocks noChangeShapeType="1"/>
            </p:cNvSpPr>
            <p:nvPr/>
          </p:nvSpPr>
          <p:spPr bwMode="auto">
            <a:xfrm>
              <a:off x="2230" y="100"/>
              <a:ext cx="148" cy="8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46" name="Line 98"/>
            <p:cNvSpPr>
              <a:spLocks noChangeShapeType="1"/>
            </p:cNvSpPr>
            <p:nvPr/>
          </p:nvSpPr>
          <p:spPr bwMode="auto">
            <a:xfrm flipV="1">
              <a:off x="2226" y="98"/>
              <a:ext cx="152" cy="8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47" name="Text Box 99"/>
            <p:cNvSpPr txBox="1">
              <a:spLocks noChangeArrowheads="1"/>
            </p:cNvSpPr>
            <p:nvPr/>
          </p:nvSpPr>
          <p:spPr bwMode="auto">
            <a:xfrm>
              <a:off x="2214" y="-61"/>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a:t>
              </a:r>
            </a:p>
          </p:txBody>
        </p:sp>
      </p:grpSp>
      <p:grpSp>
        <p:nvGrpSpPr>
          <p:cNvPr id="2148" name="Group 100"/>
          <p:cNvGrpSpPr>
            <a:grpSpLocks/>
          </p:cNvGrpSpPr>
          <p:nvPr/>
        </p:nvGrpSpPr>
        <p:grpSpPr bwMode="auto">
          <a:xfrm>
            <a:off x="6207125" y="4305300"/>
            <a:ext cx="285750" cy="382588"/>
            <a:chOff x="2634" y="0"/>
            <a:chExt cx="180" cy="241"/>
          </a:xfrm>
        </p:grpSpPr>
        <p:sp>
          <p:nvSpPr>
            <p:cNvPr id="2149" name="Rectangle 101"/>
            <p:cNvSpPr>
              <a:spLocks noChangeArrowheads="1"/>
            </p:cNvSpPr>
            <p:nvPr/>
          </p:nvSpPr>
          <p:spPr bwMode="auto">
            <a:xfrm>
              <a:off x="2648" y="157"/>
              <a:ext cx="148" cy="83"/>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0" name="Line 102"/>
            <p:cNvSpPr>
              <a:spLocks noChangeShapeType="1"/>
            </p:cNvSpPr>
            <p:nvPr/>
          </p:nvSpPr>
          <p:spPr bwMode="auto">
            <a:xfrm>
              <a:off x="2650" y="161"/>
              <a:ext cx="148" cy="80"/>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1" name="Line 103"/>
            <p:cNvSpPr>
              <a:spLocks noChangeShapeType="1"/>
            </p:cNvSpPr>
            <p:nvPr/>
          </p:nvSpPr>
          <p:spPr bwMode="auto">
            <a:xfrm flipV="1">
              <a:off x="2646" y="159"/>
              <a:ext cx="152" cy="82"/>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2" name="Text Box 104"/>
            <p:cNvSpPr txBox="1">
              <a:spLocks noChangeArrowheads="1"/>
            </p:cNvSpPr>
            <p:nvPr/>
          </p:nvSpPr>
          <p:spPr bwMode="auto">
            <a:xfrm>
              <a:off x="2634" y="0"/>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333399"/>
                  </a:solidFill>
                  <a:latin typeface="Arial" panose="020B0604020202020204" pitchFamily="34" charset="0"/>
                </a:rPr>
                <a:t>x</a:t>
              </a:r>
            </a:p>
          </p:txBody>
        </p:sp>
      </p:grpSp>
      <p:sp>
        <p:nvSpPr>
          <p:cNvPr id="2153" name="AutoShape 105"/>
          <p:cNvSpPr>
            <a:spLocks noChangeArrowheads="1"/>
          </p:cNvSpPr>
          <p:nvPr/>
        </p:nvSpPr>
        <p:spPr bwMode="auto">
          <a:xfrm>
            <a:off x="6194425" y="42370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4" name="Rectangle 106"/>
          <p:cNvSpPr>
            <a:spLocks noChangeArrowheads="1"/>
          </p:cNvSpPr>
          <p:nvPr/>
        </p:nvSpPr>
        <p:spPr bwMode="auto">
          <a:xfrm>
            <a:off x="9575800" y="3632201"/>
            <a:ext cx="165100" cy="2063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0" name="AutoShape 112"/>
          <p:cNvSpPr>
            <a:spLocks noChangeArrowheads="1"/>
          </p:cNvSpPr>
          <p:nvPr/>
        </p:nvSpPr>
        <p:spPr bwMode="auto">
          <a:xfrm>
            <a:off x="5746750" y="41671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1" name="Rectangle 113"/>
          <p:cNvSpPr>
            <a:spLocks noChangeArrowheads="1"/>
          </p:cNvSpPr>
          <p:nvPr/>
        </p:nvSpPr>
        <p:spPr bwMode="auto">
          <a:xfrm>
            <a:off x="9575800" y="2917826"/>
            <a:ext cx="165100" cy="7143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2" name="Rectangle 114"/>
          <p:cNvSpPr>
            <a:spLocks noChangeArrowheads="1"/>
          </p:cNvSpPr>
          <p:nvPr/>
        </p:nvSpPr>
        <p:spPr bwMode="auto">
          <a:xfrm>
            <a:off x="9575800" y="2695575"/>
            <a:ext cx="165100" cy="2222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3" name="Rectangle 115"/>
          <p:cNvSpPr>
            <a:spLocks noChangeArrowheads="1"/>
          </p:cNvSpPr>
          <p:nvPr/>
        </p:nvSpPr>
        <p:spPr bwMode="auto">
          <a:xfrm>
            <a:off x="4606926" y="4289425"/>
            <a:ext cx="454025" cy="165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155" name="Group 107"/>
          <p:cNvGrpSpPr>
            <a:grpSpLocks/>
          </p:cNvGrpSpPr>
          <p:nvPr/>
        </p:nvGrpSpPr>
        <p:grpSpPr bwMode="auto">
          <a:xfrm>
            <a:off x="4895850" y="4141789"/>
            <a:ext cx="285750" cy="382587"/>
            <a:chOff x="2634" y="0"/>
            <a:chExt cx="180" cy="241"/>
          </a:xfrm>
        </p:grpSpPr>
        <p:sp>
          <p:nvSpPr>
            <p:cNvPr id="2156" name="Rectangle 108"/>
            <p:cNvSpPr>
              <a:spLocks noChangeArrowheads="1"/>
            </p:cNvSpPr>
            <p:nvPr/>
          </p:nvSpPr>
          <p:spPr bwMode="auto">
            <a:xfrm>
              <a:off x="2648" y="157"/>
              <a:ext cx="148" cy="83"/>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7" name="Line 109"/>
            <p:cNvSpPr>
              <a:spLocks noChangeShapeType="1"/>
            </p:cNvSpPr>
            <p:nvPr/>
          </p:nvSpPr>
          <p:spPr bwMode="auto">
            <a:xfrm>
              <a:off x="2650" y="161"/>
              <a:ext cx="148" cy="80"/>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8" name="Line 110"/>
            <p:cNvSpPr>
              <a:spLocks noChangeShapeType="1"/>
            </p:cNvSpPr>
            <p:nvPr/>
          </p:nvSpPr>
          <p:spPr bwMode="auto">
            <a:xfrm flipV="1">
              <a:off x="2646" y="159"/>
              <a:ext cx="152" cy="82"/>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9" name="Text Box 111"/>
            <p:cNvSpPr txBox="1">
              <a:spLocks noChangeArrowheads="1"/>
            </p:cNvSpPr>
            <p:nvPr/>
          </p:nvSpPr>
          <p:spPr bwMode="auto">
            <a:xfrm>
              <a:off x="2634" y="0"/>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333399"/>
                  </a:solidFill>
                  <a:latin typeface="Arial" panose="020B0604020202020204" pitchFamily="34" charset="0"/>
                </a:rPr>
                <a:t>x</a:t>
              </a:r>
            </a:p>
          </p:txBody>
        </p:sp>
      </p:grpSp>
      <p:sp>
        <p:nvSpPr>
          <p:cNvPr id="2117" name="AutoShape 69"/>
          <p:cNvSpPr>
            <a:spLocks noChangeArrowheads="1"/>
          </p:cNvSpPr>
          <p:nvPr/>
        </p:nvSpPr>
        <p:spPr bwMode="auto">
          <a:xfrm>
            <a:off x="4899025" y="42370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097" name="Group 49"/>
          <p:cNvGrpSpPr>
            <a:grpSpLocks/>
          </p:cNvGrpSpPr>
          <p:nvPr/>
        </p:nvGrpSpPr>
        <p:grpSpPr bwMode="auto">
          <a:xfrm>
            <a:off x="6780213" y="1252539"/>
            <a:ext cx="285750" cy="382587"/>
            <a:chOff x="2214" y="-61"/>
            <a:chExt cx="180" cy="241"/>
          </a:xfrm>
        </p:grpSpPr>
        <p:sp>
          <p:nvSpPr>
            <p:cNvPr id="2065" name="Rectangle 17"/>
            <p:cNvSpPr>
              <a:spLocks noChangeArrowheads="1"/>
            </p:cNvSpPr>
            <p:nvPr/>
          </p:nvSpPr>
          <p:spPr bwMode="auto">
            <a:xfrm>
              <a:off x="2228" y="96"/>
              <a:ext cx="148" cy="83"/>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6" name="Line 18"/>
            <p:cNvSpPr>
              <a:spLocks noChangeShapeType="1"/>
            </p:cNvSpPr>
            <p:nvPr/>
          </p:nvSpPr>
          <p:spPr bwMode="auto">
            <a:xfrm>
              <a:off x="2230" y="100"/>
              <a:ext cx="148" cy="8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7" name="Line 19"/>
            <p:cNvSpPr>
              <a:spLocks noChangeShapeType="1"/>
            </p:cNvSpPr>
            <p:nvPr/>
          </p:nvSpPr>
          <p:spPr bwMode="auto">
            <a:xfrm flipV="1">
              <a:off x="2226" y="98"/>
              <a:ext cx="152" cy="8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8" name="Text Box 20"/>
            <p:cNvSpPr txBox="1">
              <a:spLocks noChangeArrowheads="1"/>
            </p:cNvSpPr>
            <p:nvPr/>
          </p:nvSpPr>
          <p:spPr bwMode="auto">
            <a:xfrm>
              <a:off x="2214" y="-61"/>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a:t>
              </a:r>
            </a:p>
          </p:txBody>
        </p:sp>
      </p:grpSp>
      <p:grpSp>
        <p:nvGrpSpPr>
          <p:cNvPr id="2131" name="Group 83"/>
          <p:cNvGrpSpPr>
            <a:grpSpLocks/>
          </p:cNvGrpSpPr>
          <p:nvPr/>
        </p:nvGrpSpPr>
        <p:grpSpPr bwMode="auto">
          <a:xfrm>
            <a:off x="5472113" y="4310064"/>
            <a:ext cx="285750" cy="382587"/>
            <a:chOff x="2634" y="0"/>
            <a:chExt cx="180" cy="241"/>
          </a:xfrm>
        </p:grpSpPr>
        <p:sp>
          <p:nvSpPr>
            <p:cNvPr id="2126" name="Rectangle 78"/>
            <p:cNvSpPr>
              <a:spLocks noChangeArrowheads="1"/>
            </p:cNvSpPr>
            <p:nvPr/>
          </p:nvSpPr>
          <p:spPr bwMode="auto">
            <a:xfrm>
              <a:off x="2648" y="157"/>
              <a:ext cx="148" cy="83"/>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27" name="Line 79"/>
            <p:cNvSpPr>
              <a:spLocks noChangeShapeType="1"/>
            </p:cNvSpPr>
            <p:nvPr/>
          </p:nvSpPr>
          <p:spPr bwMode="auto">
            <a:xfrm>
              <a:off x="2650" y="161"/>
              <a:ext cx="148" cy="80"/>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28" name="Line 80"/>
            <p:cNvSpPr>
              <a:spLocks noChangeShapeType="1"/>
            </p:cNvSpPr>
            <p:nvPr/>
          </p:nvSpPr>
          <p:spPr bwMode="auto">
            <a:xfrm flipV="1">
              <a:off x="2646" y="159"/>
              <a:ext cx="152" cy="82"/>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29" name="Text Box 81"/>
            <p:cNvSpPr txBox="1">
              <a:spLocks noChangeArrowheads="1"/>
            </p:cNvSpPr>
            <p:nvPr/>
          </p:nvSpPr>
          <p:spPr bwMode="auto">
            <a:xfrm>
              <a:off x="2634" y="0"/>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333399"/>
                  </a:solidFill>
                  <a:latin typeface="Arial" panose="020B0604020202020204" pitchFamily="34" charset="0"/>
                </a:rPr>
                <a:t>x</a:t>
              </a:r>
            </a:p>
          </p:txBody>
        </p:sp>
      </p:grpSp>
      <p:sp>
        <p:nvSpPr>
          <p:cNvPr id="2164" name="Rectangle 116"/>
          <p:cNvSpPr>
            <a:spLocks noChangeArrowheads="1"/>
          </p:cNvSpPr>
          <p:nvPr/>
        </p:nvSpPr>
        <p:spPr bwMode="auto">
          <a:xfrm>
            <a:off x="2041525" y="846138"/>
            <a:ext cx="2020888"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000">
                <a:solidFill>
                  <a:srgbClr val="000000"/>
                </a:solidFill>
                <a:latin typeface="Arial" panose="020B0604020202020204" pitchFamily="34" charset="0"/>
              </a:rPr>
              <a:t>June-October 1777</a:t>
            </a:r>
          </a:p>
        </p:txBody>
      </p:sp>
      <p:sp>
        <p:nvSpPr>
          <p:cNvPr id="2165" name="Rectangle 117"/>
          <p:cNvSpPr>
            <a:spLocks noChangeArrowheads="1"/>
          </p:cNvSpPr>
          <p:nvPr/>
        </p:nvSpPr>
        <p:spPr bwMode="auto">
          <a:xfrm>
            <a:off x="1651000" y="623888"/>
            <a:ext cx="2776538"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a:solidFill>
                  <a:srgbClr val="000000"/>
                </a:solidFill>
                <a:latin typeface="Arial" panose="020B0604020202020204" pitchFamily="34" charset="0"/>
              </a:rPr>
              <a:t>Burgoyne’s Expedition</a:t>
            </a:r>
          </a:p>
        </p:txBody>
      </p:sp>
      <p:sp>
        <p:nvSpPr>
          <p:cNvPr id="2114" name="AutoShape 66"/>
          <p:cNvSpPr>
            <a:spLocks noChangeArrowheads="1"/>
          </p:cNvSpPr>
          <p:nvPr/>
        </p:nvSpPr>
        <p:spPr bwMode="auto">
          <a:xfrm>
            <a:off x="4708525" y="41481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7" name="Rectangle 119"/>
          <p:cNvSpPr>
            <a:spLocks noChangeArrowheads="1"/>
          </p:cNvSpPr>
          <p:nvPr/>
        </p:nvSpPr>
        <p:spPr bwMode="auto">
          <a:xfrm>
            <a:off x="6111876" y="3714751"/>
            <a:ext cx="73025" cy="66675"/>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5E-6 5.95376E-6 L -0.08108 0.04879 L -0.12222 0.09943 L -0.12865 0.15238 L -0.13663 0.21989 L -0.13177 0.25596 L -0.1349 0.29827 " pathEditMode="relative" ptsTypes="AAAAAAA">
                                      <p:cBhvr>
                                        <p:cTn id="6" dur="3000" fill="hold"/>
                                        <p:tgtEl>
                                          <p:spTgt spid="2111"/>
                                        </p:tgtEl>
                                        <p:attrNameLst>
                                          <p:attrName>ppt_x</p:attrName>
                                          <p:attrName>ppt_y</p:attrName>
                                        </p:attrNameLst>
                                      </p:cBhvr>
                                    </p:animMotion>
                                  </p:childTnLst>
                                </p:cTn>
                              </p:par>
                              <p:par>
                                <p:cTn id="7" presetID="22" presetClass="entr" presetSubtype="4" fill="hold" grpId="0" nodeType="withEffect">
                                  <p:stCondLst>
                                    <p:cond delay="0"/>
                                  </p:stCondLst>
                                  <p:childTnLst>
                                    <p:set>
                                      <p:cBhvr>
                                        <p:cTn id="8" dur="1" fill="hold">
                                          <p:stCondLst>
                                            <p:cond delay="0"/>
                                          </p:stCondLst>
                                        </p:cTn>
                                        <p:tgtEl>
                                          <p:spTgt spid="2081"/>
                                        </p:tgtEl>
                                        <p:attrNameLst>
                                          <p:attrName>style.visibility</p:attrName>
                                        </p:attrNameLst>
                                      </p:cBhvr>
                                      <p:to>
                                        <p:strVal val="visible"/>
                                      </p:to>
                                    </p:set>
                                    <p:animEffect transition="in" filter="wipe(down)">
                                      <p:cBhvr>
                                        <p:cTn id="9" dur="3000"/>
                                        <p:tgtEl>
                                          <p:spTgt spid="2081"/>
                                        </p:tgtEl>
                                      </p:cBhvr>
                                    </p:animEffect>
                                  </p:childTnLst>
                                </p:cTn>
                              </p:par>
                              <p:par>
                                <p:cTn id="10" presetID="0" presetClass="path" presetSubtype="0" accel="50000" decel="50000" fill="hold" nodeType="withEffect">
                                  <p:stCondLst>
                                    <p:cond delay="0"/>
                                  </p:stCondLst>
                                  <p:childTnLst>
                                    <p:animMotion origin="layout" path="M -1.38889E-6 3.33333E-6 L -0.06614 0.08032 L -0.10069 0.13819 L -0.14114 0.18588 L -0.20851 0.22477 L -0.29809 0.31088 L -0.29878 0.37847 " pathEditMode="relative" rAng="0" ptsTypes="AAAAAAA">
                                      <p:cBhvr>
                                        <p:cTn id="11" dur="3000" fill="hold"/>
                                        <p:tgtEl>
                                          <p:spTgt spid="2097"/>
                                        </p:tgtEl>
                                        <p:attrNameLst>
                                          <p:attrName>ppt_x</p:attrName>
                                          <p:attrName>ppt_y</p:attrName>
                                        </p:attrNameLst>
                                      </p:cBhvr>
                                      <p:rCtr x="-14948" y="18912"/>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nodeType="clickEffect">
                                  <p:stCondLst>
                                    <p:cond delay="0"/>
                                  </p:stCondLst>
                                  <p:childTnLst>
                                    <p:animMotion origin="layout" path="M -0.13489 0.29838 C -0.13229 0.30463 -0.11771 0.32477 -0.11962 0.33564 C -0.12153 0.34652 -0.14114 0.3581 -0.1467 0.36389 " pathEditMode="relative" rAng="0" ptsTypes="aaa">
                                      <p:cBhvr>
                                        <p:cTn id="15" dur="2000" fill="hold"/>
                                        <p:tgtEl>
                                          <p:spTgt spid="2111"/>
                                        </p:tgtEl>
                                        <p:attrNameLst>
                                          <p:attrName>ppt_x</p:attrName>
                                          <p:attrName>ppt_y</p:attrName>
                                        </p:attrNameLst>
                                      </p:cBhvr>
                                      <p:rCtr x="260" y="3264"/>
                                    </p:animMotion>
                                  </p:childTnLst>
                                </p:cTn>
                              </p:par>
                              <p:par>
                                <p:cTn id="16" presetID="9" presetClass="entr" presetSubtype="0" fill="hold" grpId="0" nodeType="withEffect">
                                  <p:stCondLst>
                                    <p:cond delay="0"/>
                                  </p:stCondLst>
                                  <p:childTnLst>
                                    <p:set>
                                      <p:cBhvr>
                                        <p:cTn id="17" dur="1" fill="hold">
                                          <p:stCondLst>
                                            <p:cond delay="0"/>
                                          </p:stCondLst>
                                        </p:cTn>
                                        <p:tgtEl>
                                          <p:spTgt spid="2167"/>
                                        </p:tgtEl>
                                        <p:attrNameLst>
                                          <p:attrName>style.visibility</p:attrName>
                                        </p:attrNameLst>
                                      </p:cBhvr>
                                      <p:to>
                                        <p:strVal val="visible"/>
                                      </p:to>
                                    </p:set>
                                    <p:animEffect transition="in" filter="dissolve">
                                      <p:cBhvr>
                                        <p:cTn id="18" dur="500"/>
                                        <p:tgtEl>
                                          <p:spTgt spid="216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13"/>
                                        </p:tgtEl>
                                        <p:attrNameLst>
                                          <p:attrName>style.visibility</p:attrName>
                                        </p:attrNameLst>
                                      </p:cBhvr>
                                      <p:to>
                                        <p:strVal val="visible"/>
                                      </p:to>
                                    </p:set>
                                    <p:animEffect transition="in" filter="wipe(down)">
                                      <p:cBhvr>
                                        <p:cTn id="21" dur="2000"/>
                                        <p:tgtEl>
                                          <p:spTgt spid="2113"/>
                                        </p:tgtEl>
                                      </p:cBhvr>
                                    </p:animEffect>
                                  </p:childTnLst>
                                </p:cTn>
                              </p:par>
                            </p:childTnLst>
                          </p:cTn>
                        </p:par>
                        <p:par>
                          <p:cTn id="22" fill="hold" nodeType="afterGroup">
                            <p:stCondLst>
                              <p:cond delay="2000"/>
                            </p:stCondLst>
                            <p:childTnLst>
                              <p:par>
                                <p:cTn id="23" presetID="9" presetClass="entr" presetSubtype="0" fill="hold" nodeType="afterEffect">
                                  <p:stCondLst>
                                    <p:cond delay="0"/>
                                  </p:stCondLst>
                                  <p:childTnLst>
                                    <p:set>
                                      <p:cBhvr>
                                        <p:cTn id="24" dur="1" fill="hold">
                                          <p:stCondLst>
                                            <p:cond delay="0"/>
                                          </p:stCondLst>
                                        </p:cTn>
                                        <p:tgtEl>
                                          <p:spTgt spid="2130"/>
                                        </p:tgtEl>
                                        <p:attrNameLst>
                                          <p:attrName>style.visibility</p:attrName>
                                        </p:attrNameLst>
                                      </p:cBhvr>
                                      <p:to>
                                        <p:strVal val="visible"/>
                                      </p:to>
                                    </p:set>
                                    <p:animEffect transition="in" filter="dissolve">
                                      <p:cBhvr>
                                        <p:cTn id="25" dur="500"/>
                                        <p:tgtEl>
                                          <p:spTgt spid="213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0" presetClass="path" presetSubtype="0" accel="50000" decel="50000" fill="hold" nodeType="clickEffect">
                                  <p:stCondLst>
                                    <p:cond delay="0"/>
                                  </p:stCondLst>
                                  <p:childTnLst>
                                    <p:animMotion origin="layout" path="M 2.77778E-6 -2.59259E-6 L 0.00625 0.04907 L -0.00069 0.08704 L -0.03403 0.11018 " pathEditMode="relative" ptsTypes="AAAA">
                                      <p:cBhvr>
                                        <p:cTn id="29" dur="2000" fill="hold"/>
                                        <p:tgtEl>
                                          <p:spTgt spid="2112"/>
                                        </p:tgtEl>
                                        <p:attrNameLst>
                                          <p:attrName>ppt_x</p:attrName>
                                          <p:attrName>ppt_y</p:attrName>
                                        </p:attrNameLst>
                                      </p:cBhvr>
                                    </p:animMotion>
                                  </p:childTnLst>
                                </p:cTn>
                              </p:par>
                            </p:childTnLst>
                          </p:cTn>
                        </p:par>
                        <p:par>
                          <p:cTn id="30" fill="hold" nodeType="afterGroup">
                            <p:stCondLst>
                              <p:cond delay="2000"/>
                            </p:stCondLst>
                            <p:childTnLst>
                              <p:par>
                                <p:cTn id="31" presetID="9" presetClass="exit" presetSubtype="0" fill="hold" nodeType="afterEffect">
                                  <p:stCondLst>
                                    <p:cond delay="0"/>
                                  </p:stCondLst>
                                  <p:childTnLst>
                                    <p:animEffect transition="out" filter="dissolve">
                                      <p:cBhvr>
                                        <p:cTn id="32" dur="500"/>
                                        <p:tgtEl>
                                          <p:spTgt spid="2112"/>
                                        </p:tgtEl>
                                      </p:cBhvr>
                                    </p:animEffect>
                                    <p:set>
                                      <p:cBhvr>
                                        <p:cTn id="33" dur="1" fill="hold">
                                          <p:stCondLst>
                                            <p:cond delay="499"/>
                                          </p:stCondLst>
                                        </p:cTn>
                                        <p:tgtEl>
                                          <p:spTgt spid="2112"/>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0" presetClass="path" presetSubtype="0" accel="50000" decel="50000" fill="hold" nodeType="clickEffect">
                                  <p:stCondLst>
                                    <p:cond delay="0"/>
                                  </p:stCondLst>
                                  <p:childTnLst>
                                    <p:animMotion origin="layout" path="M -0.29879 0.37847 L -0.22379 0.39097 " pathEditMode="relative" rAng="0" ptsTypes="AA">
                                      <p:cBhvr>
                                        <p:cTn id="37" dur="2000" fill="hold"/>
                                        <p:tgtEl>
                                          <p:spTgt spid="2097"/>
                                        </p:tgtEl>
                                        <p:attrNameLst>
                                          <p:attrName>ppt_x</p:attrName>
                                          <p:attrName>ppt_y</p:attrName>
                                        </p:attrNameLst>
                                      </p:cBhvr>
                                      <p:rCtr x="3750" y="625"/>
                                    </p:animMotion>
                                  </p:childTnLst>
                                </p:cTn>
                              </p:par>
                              <p:par>
                                <p:cTn id="38" presetID="22" presetClass="entr" presetSubtype="4" fill="hold" grpId="0" nodeType="withEffect">
                                  <p:stCondLst>
                                    <p:cond delay="0"/>
                                  </p:stCondLst>
                                  <p:childTnLst>
                                    <p:set>
                                      <p:cBhvr>
                                        <p:cTn id="39" dur="1" fill="hold">
                                          <p:stCondLst>
                                            <p:cond delay="0"/>
                                          </p:stCondLst>
                                        </p:cTn>
                                        <p:tgtEl>
                                          <p:spTgt spid="2115"/>
                                        </p:tgtEl>
                                        <p:attrNameLst>
                                          <p:attrName>style.visibility</p:attrName>
                                        </p:attrNameLst>
                                      </p:cBhvr>
                                      <p:to>
                                        <p:strVal val="visible"/>
                                      </p:to>
                                    </p:set>
                                    <p:animEffect transition="in" filter="wipe(down)">
                                      <p:cBhvr>
                                        <p:cTn id="40" dur="1000"/>
                                        <p:tgtEl>
                                          <p:spTgt spid="2115"/>
                                        </p:tgtEl>
                                      </p:cBhvr>
                                    </p:animEffec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1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explode.wav"/>
                                        </p:tgtEl>
                                      </p:cMediaNode>
                                    </p:audio>
                                  </p:subTnLst>
                                </p:cTn>
                              </p:par>
                              <p:par>
                                <p:cTn id="44" presetID="3" presetClass="exit" presetSubtype="10" fill="hold" grpId="1" nodeType="withEffect">
                                  <p:stCondLst>
                                    <p:cond delay="0"/>
                                  </p:stCondLst>
                                  <p:childTnLst>
                                    <p:animEffect transition="out" filter="blinds(horizontal)">
                                      <p:cBhvr>
                                        <p:cTn id="45" dur="500"/>
                                        <p:tgtEl>
                                          <p:spTgt spid="2114"/>
                                        </p:tgtEl>
                                      </p:cBhvr>
                                    </p:animEffect>
                                    <p:set>
                                      <p:cBhvr>
                                        <p:cTn id="46" dur="1" fill="hold">
                                          <p:stCondLst>
                                            <p:cond delay="499"/>
                                          </p:stCondLst>
                                        </p:cTn>
                                        <p:tgtEl>
                                          <p:spTgt spid="2114"/>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2155"/>
                                        </p:tgtEl>
                                        <p:attrNameLst>
                                          <p:attrName>style.visibility</p:attrName>
                                        </p:attrNameLst>
                                      </p:cBhvr>
                                      <p:to>
                                        <p:strVal val="visible"/>
                                      </p:to>
                                    </p:set>
                                    <p:animEffect transition="in" filter="dissolve">
                                      <p:cBhvr>
                                        <p:cTn id="51" dur="500"/>
                                        <p:tgtEl>
                                          <p:spTgt spid="215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17"/>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explode.wav"/>
                                        </p:tgtEl>
                                      </p:cMediaNode>
                                    </p:audio>
                                  </p:subTnLst>
                                </p:cTn>
                              </p:par>
                              <p:par>
                                <p:cTn id="56" presetID="3" presetClass="exit" presetSubtype="10" fill="hold" grpId="1" nodeType="withEffect">
                                  <p:stCondLst>
                                    <p:cond delay="0"/>
                                  </p:stCondLst>
                                  <p:childTnLst>
                                    <p:animEffect transition="out" filter="blinds(horizontal)">
                                      <p:cBhvr>
                                        <p:cTn id="57" dur="500"/>
                                        <p:tgtEl>
                                          <p:spTgt spid="2117"/>
                                        </p:tgtEl>
                                      </p:cBhvr>
                                    </p:animEffect>
                                    <p:set>
                                      <p:cBhvr>
                                        <p:cTn id="58" dur="1" fill="hold">
                                          <p:stCondLst>
                                            <p:cond delay="499"/>
                                          </p:stCondLst>
                                        </p:cTn>
                                        <p:tgtEl>
                                          <p:spTgt spid="2117"/>
                                        </p:tgtEl>
                                        <p:attrNameLst>
                                          <p:attrName>style.visibility</p:attrName>
                                        </p:attrNameLst>
                                      </p:cBhvr>
                                      <p:to>
                                        <p:strVal val="hidden"/>
                                      </p:to>
                                    </p:set>
                                  </p:childTnLst>
                                </p:cTn>
                              </p:par>
                            </p:childTnLst>
                          </p:cTn>
                        </p:par>
                        <p:par>
                          <p:cTn id="59" fill="hold" nodeType="afterGroup">
                            <p:stCondLst>
                              <p:cond delay="500"/>
                            </p:stCondLst>
                            <p:childTnLst>
                              <p:par>
                                <p:cTn id="60" presetID="9" presetClass="exit" presetSubtype="0" fill="hold" nodeType="afterEffect">
                                  <p:stCondLst>
                                    <p:cond delay="0"/>
                                  </p:stCondLst>
                                  <p:childTnLst>
                                    <p:animEffect transition="out" filter="dissolve">
                                      <p:cBhvr>
                                        <p:cTn id="61" dur="500"/>
                                        <p:tgtEl>
                                          <p:spTgt spid="2155"/>
                                        </p:tgtEl>
                                      </p:cBhvr>
                                    </p:animEffect>
                                    <p:set>
                                      <p:cBhvr>
                                        <p:cTn id="62" dur="1" fill="hold">
                                          <p:stCondLst>
                                            <p:cond delay="499"/>
                                          </p:stCondLst>
                                        </p:cTn>
                                        <p:tgtEl>
                                          <p:spTgt spid="2155"/>
                                        </p:tgtEl>
                                        <p:attrNameLst>
                                          <p:attrName>style.visibility</p:attrName>
                                        </p:attrNameLst>
                                      </p:cBhvr>
                                      <p:to>
                                        <p:strVal val="hidden"/>
                                      </p:to>
                                    </p:set>
                                  </p:childTnLst>
                                </p:cTn>
                              </p:par>
                              <p:par>
                                <p:cTn id="63" presetID="22" presetClass="entr" presetSubtype="4" fill="hold" grpId="0" nodeType="withEffect">
                                  <p:stCondLst>
                                    <p:cond delay="0"/>
                                  </p:stCondLst>
                                  <p:childTnLst>
                                    <p:set>
                                      <p:cBhvr>
                                        <p:cTn id="64" dur="1" fill="hold">
                                          <p:stCondLst>
                                            <p:cond delay="0"/>
                                          </p:stCondLst>
                                        </p:cTn>
                                        <p:tgtEl>
                                          <p:spTgt spid="2116"/>
                                        </p:tgtEl>
                                        <p:attrNameLst>
                                          <p:attrName>style.visibility</p:attrName>
                                        </p:attrNameLst>
                                      </p:cBhvr>
                                      <p:to>
                                        <p:strVal val="visible"/>
                                      </p:to>
                                    </p:set>
                                    <p:animEffect transition="in" filter="wipe(down)">
                                      <p:cBhvr>
                                        <p:cTn id="65" dur="1000"/>
                                        <p:tgtEl>
                                          <p:spTgt spid="211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143"/>
                                        </p:tgtEl>
                                        <p:attrNameLst>
                                          <p:attrName>style.visibility</p:attrName>
                                        </p:attrNameLst>
                                      </p:cBhvr>
                                      <p:to>
                                        <p:strVal val="visible"/>
                                      </p:to>
                                    </p:set>
                                    <p:animEffect transition="in" filter="dissolve">
                                      <p:cBhvr>
                                        <p:cTn id="70" dur="500"/>
                                        <p:tgtEl>
                                          <p:spTgt spid="2143"/>
                                        </p:tgtEl>
                                      </p:cBhvr>
                                    </p:animEffect>
                                  </p:childTnLst>
                                </p:cTn>
                              </p:par>
                            </p:childTnLst>
                          </p:cTn>
                        </p:par>
                        <p:par>
                          <p:cTn id="71" fill="hold" nodeType="afterGroup">
                            <p:stCondLst>
                              <p:cond delay="500"/>
                            </p:stCondLst>
                            <p:childTnLst>
                              <p:par>
                                <p:cTn id="72" presetID="0" presetClass="path" presetSubtype="0" accel="50000" decel="50000" fill="hold" nodeType="afterEffect">
                                  <p:stCondLst>
                                    <p:cond delay="0"/>
                                  </p:stCondLst>
                                  <p:childTnLst>
                                    <p:animMotion origin="layout" path="M 1.66667E-6 2.22222E-6 L 0.00208 0.03333 " pathEditMode="relative" ptsTypes="AA">
                                      <p:cBhvr>
                                        <p:cTn id="73" dur="2000" fill="hold"/>
                                        <p:tgtEl>
                                          <p:spTgt spid="2143"/>
                                        </p:tgtEl>
                                        <p:attrNameLst>
                                          <p:attrName>ppt_x</p:attrName>
                                          <p:attrName>ppt_y</p:attrName>
                                        </p:attrNameLst>
                                      </p:cBhvr>
                                    </p:animMotion>
                                  </p:childTnLst>
                                </p:cTn>
                              </p:par>
                              <p:par>
                                <p:cTn id="74" presetID="22" presetClass="entr" presetSubtype="4" fill="hold" grpId="0" nodeType="withEffect">
                                  <p:stCondLst>
                                    <p:cond delay="0"/>
                                  </p:stCondLst>
                                  <p:childTnLst>
                                    <p:set>
                                      <p:cBhvr>
                                        <p:cTn id="75" dur="1" fill="hold">
                                          <p:stCondLst>
                                            <p:cond delay="0"/>
                                          </p:stCondLst>
                                        </p:cTn>
                                        <p:tgtEl>
                                          <p:spTgt spid="2137"/>
                                        </p:tgtEl>
                                        <p:attrNameLst>
                                          <p:attrName>style.visibility</p:attrName>
                                        </p:attrNameLst>
                                      </p:cBhvr>
                                      <p:to>
                                        <p:strVal val="visible"/>
                                      </p:to>
                                    </p:set>
                                    <p:animEffect transition="in" filter="wipe(down)">
                                      <p:cBhvr>
                                        <p:cTn id="76" dur="2000"/>
                                        <p:tgtEl>
                                          <p:spTgt spid="21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48"/>
                                        </p:tgtEl>
                                        <p:attrNameLst>
                                          <p:attrName>style.visibility</p:attrName>
                                        </p:attrNameLst>
                                      </p:cBhvr>
                                      <p:to>
                                        <p:strVal val="visible"/>
                                      </p:to>
                                    </p:set>
                                    <p:animEffect transition="in" filter="dissolve">
                                      <p:cBhvr>
                                        <p:cTn id="81" dur="500"/>
                                        <p:tgtEl>
                                          <p:spTgt spid="2148"/>
                                        </p:tgtEl>
                                      </p:cBhvr>
                                    </p:animEffect>
                                  </p:childTnLst>
                                </p:cTn>
                              </p:par>
                            </p:childTnLst>
                          </p:cTn>
                        </p:par>
                        <p:par>
                          <p:cTn id="82" fill="hold" nodeType="afterGroup">
                            <p:stCondLst>
                              <p:cond delay="500"/>
                            </p:stCondLst>
                            <p:childTnLst>
                              <p:par>
                                <p:cTn id="83" presetID="1" presetClass="entr" presetSubtype="0" fill="hold" grpId="0" nodeType="afterEffect">
                                  <p:stCondLst>
                                    <p:cond delay="0"/>
                                  </p:stCondLst>
                                  <p:childTnLst>
                                    <p:set>
                                      <p:cBhvr>
                                        <p:cTn id="84" dur="1" fill="hold">
                                          <p:stCondLst>
                                            <p:cond delay="0"/>
                                          </p:stCondLst>
                                        </p:cTn>
                                        <p:tgtEl>
                                          <p:spTgt spid="215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explode.wav"/>
                                        </p:tgtEl>
                                      </p:cMediaNode>
                                    </p:audio>
                                  </p:subTnLst>
                                </p:cTn>
                              </p:par>
                              <p:par>
                                <p:cTn id="85" presetID="3" presetClass="exit" presetSubtype="10" fill="hold" grpId="1" nodeType="withEffect">
                                  <p:stCondLst>
                                    <p:cond delay="0"/>
                                  </p:stCondLst>
                                  <p:childTnLst>
                                    <p:animEffect transition="out" filter="blinds(horizontal)">
                                      <p:cBhvr>
                                        <p:cTn id="86" dur="500"/>
                                        <p:tgtEl>
                                          <p:spTgt spid="2153"/>
                                        </p:tgtEl>
                                      </p:cBhvr>
                                    </p:animEffect>
                                    <p:set>
                                      <p:cBhvr>
                                        <p:cTn id="87" dur="1" fill="hold">
                                          <p:stCondLst>
                                            <p:cond delay="499"/>
                                          </p:stCondLst>
                                        </p:cTn>
                                        <p:tgtEl>
                                          <p:spTgt spid="2153"/>
                                        </p:tgtEl>
                                        <p:attrNameLst>
                                          <p:attrName>style.visibility</p:attrName>
                                        </p:attrNameLst>
                                      </p:cBhvr>
                                      <p:to>
                                        <p:strVal val="hidden"/>
                                      </p:to>
                                    </p:set>
                                  </p:childTnLst>
                                </p:cTn>
                              </p:par>
                            </p:childTnLst>
                          </p:cTn>
                        </p:par>
                        <p:par>
                          <p:cTn id="88" fill="hold" nodeType="afterGroup">
                            <p:stCondLst>
                              <p:cond delay="1000"/>
                            </p:stCondLst>
                            <p:childTnLst>
                              <p:par>
                                <p:cTn id="89" presetID="9" presetClass="exit" presetSubtype="0" fill="hold" nodeType="afterEffect">
                                  <p:stCondLst>
                                    <p:cond delay="0"/>
                                  </p:stCondLst>
                                  <p:childTnLst>
                                    <p:animEffect transition="out" filter="dissolve">
                                      <p:cBhvr>
                                        <p:cTn id="90" dur="500"/>
                                        <p:tgtEl>
                                          <p:spTgt spid="2143"/>
                                        </p:tgtEl>
                                      </p:cBhvr>
                                    </p:animEffect>
                                    <p:set>
                                      <p:cBhvr>
                                        <p:cTn id="91" dur="1" fill="hold">
                                          <p:stCondLst>
                                            <p:cond delay="499"/>
                                          </p:stCondLst>
                                        </p:cTn>
                                        <p:tgtEl>
                                          <p:spTgt spid="2143"/>
                                        </p:tgtEl>
                                        <p:attrNameLst>
                                          <p:attrName>style.visibility</p:attrName>
                                        </p:attrNameLst>
                                      </p:cBhvr>
                                      <p:to>
                                        <p:strVal val="hidden"/>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2131"/>
                                        </p:tgtEl>
                                        <p:attrNameLst>
                                          <p:attrName>style.visibility</p:attrName>
                                        </p:attrNameLst>
                                      </p:cBhvr>
                                      <p:to>
                                        <p:strVal val="visible"/>
                                      </p:to>
                                    </p:set>
                                    <p:animEffect transition="in" filter="dissolve">
                                      <p:cBhvr>
                                        <p:cTn id="96" dur="500"/>
                                        <p:tgtEl>
                                          <p:spTgt spid="2131"/>
                                        </p:tgtEl>
                                      </p:cBhvr>
                                    </p:animEffect>
                                  </p:childTnLst>
                                </p:cTn>
                              </p:par>
                            </p:childTnLst>
                          </p:cTn>
                        </p:par>
                        <p:par>
                          <p:cTn id="97" fill="hold" nodeType="afterGroup">
                            <p:stCondLst>
                              <p:cond delay="500"/>
                            </p:stCondLst>
                            <p:childTnLst>
                              <p:par>
                                <p:cTn id="98" presetID="0" presetClass="path" presetSubtype="0" accel="50000" decel="50000" fill="hold" nodeType="afterEffect">
                                  <p:stCondLst>
                                    <p:cond delay="0"/>
                                  </p:stCondLst>
                                  <p:childTnLst>
                                    <p:animMotion origin="layout" path="M -8.33333E-7 2.96296E-6 L -0.04966 -0.02917 " pathEditMode="relative" ptsTypes="AA">
                                      <p:cBhvr>
                                        <p:cTn id="99" dur="2000" fill="hold"/>
                                        <p:tgtEl>
                                          <p:spTgt spid="2131"/>
                                        </p:tgtEl>
                                        <p:attrNameLst>
                                          <p:attrName>ppt_x</p:attrName>
                                          <p:attrName>ppt_y</p:attrName>
                                        </p:attrNameLst>
                                      </p:cBhvr>
                                    </p:animMotion>
                                  </p:childTnLst>
                                </p:cTn>
                              </p:par>
                              <p:par>
                                <p:cTn id="100" presetID="22" presetClass="entr" presetSubtype="4" fill="hold" grpId="0" nodeType="withEffect">
                                  <p:stCondLst>
                                    <p:cond delay="0"/>
                                  </p:stCondLst>
                                  <p:childTnLst>
                                    <p:set>
                                      <p:cBhvr>
                                        <p:cTn id="101" dur="1" fill="hold">
                                          <p:stCondLst>
                                            <p:cond delay="0"/>
                                          </p:stCondLst>
                                        </p:cTn>
                                        <p:tgtEl>
                                          <p:spTgt spid="2154"/>
                                        </p:tgtEl>
                                        <p:attrNameLst>
                                          <p:attrName>style.visibility</p:attrName>
                                        </p:attrNameLst>
                                      </p:cBhvr>
                                      <p:to>
                                        <p:strVal val="visible"/>
                                      </p:to>
                                    </p:set>
                                    <p:animEffect transition="in" filter="wipe(down)">
                                      <p:cBhvr>
                                        <p:cTn id="102" dur="2000"/>
                                        <p:tgtEl>
                                          <p:spTgt spid="215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xit" presetSubtype="0" fill="hold" nodeType="clickEffect">
                                  <p:stCondLst>
                                    <p:cond delay="0"/>
                                  </p:stCondLst>
                                  <p:childTnLst>
                                    <p:animEffect transition="out" filter="dissolve">
                                      <p:cBhvr>
                                        <p:cTn id="106" dur="500"/>
                                        <p:tgtEl>
                                          <p:spTgt spid="2097"/>
                                        </p:tgtEl>
                                      </p:cBhvr>
                                    </p:animEffect>
                                    <p:set>
                                      <p:cBhvr>
                                        <p:cTn id="107" dur="1" fill="hold">
                                          <p:stCondLst>
                                            <p:cond delay="499"/>
                                          </p:stCondLst>
                                        </p:cTn>
                                        <p:tgtEl>
                                          <p:spTgt spid="2097"/>
                                        </p:tgtEl>
                                        <p:attrNameLst>
                                          <p:attrName>style.visibility</p:attrName>
                                        </p:attrNameLst>
                                      </p:cBhvr>
                                      <p:to>
                                        <p:strVal val="hidden"/>
                                      </p:to>
                                    </p:set>
                                  </p:childTnLst>
                                </p:cTn>
                              </p:par>
                            </p:childTnLst>
                          </p:cTn>
                        </p:par>
                        <p:par>
                          <p:cTn id="108" fill="hold" nodeType="afterGroup">
                            <p:stCondLst>
                              <p:cond delay="500"/>
                            </p:stCondLst>
                            <p:childTnLst>
                              <p:par>
                                <p:cTn id="109" presetID="22" presetClass="entr" presetSubtype="4" fill="hold" grpId="0" nodeType="afterEffect">
                                  <p:stCondLst>
                                    <p:cond delay="0"/>
                                  </p:stCondLst>
                                  <p:childTnLst>
                                    <p:set>
                                      <p:cBhvr>
                                        <p:cTn id="110" dur="1" fill="hold">
                                          <p:stCondLst>
                                            <p:cond delay="0"/>
                                          </p:stCondLst>
                                        </p:cTn>
                                        <p:tgtEl>
                                          <p:spTgt spid="2161"/>
                                        </p:tgtEl>
                                        <p:attrNameLst>
                                          <p:attrName>style.visibility</p:attrName>
                                        </p:attrNameLst>
                                      </p:cBhvr>
                                      <p:to>
                                        <p:strVal val="visible"/>
                                      </p:to>
                                    </p:set>
                                    <p:animEffect transition="in" filter="wipe(down)">
                                      <p:cBhvr>
                                        <p:cTn id="111" dur="2000"/>
                                        <p:tgtEl>
                                          <p:spTgt spid="216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2119"/>
                                        </p:tgtEl>
                                        <p:attrNameLst>
                                          <p:attrName>style.visibility</p:attrName>
                                        </p:attrNameLst>
                                      </p:cBhvr>
                                      <p:to>
                                        <p:strVal val="visible"/>
                                      </p:to>
                                    </p:set>
                                    <p:animEffect transition="in" filter="wipe(right)">
                                      <p:cBhvr>
                                        <p:cTn id="116" dur="2000"/>
                                        <p:tgtEl>
                                          <p:spTgt spid="211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162"/>
                                        </p:tgtEl>
                                        <p:attrNameLst>
                                          <p:attrName>style.visibility</p:attrName>
                                        </p:attrNameLst>
                                      </p:cBhvr>
                                      <p:to>
                                        <p:strVal val="visible"/>
                                      </p:to>
                                    </p:set>
                                    <p:animEffect transition="in" filter="wipe(down)">
                                      <p:cBhvr>
                                        <p:cTn id="121" dur="2000"/>
                                        <p:tgtEl>
                                          <p:spTgt spid="2162"/>
                                        </p:tgtEl>
                                      </p:cBhvr>
                                    </p:animEffect>
                                  </p:childTnLst>
                                </p:cTn>
                              </p:par>
                            </p:childTnLst>
                          </p:cTn>
                        </p:par>
                        <p:par>
                          <p:cTn id="122" fill="hold" nodeType="afterGroup">
                            <p:stCondLst>
                              <p:cond delay="2000"/>
                            </p:stCondLst>
                            <p:childTnLst>
                              <p:par>
                                <p:cTn id="123" presetID="1" presetClass="entr" presetSubtype="0" fill="hold" grpId="0" nodeType="afterEffect">
                                  <p:stCondLst>
                                    <p:cond delay="0"/>
                                  </p:stCondLst>
                                  <p:childTnLst>
                                    <p:set>
                                      <p:cBhvr>
                                        <p:cTn id="124" dur="1" fill="hold">
                                          <p:stCondLst>
                                            <p:cond delay="0"/>
                                          </p:stCondLst>
                                        </p:cTn>
                                        <p:tgtEl>
                                          <p:spTgt spid="216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explode.wav"/>
                                        </p:tgtEl>
                                      </p:cMediaNode>
                                    </p:audio>
                                  </p:subTnLst>
                                </p:cTn>
                              </p:par>
                              <p:par>
                                <p:cTn id="125" presetID="3" presetClass="exit" presetSubtype="10" fill="hold" grpId="1" nodeType="withEffect">
                                  <p:stCondLst>
                                    <p:cond delay="0"/>
                                  </p:stCondLst>
                                  <p:childTnLst>
                                    <p:animEffect transition="out" filter="blinds(horizontal)">
                                      <p:cBhvr>
                                        <p:cTn id="126" dur="500"/>
                                        <p:tgtEl>
                                          <p:spTgt spid="2160"/>
                                        </p:tgtEl>
                                      </p:cBhvr>
                                    </p:animEffect>
                                    <p:set>
                                      <p:cBhvr>
                                        <p:cTn id="127" dur="1" fill="hold">
                                          <p:stCondLst>
                                            <p:cond delay="499"/>
                                          </p:stCondLst>
                                        </p:cTn>
                                        <p:tgtEl>
                                          <p:spTgt spid="21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1" grpId="0" animBg="1"/>
      <p:bldP spid="2113" grpId="0" animBg="1"/>
      <p:bldP spid="2115" grpId="0" animBg="1"/>
      <p:bldP spid="2116" grpId="0" animBg="1"/>
      <p:bldP spid="2119" grpId="0" animBg="1"/>
      <p:bldP spid="2137" grpId="0" animBg="1"/>
      <p:bldP spid="2153" grpId="0" animBg="1"/>
      <p:bldP spid="2153" grpId="1" animBg="1"/>
      <p:bldP spid="2154" grpId="0" animBg="1"/>
      <p:bldP spid="2160" grpId="0" animBg="1"/>
      <p:bldP spid="2160" grpId="1" animBg="1"/>
      <p:bldP spid="2161" grpId="0" animBg="1"/>
      <p:bldP spid="2162" grpId="0" animBg="1"/>
      <p:bldP spid="2117" grpId="0" animBg="1"/>
      <p:bldP spid="2117" grpId="1" animBg="1"/>
      <p:bldP spid="2114" grpId="0" animBg="1"/>
      <p:bldP spid="2114" grpId="1" animBg="1"/>
      <p:bldP spid="216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4" name="Group 508"/>
          <p:cNvGrpSpPr>
            <a:grpSpLocks/>
          </p:cNvGrpSpPr>
          <p:nvPr/>
        </p:nvGrpSpPr>
        <p:grpSpPr bwMode="auto">
          <a:xfrm>
            <a:off x="2568576" y="-28575"/>
            <a:ext cx="6823075" cy="6945313"/>
            <a:chOff x="658" y="-18"/>
            <a:chExt cx="4298" cy="4375"/>
          </a:xfrm>
        </p:grpSpPr>
        <p:sp>
          <p:nvSpPr>
            <p:cNvPr id="4100" name="Rectangle 4"/>
            <p:cNvSpPr>
              <a:spLocks noChangeArrowheads="1"/>
            </p:cNvSpPr>
            <p:nvPr/>
          </p:nvSpPr>
          <p:spPr bwMode="auto">
            <a:xfrm>
              <a:off x="675" y="0"/>
              <a:ext cx="4148" cy="432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CCFF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1" name="Freeform 5" descr="Large confetti"/>
            <p:cNvSpPr>
              <a:spLocks/>
            </p:cNvSpPr>
            <p:nvPr/>
          </p:nvSpPr>
          <p:spPr bwMode="auto">
            <a:xfrm>
              <a:off x="3354" y="1117"/>
              <a:ext cx="1471" cy="3240"/>
            </a:xfrm>
            <a:custGeom>
              <a:avLst/>
              <a:gdLst>
                <a:gd name="T0" fmla="*/ 10 w 1471"/>
                <a:gd name="T1" fmla="*/ 3214 h 3240"/>
                <a:gd name="T2" fmla="*/ 124 w 1471"/>
                <a:gd name="T3" fmla="*/ 3141 h 3240"/>
                <a:gd name="T4" fmla="*/ 747 w 1471"/>
                <a:gd name="T5" fmla="*/ 3200 h 3240"/>
                <a:gd name="T6" fmla="*/ 997 w 1471"/>
                <a:gd name="T7" fmla="*/ 3181 h 3240"/>
                <a:gd name="T8" fmla="*/ 1257 w 1471"/>
                <a:gd name="T9" fmla="*/ 3067 h 3240"/>
                <a:gd name="T10" fmla="*/ 1197 w 1471"/>
                <a:gd name="T11" fmla="*/ 3014 h 3240"/>
                <a:gd name="T12" fmla="*/ 777 w 1471"/>
                <a:gd name="T13" fmla="*/ 2974 h 3240"/>
                <a:gd name="T14" fmla="*/ 697 w 1471"/>
                <a:gd name="T15" fmla="*/ 2880 h 3240"/>
                <a:gd name="T16" fmla="*/ 470 w 1471"/>
                <a:gd name="T17" fmla="*/ 2847 h 3240"/>
                <a:gd name="T18" fmla="*/ 484 w 1471"/>
                <a:gd name="T19" fmla="*/ 2760 h 3240"/>
                <a:gd name="T20" fmla="*/ 684 w 1471"/>
                <a:gd name="T21" fmla="*/ 2514 h 3240"/>
                <a:gd name="T22" fmla="*/ 864 w 1471"/>
                <a:gd name="T23" fmla="*/ 2454 h 3240"/>
                <a:gd name="T24" fmla="*/ 977 w 1471"/>
                <a:gd name="T25" fmla="*/ 2394 h 3240"/>
                <a:gd name="T26" fmla="*/ 975 w 1471"/>
                <a:gd name="T27" fmla="*/ 2375 h 3240"/>
                <a:gd name="T28" fmla="*/ 978 w 1471"/>
                <a:gd name="T29" fmla="*/ 2341 h 3240"/>
                <a:gd name="T30" fmla="*/ 996 w 1471"/>
                <a:gd name="T31" fmla="*/ 2256 h 3240"/>
                <a:gd name="T32" fmla="*/ 988 w 1471"/>
                <a:gd name="T33" fmla="*/ 2209 h 3240"/>
                <a:gd name="T34" fmla="*/ 990 w 1471"/>
                <a:gd name="T35" fmla="*/ 2123 h 3240"/>
                <a:gd name="T36" fmla="*/ 994 w 1471"/>
                <a:gd name="T37" fmla="*/ 2037 h 3240"/>
                <a:gd name="T38" fmla="*/ 1055 w 1471"/>
                <a:gd name="T39" fmla="*/ 1889 h 3240"/>
                <a:gd name="T40" fmla="*/ 988 w 1471"/>
                <a:gd name="T41" fmla="*/ 1529 h 3240"/>
                <a:gd name="T42" fmla="*/ 1006 w 1471"/>
                <a:gd name="T43" fmla="*/ 1323 h 3240"/>
                <a:gd name="T44" fmla="*/ 1034 w 1471"/>
                <a:gd name="T45" fmla="*/ 1229 h 3240"/>
                <a:gd name="T46" fmla="*/ 1082 w 1471"/>
                <a:gd name="T47" fmla="*/ 1183 h 3240"/>
                <a:gd name="T48" fmla="*/ 1110 w 1471"/>
                <a:gd name="T49" fmla="*/ 1170 h 3240"/>
                <a:gd name="T50" fmla="*/ 1177 w 1471"/>
                <a:gd name="T51" fmla="*/ 1140 h 3240"/>
                <a:gd name="T52" fmla="*/ 1171 w 1471"/>
                <a:gd name="T53" fmla="*/ 899 h 3240"/>
                <a:gd name="T54" fmla="*/ 1282 w 1471"/>
                <a:gd name="T55" fmla="*/ 832 h 3240"/>
                <a:gd name="T56" fmla="*/ 1003 w 1471"/>
                <a:gd name="T57" fmla="*/ 527 h 3240"/>
                <a:gd name="T58" fmla="*/ 1148 w 1471"/>
                <a:gd name="T59" fmla="*/ 371 h 3240"/>
                <a:gd name="T60" fmla="*/ 1274 w 1471"/>
                <a:gd name="T61" fmla="*/ 203 h 3240"/>
                <a:gd name="T62" fmla="*/ 1467 w 1471"/>
                <a:gd name="T63" fmla="*/ 95 h 3240"/>
                <a:gd name="T64" fmla="*/ 1464 w 1471"/>
                <a:gd name="T65" fmla="*/ 320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1" h="3240">
                  <a:moveTo>
                    <a:pt x="0" y="3200"/>
                  </a:moveTo>
                  <a:cubicBezTo>
                    <a:pt x="2" y="3173"/>
                    <a:pt x="3" y="3240"/>
                    <a:pt x="10" y="3214"/>
                  </a:cubicBezTo>
                  <a:cubicBezTo>
                    <a:pt x="14" y="3201"/>
                    <a:pt x="67" y="3190"/>
                    <a:pt x="77" y="3187"/>
                  </a:cubicBezTo>
                  <a:cubicBezTo>
                    <a:pt x="108" y="3141"/>
                    <a:pt x="89" y="3152"/>
                    <a:pt x="124" y="3141"/>
                  </a:cubicBezTo>
                  <a:cubicBezTo>
                    <a:pt x="237" y="3145"/>
                    <a:pt x="300" y="3141"/>
                    <a:pt x="384" y="3197"/>
                  </a:cubicBezTo>
                  <a:cubicBezTo>
                    <a:pt x="487" y="3205"/>
                    <a:pt x="679" y="3204"/>
                    <a:pt x="747" y="3200"/>
                  </a:cubicBezTo>
                  <a:cubicBezTo>
                    <a:pt x="755" y="3184"/>
                    <a:pt x="775" y="3166"/>
                    <a:pt x="791" y="3161"/>
                  </a:cubicBezTo>
                  <a:cubicBezTo>
                    <a:pt x="860" y="3163"/>
                    <a:pt x="954" y="3126"/>
                    <a:pt x="997" y="3181"/>
                  </a:cubicBezTo>
                  <a:cubicBezTo>
                    <a:pt x="1080" y="3190"/>
                    <a:pt x="1250" y="3216"/>
                    <a:pt x="1293" y="3197"/>
                  </a:cubicBezTo>
                  <a:cubicBezTo>
                    <a:pt x="1284" y="3148"/>
                    <a:pt x="1269" y="3116"/>
                    <a:pt x="1257" y="3067"/>
                  </a:cubicBezTo>
                  <a:cubicBezTo>
                    <a:pt x="1255" y="3057"/>
                    <a:pt x="1247" y="3033"/>
                    <a:pt x="1237" y="3027"/>
                  </a:cubicBezTo>
                  <a:cubicBezTo>
                    <a:pt x="1225" y="3020"/>
                    <a:pt x="1211" y="3014"/>
                    <a:pt x="1197" y="3014"/>
                  </a:cubicBezTo>
                  <a:cubicBezTo>
                    <a:pt x="1071" y="3012"/>
                    <a:pt x="944" y="3009"/>
                    <a:pt x="817" y="3007"/>
                  </a:cubicBezTo>
                  <a:cubicBezTo>
                    <a:pt x="805" y="2995"/>
                    <a:pt x="789" y="2986"/>
                    <a:pt x="777" y="2974"/>
                  </a:cubicBezTo>
                  <a:cubicBezTo>
                    <a:pt x="727" y="2924"/>
                    <a:pt x="795" y="2983"/>
                    <a:pt x="757" y="2934"/>
                  </a:cubicBezTo>
                  <a:cubicBezTo>
                    <a:pt x="733" y="2902"/>
                    <a:pt x="724" y="2898"/>
                    <a:pt x="697" y="2880"/>
                  </a:cubicBezTo>
                  <a:cubicBezTo>
                    <a:pt x="600" y="2890"/>
                    <a:pt x="617" y="2894"/>
                    <a:pt x="504" y="2887"/>
                  </a:cubicBezTo>
                  <a:cubicBezTo>
                    <a:pt x="499" y="2882"/>
                    <a:pt x="471" y="2857"/>
                    <a:pt x="470" y="2847"/>
                  </a:cubicBezTo>
                  <a:cubicBezTo>
                    <a:pt x="469" y="2825"/>
                    <a:pt x="474" y="2803"/>
                    <a:pt x="477" y="2780"/>
                  </a:cubicBezTo>
                  <a:cubicBezTo>
                    <a:pt x="478" y="2773"/>
                    <a:pt x="479" y="2766"/>
                    <a:pt x="484" y="2760"/>
                  </a:cubicBezTo>
                  <a:cubicBezTo>
                    <a:pt x="527" y="2707"/>
                    <a:pt x="593" y="2677"/>
                    <a:pt x="631" y="2620"/>
                  </a:cubicBezTo>
                  <a:cubicBezTo>
                    <a:pt x="640" y="2581"/>
                    <a:pt x="662" y="2547"/>
                    <a:pt x="684" y="2514"/>
                  </a:cubicBezTo>
                  <a:cubicBezTo>
                    <a:pt x="693" y="2500"/>
                    <a:pt x="736" y="2489"/>
                    <a:pt x="744" y="2487"/>
                  </a:cubicBezTo>
                  <a:cubicBezTo>
                    <a:pt x="784" y="2474"/>
                    <a:pt x="823" y="2464"/>
                    <a:pt x="864" y="2454"/>
                  </a:cubicBezTo>
                  <a:cubicBezTo>
                    <a:pt x="890" y="2436"/>
                    <a:pt x="893" y="2430"/>
                    <a:pt x="924" y="2440"/>
                  </a:cubicBezTo>
                  <a:cubicBezTo>
                    <a:pt x="946" y="2426"/>
                    <a:pt x="955" y="2408"/>
                    <a:pt x="977" y="2394"/>
                  </a:cubicBezTo>
                  <a:cubicBezTo>
                    <a:pt x="1007" y="2349"/>
                    <a:pt x="928" y="2411"/>
                    <a:pt x="966" y="2385"/>
                  </a:cubicBezTo>
                  <a:cubicBezTo>
                    <a:pt x="974" y="2380"/>
                    <a:pt x="968" y="2381"/>
                    <a:pt x="975" y="2375"/>
                  </a:cubicBezTo>
                  <a:cubicBezTo>
                    <a:pt x="1009" y="2348"/>
                    <a:pt x="945" y="2379"/>
                    <a:pt x="975" y="2369"/>
                  </a:cubicBezTo>
                  <a:cubicBezTo>
                    <a:pt x="1006" y="2338"/>
                    <a:pt x="946" y="2389"/>
                    <a:pt x="978" y="2341"/>
                  </a:cubicBezTo>
                  <a:cubicBezTo>
                    <a:pt x="982" y="2334"/>
                    <a:pt x="966" y="2325"/>
                    <a:pt x="969" y="2317"/>
                  </a:cubicBezTo>
                  <a:cubicBezTo>
                    <a:pt x="978" y="2289"/>
                    <a:pt x="978" y="2282"/>
                    <a:pt x="996" y="2256"/>
                  </a:cubicBezTo>
                  <a:cubicBezTo>
                    <a:pt x="998" y="2246"/>
                    <a:pt x="979" y="2239"/>
                    <a:pt x="1003" y="2219"/>
                  </a:cubicBezTo>
                  <a:cubicBezTo>
                    <a:pt x="1009" y="2215"/>
                    <a:pt x="982" y="2212"/>
                    <a:pt x="988" y="2209"/>
                  </a:cubicBezTo>
                  <a:cubicBezTo>
                    <a:pt x="1002" y="2201"/>
                    <a:pt x="991" y="2202"/>
                    <a:pt x="991" y="2202"/>
                  </a:cubicBezTo>
                  <a:cubicBezTo>
                    <a:pt x="1013" y="2169"/>
                    <a:pt x="978" y="2169"/>
                    <a:pt x="990" y="2123"/>
                  </a:cubicBezTo>
                  <a:cubicBezTo>
                    <a:pt x="996" y="2098"/>
                    <a:pt x="993" y="2111"/>
                    <a:pt x="1000" y="2086"/>
                  </a:cubicBezTo>
                  <a:cubicBezTo>
                    <a:pt x="1010" y="2052"/>
                    <a:pt x="983" y="2070"/>
                    <a:pt x="994" y="2037"/>
                  </a:cubicBezTo>
                  <a:cubicBezTo>
                    <a:pt x="1002" y="2014"/>
                    <a:pt x="1026" y="1990"/>
                    <a:pt x="1036" y="1970"/>
                  </a:cubicBezTo>
                  <a:cubicBezTo>
                    <a:pt x="1039" y="1963"/>
                    <a:pt x="1052" y="1896"/>
                    <a:pt x="1055" y="1889"/>
                  </a:cubicBezTo>
                  <a:cubicBezTo>
                    <a:pt x="1067" y="1861"/>
                    <a:pt x="999" y="1683"/>
                    <a:pt x="1009" y="1655"/>
                  </a:cubicBezTo>
                  <a:cubicBezTo>
                    <a:pt x="996" y="1616"/>
                    <a:pt x="1004" y="1566"/>
                    <a:pt x="988" y="1529"/>
                  </a:cubicBezTo>
                  <a:cubicBezTo>
                    <a:pt x="980" y="1509"/>
                    <a:pt x="993" y="1431"/>
                    <a:pt x="978" y="1411"/>
                  </a:cubicBezTo>
                  <a:cubicBezTo>
                    <a:pt x="971" y="1401"/>
                    <a:pt x="1014" y="1332"/>
                    <a:pt x="1006" y="1323"/>
                  </a:cubicBezTo>
                  <a:cubicBezTo>
                    <a:pt x="978" y="1289"/>
                    <a:pt x="1048" y="1298"/>
                    <a:pt x="1011" y="1274"/>
                  </a:cubicBezTo>
                  <a:cubicBezTo>
                    <a:pt x="1006" y="1267"/>
                    <a:pt x="1038" y="1236"/>
                    <a:pt x="1034" y="1229"/>
                  </a:cubicBezTo>
                  <a:cubicBezTo>
                    <a:pt x="1031" y="1223"/>
                    <a:pt x="1066" y="1211"/>
                    <a:pt x="1062" y="1205"/>
                  </a:cubicBezTo>
                  <a:cubicBezTo>
                    <a:pt x="1057" y="1198"/>
                    <a:pt x="1088" y="1190"/>
                    <a:pt x="1082" y="1183"/>
                  </a:cubicBezTo>
                  <a:cubicBezTo>
                    <a:pt x="1076" y="1168"/>
                    <a:pt x="1113" y="1192"/>
                    <a:pt x="1107" y="1177"/>
                  </a:cubicBezTo>
                  <a:cubicBezTo>
                    <a:pt x="1104" y="1170"/>
                    <a:pt x="1114" y="1177"/>
                    <a:pt x="1110" y="1170"/>
                  </a:cubicBezTo>
                  <a:cubicBezTo>
                    <a:pt x="1107" y="1164"/>
                    <a:pt x="1137" y="1169"/>
                    <a:pt x="1135" y="1162"/>
                  </a:cubicBezTo>
                  <a:cubicBezTo>
                    <a:pt x="1141" y="1107"/>
                    <a:pt x="1142" y="1175"/>
                    <a:pt x="1177" y="1140"/>
                  </a:cubicBezTo>
                  <a:cubicBezTo>
                    <a:pt x="1182" y="1124"/>
                    <a:pt x="1197" y="1110"/>
                    <a:pt x="1197" y="1093"/>
                  </a:cubicBezTo>
                  <a:cubicBezTo>
                    <a:pt x="1201" y="1023"/>
                    <a:pt x="1192" y="963"/>
                    <a:pt x="1171" y="899"/>
                  </a:cubicBezTo>
                  <a:cubicBezTo>
                    <a:pt x="1181" y="860"/>
                    <a:pt x="1217" y="899"/>
                    <a:pt x="1246" y="875"/>
                  </a:cubicBezTo>
                  <a:cubicBezTo>
                    <a:pt x="1254" y="869"/>
                    <a:pt x="1274" y="836"/>
                    <a:pt x="1282" y="832"/>
                  </a:cubicBezTo>
                  <a:cubicBezTo>
                    <a:pt x="1294" y="825"/>
                    <a:pt x="1265" y="814"/>
                    <a:pt x="1277" y="806"/>
                  </a:cubicBezTo>
                  <a:cubicBezTo>
                    <a:pt x="1304" y="788"/>
                    <a:pt x="976" y="544"/>
                    <a:pt x="1003" y="527"/>
                  </a:cubicBezTo>
                  <a:cubicBezTo>
                    <a:pt x="1009" y="523"/>
                    <a:pt x="1040" y="460"/>
                    <a:pt x="1046" y="457"/>
                  </a:cubicBezTo>
                  <a:cubicBezTo>
                    <a:pt x="1053" y="453"/>
                    <a:pt x="1142" y="375"/>
                    <a:pt x="1148" y="371"/>
                  </a:cubicBezTo>
                  <a:cubicBezTo>
                    <a:pt x="1151" y="364"/>
                    <a:pt x="1214" y="283"/>
                    <a:pt x="1218" y="278"/>
                  </a:cubicBezTo>
                  <a:cubicBezTo>
                    <a:pt x="1223" y="271"/>
                    <a:pt x="1268" y="209"/>
                    <a:pt x="1274" y="203"/>
                  </a:cubicBezTo>
                  <a:cubicBezTo>
                    <a:pt x="1282" y="198"/>
                    <a:pt x="1434" y="89"/>
                    <a:pt x="1440" y="82"/>
                  </a:cubicBezTo>
                  <a:cubicBezTo>
                    <a:pt x="1470" y="65"/>
                    <a:pt x="1463" y="0"/>
                    <a:pt x="1467" y="95"/>
                  </a:cubicBezTo>
                  <a:cubicBezTo>
                    <a:pt x="1471" y="190"/>
                    <a:pt x="1464" y="136"/>
                    <a:pt x="1464" y="653"/>
                  </a:cubicBezTo>
                  <a:lnTo>
                    <a:pt x="1464" y="3200"/>
                  </a:lnTo>
                  <a:lnTo>
                    <a:pt x="0" y="3200"/>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2" name="Freeform 6" descr="Large confetti"/>
            <p:cNvSpPr>
              <a:spLocks/>
            </p:cNvSpPr>
            <p:nvPr/>
          </p:nvSpPr>
          <p:spPr bwMode="auto">
            <a:xfrm>
              <a:off x="1337" y="527"/>
              <a:ext cx="1134" cy="638"/>
            </a:xfrm>
            <a:custGeom>
              <a:avLst/>
              <a:gdLst>
                <a:gd name="T0" fmla="*/ 869 w 1134"/>
                <a:gd name="T1" fmla="*/ 287 h 638"/>
                <a:gd name="T2" fmla="*/ 856 w 1134"/>
                <a:gd name="T3" fmla="*/ 329 h 638"/>
                <a:gd name="T4" fmla="*/ 763 w 1134"/>
                <a:gd name="T5" fmla="*/ 291 h 638"/>
                <a:gd name="T6" fmla="*/ 694 w 1134"/>
                <a:gd name="T7" fmla="*/ 260 h 638"/>
                <a:gd name="T8" fmla="*/ 558 w 1134"/>
                <a:gd name="T9" fmla="*/ 238 h 638"/>
                <a:gd name="T10" fmla="*/ 571 w 1134"/>
                <a:gd name="T11" fmla="*/ 325 h 638"/>
                <a:gd name="T12" fmla="*/ 676 w 1134"/>
                <a:gd name="T13" fmla="*/ 345 h 638"/>
                <a:gd name="T14" fmla="*/ 928 w 1134"/>
                <a:gd name="T15" fmla="*/ 472 h 638"/>
                <a:gd name="T16" fmla="*/ 733 w 1134"/>
                <a:gd name="T17" fmla="*/ 592 h 638"/>
                <a:gd name="T18" fmla="*/ 678 w 1134"/>
                <a:gd name="T19" fmla="*/ 616 h 638"/>
                <a:gd name="T20" fmla="*/ 672 w 1134"/>
                <a:gd name="T21" fmla="*/ 636 h 638"/>
                <a:gd name="T22" fmla="*/ 406 w 1134"/>
                <a:gd name="T23" fmla="*/ 592 h 638"/>
                <a:gd name="T24" fmla="*/ 169 w 1134"/>
                <a:gd name="T25" fmla="*/ 520 h 638"/>
                <a:gd name="T26" fmla="*/ 16 w 1134"/>
                <a:gd name="T27" fmla="*/ 436 h 638"/>
                <a:gd name="T28" fmla="*/ 22 w 1134"/>
                <a:gd name="T29" fmla="*/ 247 h 638"/>
                <a:gd name="T30" fmla="*/ 16 w 1134"/>
                <a:gd name="T31" fmla="*/ 229 h 638"/>
                <a:gd name="T32" fmla="*/ 9 w 1134"/>
                <a:gd name="T33" fmla="*/ 205 h 638"/>
                <a:gd name="T34" fmla="*/ 0 w 1134"/>
                <a:gd name="T35" fmla="*/ 167 h 638"/>
                <a:gd name="T36" fmla="*/ 56 w 1134"/>
                <a:gd name="T37" fmla="*/ 64 h 638"/>
                <a:gd name="T38" fmla="*/ 102 w 1134"/>
                <a:gd name="T39" fmla="*/ 7 h 638"/>
                <a:gd name="T40" fmla="*/ 122 w 1134"/>
                <a:gd name="T41" fmla="*/ 0 h 638"/>
                <a:gd name="T42" fmla="*/ 238 w 1134"/>
                <a:gd name="T43" fmla="*/ 27 h 638"/>
                <a:gd name="T44" fmla="*/ 302 w 1134"/>
                <a:gd name="T45" fmla="*/ 53 h 638"/>
                <a:gd name="T46" fmla="*/ 380 w 1134"/>
                <a:gd name="T47" fmla="*/ 33 h 638"/>
                <a:gd name="T48" fmla="*/ 447 w 1134"/>
                <a:gd name="T49" fmla="*/ 24 h 638"/>
                <a:gd name="T50" fmla="*/ 516 w 1134"/>
                <a:gd name="T51" fmla="*/ 58 h 638"/>
                <a:gd name="T52" fmla="*/ 538 w 1134"/>
                <a:gd name="T53" fmla="*/ 69 h 638"/>
                <a:gd name="T54" fmla="*/ 618 w 1134"/>
                <a:gd name="T55" fmla="*/ 107 h 638"/>
                <a:gd name="T56" fmla="*/ 689 w 1134"/>
                <a:gd name="T57" fmla="*/ 116 h 638"/>
                <a:gd name="T58" fmla="*/ 734 w 1134"/>
                <a:gd name="T59" fmla="*/ 133 h 638"/>
                <a:gd name="T60" fmla="*/ 872 w 1134"/>
                <a:gd name="T61" fmla="*/ 144 h 638"/>
                <a:gd name="T62" fmla="*/ 1050 w 1134"/>
                <a:gd name="T63" fmla="*/ 153 h 638"/>
                <a:gd name="T64" fmla="*/ 1134 w 1134"/>
                <a:gd name="T65" fmla="*/ 193 h 638"/>
                <a:gd name="T66" fmla="*/ 916 w 1134"/>
                <a:gd name="T67" fmla="*/ 196 h 638"/>
                <a:gd name="T68" fmla="*/ 760 w 1134"/>
                <a:gd name="T69" fmla="*/ 171 h 638"/>
                <a:gd name="T70" fmla="*/ 736 w 1134"/>
                <a:gd name="T71" fmla="*/ 156 h 638"/>
                <a:gd name="T72" fmla="*/ 654 w 1134"/>
                <a:gd name="T73" fmla="*/ 189 h 638"/>
                <a:gd name="T74" fmla="*/ 727 w 1134"/>
                <a:gd name="T75" fmla="*/ 233 h 638"/>
                <a:gd name="T76" fmla="*/ 832 w 1134"/>
                <a:gd name="T77" fmla="*/ 271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4" h="638">
                  <a:moveTo>
                    <a:pt x="865" y="273"/>
                  </a:moveTo>
                  <a:cubicBezTo>
                    <a:pt x="866" y="278"/>
                    <a:pt x="868" y="282"/>
                    <a:pt x="869" y="287"/>
                  </a:cubicBezTo>
                  <a:cubicBezTo>
                    <a:pt x="870" y="289"/>
                    <a:pt x="872" y="293"/>
                    <a:pt x="872" y="293"/>
                  </a:cubicBezTo>
                  <a:cubicBezTo>
                    <a:pt x="869" y="331"/>
                    <a:pt x="875" y="316"/>
                    <a:pt x="856" y="329"/>
                  </a:cubicBezTo>
                  <a:cubicBezTo>
                    <a:pt x="841" y="328"/>
                    <a:pt x="824" y="329"/>
                    <a:pt x="812" y="320"/>
                  </a:cubicBezTo>
                  <a:cubicBezTo>
                    <a:pt x="800" y="303"/>
                    <a:pt x="783" y="295"/>
                    <a:pt x="763" y="291"/>
                  </a:cubicBezTo>
                  <a:cubicBezTo>
                    <a:pt x="747" y="283"/>
                    <a:pt x="729" y="278"/>
                    <a:pt x="714" y="269"/>
                  </a:cubicBezTo>
                  <a:cubicBezTo>
                    <a:pt x="707" y="265"/>
                    <a:pt x="694" y="260"/>
                    <a:pt x="694" y="260"/>
                  </a:cubicBezTo>
                  <a:cubicBezTo>
                    <a:pt x="671" y="237"/>
                    <a:pt x="639" y="241"/>
                    <a:pt x="609" y="238"/>
                  </a:cubicBezTo>
                  <a:cubicBezTo>
                    <a:pt x="590" y="233"/>
                    <a:pt x="588" y="232"/>
                    <a:pt x="558" y="238"/>
                  </a:cubicBezTo>
                  <a:cubicBezTo>
                    <a:pt x="553" y="239"/>
                    <a:pt x="545" y="247"/>
                    <a:pt x="545" y="247"/>
                  </a:cubicBezTo>
                  <a:cubicBezTo>
                    <a:pt x="526" y="275"/>
                    <a:pt x="544" y="310"/>
                    <a:pt x="571" y="325"/>
                  </a:cubicBezTo>
                  <a:cubicBezTo>
                    <a:pt x="590" y="334"/>
                    <a:pt x="621" y="332"/>
                    <a:pt x="638" y="333"/>
                  </a:cubicBezTo>
                  <a:cubicBezTo>
                    <a:pt x="649" y="337"/>
                    <a:pt x="666" y="339"/>
                    <a:pt x="676" y="345"/>
                  </a:cubicBezTo>
                  <a:cubicBezTo>
                    <a:pt x="706" y="359"/>
                    <a:pt x="725" y="409"/>
                    <a:pt x="743" y="436"/>
                  </a:cubicBezTo>
                  <a:cubicBezTo>
                    <a:pt x="746" y="464"/>
                    <a:pt x="938" y="444"/>
                    <a:pt x="928" y="472"/>
                  </a:cubicBezTo>
                  <a:cubicBezTo>
                    <a:pt x="917" y="500"/>
                    <a:pt x="842" y="548"/>
                    <a:pt x="832" y="571"/>
                  </a:cubicBezTo>
                  <a:cubicBezTo>
                    <a:pt x="796" y="587"/>
                    <a:pt x="754" y="590"/>
                    <a:pt x="733" y="592"/>
                  </a:cubicBezTo>
                  <a:cubicBezTo>
                    <a:pt x="710" y="598"/>
                    <a:pt x="700" y="587"/>
                    <a:pt x="694" y="596"/>
                  </a:cubicBezTo>
                  <a:cubicBezTo>
                    <a:pt x="686" y="609"/>
                    <a:pt x="685" y="595"/>
                    <a:pt x="678" y="616"/>
                  </a:cubicBezTo>
                  <a:cubicBezTo>
                    <a:pt x="677" y="620"/>
                    <a:pt x="675" y="625"/>
                    <a:pt x="674" y="629"/>
                  </a:cubicBezTo>
                  <a:cubicBezTo>
                    <a:pt x="673" y="631"/>
                    <a:pt x="672" y="636"/>
                    <a:pt x="672" y="636"/>
                  </a:cubicBezTo>
                  <a:cubicBezTo>
                    <a:pt x="647" y="632"/>
                    <a:pt x="570" y="638"/>
                    <a:pt x="526" y="631"/>
                  </a:cubicBezTo>
                  <a:cubicBezTo>
                    <a:pt x="482" y="624"/>
                    <a:pt x="454" y="623"/>
                    <a:pt x="406" y="592"/>
                  </a:cubicBezTo>
                  <a:cubicBezTo>
                    <a:pt x="324" y="580"/>
                    <a:pt x="281" y="458"/>
                    <a:pt x="238" y="442"/>
                  </a:cubicBezTo>
                  <a:cubicBezTo>
                    <a:pt x="190" y="423"/>
                    <a:pt x="201" y="512"/>
                    <a:pt x="169" y="520"/>
                  </a:cubicBezTo>
                  <a:cubicBezTo>
                    <a:pt x="137" y="528"/>
                    <a:pt x="71" y="504"/>
                    <a:pt x="46" y="490"/>
                  </a:cubicBezTo>
                  <a:cubicBezTo>
                    <a:pt x="8" y="472"/>
                    <a:pt x="22" y="476"/>
                    <a:pt x="16" y="436"/>
                  </a:cubicBezTo>
                  <a:cubicBezTo>
                    <a:pt x="13" y="405"/>
                    <a:pt x="9" y="335"/>
                    <a:pt x="10" y="304"/>
                  </a:cubicBezTo>
                  <a:cubicBezTo>
                    <a:pt x="11" y="273"/>
                    <a:pt x="20" y="258"/>
                    <a:pt x="22" y="247"/>
                  </a:cubicBezTo>
                  <a:cubicBezTo>
                    <a:pt x="21" y="243"/>
                    <a:pt x="21" y="239"/>
                    <a:pt x="20" y="236"/>
                  </a:cubicBezTo>
                  <a:cubicBezTo>
                    <a:pt x="19" y="233"/>
                    <a:pt x="16" y="232"/>
                    <a:pt x="16" y="229"/>
                  </a:cubicBezTo>
                  <a:cubicBezTo>
                    <a:pt x="14" y="223"/>
                    <a:pt x="15" y="217"/>
                    <a:pt x="13" y="211"/>
                  </a:cubicBezTo>
                  <a:cubicBezTo>
                    <a:pt x="13" y="209"/>
                    <a:pt x="10" y="207"/>
                    <a:pt x="9" y="205"/>
                  </a:cubicBezTo>
                  <a:cubicBezTo>
                    <a:pt x="8" y="202"/>
                    <a:pt x="7" y="200"/>
                    <a:pt x="7" y="198"/>
                  </a:cubicBezTo>
                  <a:cubicBezTo>
                    <a:pt x="4" y="187"/>
                    <a:pt x="2" y="177"/>
                    <a:pt x="0" y="167"/>
                  </a:cubicBezTo>
                  <a:cubicBezTo>
                    <a:pt x="4" y="127"/>
                    <a:pt x="19" y="119"/>
                    <a:pt x="42" y="91"/>
                  </a:cubicBezTo>
                  <a:cubicBezTo>
                    <a:pt x="49" y="83"/>
                    <a:pt x="50" y="73"/>
                    <a:pt x="56" y="64"/>
                  </a:cubicBezTo>
                  <a:cubicBezTo>
                    <a:pt x="57" y="46"/>
                    <a:pt x="52" y="29"/>
                    <a:pt x="69" y="20"/>
                  </a:cubicBezTo>
                  <a:cubicBezTo>
                    <a:pt x="80" y="15"/>
                    <a:pt x="91" y="11"/>
                    <a:pt x="102" y="7"/>
                  </a:cubicBezTo>
                  <a:cubicBezTo>
                    <a:pt x="107" y="5"/>
                    <a:pt x="111" y="4"/>
                    <a:pt x="116" y="2"/>
                  </a:cubicBezTo>
                  <a:cubicBezTo>
                    <a:pt x="118" y="1"/>
                    <a:pt x="122" y="0"/>
                    <a:pt x="122" y="0"/>
                  </a:cubicBezTo>
                  <a:cubicBezTo>
                    <a:pt x="147" y="2"/>
                    <a:pt x="169" y="8"/>
                    <a:pt x="193" y="11"/>
                  </a:cubicBezTo>
                  <a:cubicBezTo>
                    <a:pt x="208" y="16"/>
                    <a:pt x="223" y="23"/>
                    <a:pt x="238" y="27"/>
                  </a:cubicBezTo>
                  <a:cubicBezTo>
                    <a:pt x="251" y="35"/>
                    <a:pt x="242" y="30"/>
                    <a:pt x="262" y="44"/>
                  </a:cubicBezTo>
                  <a:cubicBezTo>
                    <a:pt x="269" y="49"/>
                    <a:pt x="295" y="52"/>
                    <a:pt x="302" y="53"/>
                  </a:cubicBezTo>
                  <a:cubicBezTo>
                    <a:pt x="314" y="53"/>
                    <a:pt x="326" y="53"/>
                    <a:pt x="338" y="51"/>
                  </a:cubicBezTo>
                  <a:cubicBezTo>
                    <a:pt x="353" y="49"/>
                    <a:pt x="365" y="37"/>
                    <a:pt x="380" y="33"/>
                  </a:cubicBezTo>
                  <a:cubicBezTo>
                    <a:pt x="395" y="23"/>
                    <a:pt x="388" y="26"/>
                    <a:pt x="400" y="22"/>
                  </a:cubicBezTo>
                  <a:cubicBezTo>
                    <a:pt x="416" y="23"/>
                    <a:pt x="431" y="23"/>
                    <a:pt x="447" y="24"/>
                  </a:cubicBezTo>
                  <a:cubicBezTo>
                    <a:pt x="452" y="25"/>
                    <a:pt x="467" y="36"/>
                    <a:pt x="471" y="38"/>
                  </a:cubicBezTo>
                  <a:cubicBezTo>
                    <a:pt x="485" y="45"/>
                    <a:pt x="503" y="49"/>
                    <a:pt x="516" y="58"/>
                  </a:cubicBezTo>
                  <a:cubicBezTo>
                    <a:pt x="518" y="60"/>
                    <a:pt x="520" y="63"/>
                    <a:pt x="523" y="64"/>
                  </a:cubicBezTo>
                  <a:cubicBezTo>
                    <a:pt x="527" y="67"/>
                    <a:pt x="533" y="66"/>
                    <a:pt x="538" y="69"/>
                  </a:cubicBezTo>
                  <a:cubicBezTo>
                    <a:pt x="553" y="77"/>
                    <a:pt x="569" y="87"/>
                    <a:pt x="585" y="93"/>
                  </a:cubicBezTo>
                  <a:cubicBezTo>
                    <a:pt x="597" y="98"/>
                    <a:pt x="607" y="99"/>
                    <a:pt x="618" y="107"/>
                  </a:cubicBezTo>
                  <a:cubicBezTo>
                    <a:pt x="638" y="105"/>
                    <a:pt x="656" y="102"/>
                    <a:pt x="676" y="107"/>
                  </a:cubicBezTo>
                  <a:cubicBezTo>
                    <a:pt x="681" y="108"/>
                    <a:pt x="685" y="113"/>
                    <a:pt x="689" y="116"/>
                  </a:cubicBezTo>
                  <a:cubicBezTo>
                    <a:pt x="694" y="119"/>
                    <a:pt x="700" y="118"/>
                    <a:pt x="705" y="120"/>
                  </a:cubicBezTo>
                  <a:cubicBezTo>
                    <a:pt x="714" y="129"/>
                    <a:pt x="723" y="130"/>
                    <a:pt x="734" y="133"/>
                  </a:cubicBezTo>
                  <a:cubicBezTo>
                    <a:pt x="738" y="135"/>
                    <a:pt x="747" y="138"/>
                    <a:pt x="747" y="138"/>
                  </a:cubicBezTo>
                  <a:cubicBezTo>
                    <a:pt x="789" y="134"/>
                    <a:pt x="831" y="134"/>
                    <a:pt x="872" y="144"/>
                  </a:cubicBezTo>
                  <a:cubicBezTo>
                    <a:pt x="901" y="164"/>
                    <a:pt x="972" y="149"/>
                    <a:pt x="985" y="149"/>
                  </a:cubicBezTo>
                  <a:cubicBezTo>
                    <a:pt x="1008" y="144"/>
                    <a:pt x="1028" y="152"/>
                    <a:pt x="1050" y="153"/>
                  </a:cubicBezTo>
                  <a:cubicBezTo>
                    <a:pt x="1067" y="154"/>
                    <a:pt x="1084" y="155"/>
                    <a:pt x="1101" y="156"/>
                  </a:cubicBezTo>
                  <a:cubicBezTo>
                    <a:pt x="1116" y="166"/>
                    <a:pt x="1124" y="178"/>
                    <a:pt x="1134" y="193"/>
                  </a:cubicBezTo>
                  <a:cubicBezTo>
                    <a:pt x="1100" y="210"/>
                    <a:pt x="1060" y="193"/>
                    <a:pt x="1023" y="202"/>
                  </a:cubicBezTo>
                  <a:cubicBezTo>
                    <a:pt x="987" y="201"/>
                    <a:pt x="951" y="201"/>
                    <a:pt x="916" y="196"/>
                  </a:cubicBezTo>
                  <a:cubicBezTo>
                    <a:pt x="865" y="179"/>
                    <a:pt x="835" y="182"/>
                    <a:pt x="774" y="180"/>
                  </a:cubicBezTo>
                  <a:cubicBezTo>
                    <a:pt x="769" y="177"/>
                    <a:pt x="763" y="176"/>
                    <a:pt x="760" y="171"/>
                  </a:cubicBezTo>
                  <a:cubicBezTo>
                    <a:pt x="759" y="169"/>
                    <a:pt x="758" y="166"/>
                    <a:pt x="756" y="164"/>
                  </a:cubicBezTo>
                  <a:cubicBezTo>
                    <a:pt x="752" y="161"/>
                    <a:pt x="742" y="157"/>
                    <a:pt x="736" y="156"/>
                  </a:cubicBezTo>
                  <a:cubicBezTo>
                    <a:pt x="681" y="157"/>
                    <a:pt x="672" y="140"/>
                    <a:pt x="651" y="171"/>
                  </a:cubicBezTo>
                  <a:cubicBezTo>
                    <a:pt x="652" y="177"/>
                    <a:pt x="651" y="184"/>
                    <a:pt x="654" y="189"/>
                  </a:cubicBezTo>
                  <a:cubicBezTo>
                    <a:pt x="656" y="193"/>
                    <a:pt x="663" y="195"/>
                    <a:pt x="667" y="198"/>
                  </a:cubicBezTo>
                  <a:cubicBezTo>
                    <a:pt x="684" y="211"/>
                    <a:pt x="706" y="228"/>
                    <a:pt x="727" y="233"/>
                  </a:cubicBezTo>
                  <a:cubicBezTo>
                    <a:pt x="749" y="248"/>
                    <a:pt x="777" y="253"/>
                    <a:pt x="800" y="265"/>
                  </a:cubicBezTo>
                  <a:cubicBezTo>
                    <a:pt x="809" y="277"/>
                    <a:pt x="815" y="273"/>
                    <a:pt x="832" y="271"/>
                  </a:cubicBezTo>
                  <a:cubicBezTo>
                    <a:pt x="840" y="268"/>
                    <a:pt x="877" y="261"/>
                    <a:pt x="865" y="27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3" name="Freeform 7" descr="Large confetti"/>
            <p:cNvSpPr>
              <a:spLocks/>
            </p:cNvSpPr>
            <p:nvPr/>
          </p:nvSpPr>
          <p:spPr bwMode="auto">
            <a:xfrm>
              <a:off x="2840" y="1720"/>
              <a:ext cx="968" cy="1442"/>
            </a:xfrm>
            <a:custGeom>
              <a:avLst/>
              <a:gdLst>
                <a:gd name="T0" fmla="*/ 220 w 968"/>
                <a:gd name="T1" fmla="*/ 24 h 1442"/>
                <a:gd name="T2" fmla="*/ 0 w 968"/>
                <a:gd name="T3" fmla="*/ 44 h 1442"/>
                <a:gd name="T4" fmla="*/ 91 w 968"/>
                <a:gd name="T5" fmla="*/ 396 h 1442"/>
                <a:gd name="T6" fmla="*/ 111 w 968"/>
                <a:gd name="T7" fmla="*/ 730 h 1442"/>
                <a:gd name="T8" fmla="*/ 140 w 968"/>
                <a:gd name="T9" fmla="*/ 884 h 1442"/>
                <a:gd name="T10" fmla="*/ 211 w 968"/>
                <a:gd name="T11" fmla="*/ 1017 h 1442"/>
                <a:gd name="T12" fmla="*/ 260 w 968"/>
                <a:gd name="T13" fmla="*/ 1044 h 1442"/>
                <a:gd name="T14" fmla="*/ 348 w 968"/>
                <a:gd name="T15" fmla="*/ 1048 h 1442"/>
                <a:gd name="T16" fmla="*/ 440 w 968"/>
                <a:gd name="T17" fmla="*/ 1128 h 1442"/>
                <a:gd name="T18" fmla="*/ 511 w 968"/>
                <a:gd name="T19" fmla="*/ 1150 h 1442"/>
                <a:gd name="T20" fmla="*/ 568 w 968"/>
                <a:gd name="T21" fmla="*/ 1272 h 1442"/>
                <a:gd name="T22" fmla="*/ 652 w 968"/>
                <a:gd name="T23" fmla="*/ 1420 h 1442"/>
                <a:gd name="T24" fmla="*/ 844 w 968"/>
                <a:gd name="T25" fmla="*/ 1264 h 1442"/>
                <a:gd name="T26" fmla="*/ 916 w 968"/>
                <a:gd name="T27" fmla="*/ 1108 h 1442"/>
                <a:gd name="T28" fmla="*/ 720 w 968"/>
                <a:gd name="T29" fmla="*/ 748 h 1442"/>
                <a:gd name="T30" fmla="*/ 928 w 968"/>
                <a:gd name="T31" fmla="*/ 508 h 1442"/>
                <a:gd name="T32" fmla="*/ 900 w 968"/>
                <a:gd name="T33" fmla="*/ 328 h 1442"/>
                <a:gd name="T34" fmla="*/ 520 w 968"/>
                <a:gd name="T35" fmla="*/ 188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8" h="1442">
                  <a:moveTo>
                    <a:pt x="220" y="24"/>
                  </a:moveTo>
                  <a:cubicBezTo>
                    <a:pt x="151" y="38"/>
                    <a:pt x="51" y="0"/>
                    <a:pt x="0" y="44"/>
                  </a:cubicBezTo>
                  <a:cubicBezTo>
                    <a:pt x="20" y="106"/>
                    <a:pt x="91" y="248"/>
                    <a:pt x="91" y="396"/>
                  </a:cubicBezTo>
                  <a:cubicBezTo>
                    <a:pt x="91" y="542"/>
                    <a:pt x="82" y="615"/>
                    <a:pt x="111" y="730"/>
                  </a:cubicBezTo>
                  <a:cubicBezTo>
                    <a:pt x="107" y="802"/>
                    <a:pt x="178" y="827"/>
                    <a:pt x="140" y="884"/>
                  </a:cubicBezTo>
                  <a:cubicBezTo>
                    <a:pt x="157" y="932"/>
                    <a:pt x="181" y="995"/>
                    <a:pt x="211" y="1017"/>
                  </a:cubicBezTo>
                  <a:cubicBezTo>
                    <a:pt x="230" y="1013"/>
                    <a:pt x="244" y="1054"/>
                    <a:pt x="260" y="1044"/>
                  </a:cubicBezTo>
                  <a:cubicBezTo>
                    <a:pt x="294" y="1046"/>
                    <a:pt x="319" y="1036"/>
                    <a:pt x="348" y="1048"/>
                  </a:cubicBezTo>
                  <a:cubicBezTo>
                    <a:pt x="382" y="1067"/>
                    <a:pt x="431" y="1114"/>
                    <a:pt x="440" y="1128"/>
                  </a:cubicBezTo>
                  <a:cubicBezTo>
                    <a:pt x="456" y="1148"/>
                    <a:pt x="494" y="1122"/>
                    <a:pt x="511" y="1150"/>
                  </a:cubicBezTo>
                  <a:cubicBezTo>
                    <a:pt x="593" y="1210"/>
                    <a:pt x="521" y="1241"/>
                    <a:pt x="568" y="1272"/>
                  </a:cubicBezTo>
                  <a:cubicBezTo>
                    <a:pt x="588" y="1280"/>
                    <a:pt x="634" y="1442"/>
                    <a:pt x="652" y="1420"/>
                  </a:cubicBezTo>
                  <a:cubicBezTo>
                    <a:pt x="640" y="1365"/>
                    <a:pt x="852" y="1323"/>
                    <a:pt x="844" y="1264"/>
                  </a:cubicBezTo>
                  <a:cubicBezTo>
                    <a:pt x="854" y="1251"/>
                    <a:pt x="916" y="1108"/>
                    <a:pt x="916" y="1108"/>
                  </a:cubicBezTo>
                  <a:cubicBezTo>
                    <a:pt x="929" y="990"/>
                    <a:pt x="702" y="866"/>
                    <a:pt x="720" y="748"/>
                  </a:cubicBezTo>
                  <a:cubicBezTo>
                    <a:pt x="708" y="640"/>
                    <a:pt x="898" y="578"/>
                    <a:pt x="928" y="508"/>
                  </a:cubicBezTo>
                  <a:cubicBezTo>
                    <a:pt x="958" y="438"/>
                    <a:pt x="968" y="381"/>
                    <a:pt x="900" y="328"/>
                  </a:cubicBezTo>
                  <a:cubicBezTo>
                    <a:pt x="906" y="268"/>
                    <a:pt x="538" y="217"/>
                    <a:pt x="520" y="188"/>
                  </a:cubicBezTo>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4" name="Freeform 8" descr="Large confetti"/>
            <p:cNvSpPr>
              <a:spLocks/>
            </p:cNvSpPr>
            <p:nvPr/>
          </p:nvSpPr>
          <p:spPr bwMode="auto">
            <a:xfrm>
              <a:off x="1586" y="1124"/>
              <a:ext cx="2241" cy="753"/>
            </a:xfrm>
            <a:custGeom>
              <a:avLst/>
              <a:gdLst>
                <a:gd name="T0" fmla="*/ 1561 w 2241"/>
                <a:gd name="T1" fmla="*/ 526 h 753"/>
                <a:gd name="T2" fmla="*/ 1636 w 2241"/>
                <a:gd name="T3" fmla="*/ 566 h 753"/>
                <a:gd name="T4" fmla="*/ 1872 w 2241"/>
                <a:gd name="T5" fmla="*/ 606 h 753"/>
                <a:gd name="T6" fmla="*/ 1956 w 2241"/>
                <a:gd name="T7" fmla="*/ 628 h 753"/>
                <a:gd name="T8" fmla="*/ 2161 w 2241"/>
                <a:gd name="T9" fmla="*/ 717 h 753"/>
                <a:gd name="T10" fmla="*/ 2223 w 2241"/>
                <a:gd name="T11" fmla="*/ 664 h 753"/>
                <a:gd name="T12" fmla="*/ 2121 w 2241"/>
                <a:gd name="T13" fmla="*/ 588 h 753"/>
                <a:gd name="T14" fmla="*/ 2072 w 2241"/>
                <a:gd name="T15" fmla="*/ 548 h 753"/>
                <a:gd name="T16" fmla="*/ 1970 w 2241"/>
                <a:gd name="T17" fmla="*/ 486 h 753"/>
                <a:gd name="T18" fmla="*/ 1854 w 2241"/>
                <a:gd name="T19" fmla="*/ 433 h 753"/>
                <a:gd name="T20" fmla="*/ 1805 w 2241"/>
                <a:gd name="T21" fmla="*/ 379 h 753"/>
                <a:gd name="T22" fmla="*/ 1761 w 2241"/>
                <a:gd name="T23" fmla="*/ 330 h 753"/>
                <a:gd name="T24" fmla="*/ 1706 w 2241"/>
                <a:gd name="T25" fmla="*/ 266 h 753"/>
                <a:gd name="T26" fmla="*/ 1618 w 2241"/>
                <a:gd name="T27" fmla="*/ 322 h 753"/>
                <a:gd name="T28" fmla="*/ 1524 w 2241"/>
                <a:gd name="T29" fmla="*/ 228 h 753"/>
                <a:gd name="T30" fmla="*/ 1382 w 2241"/>
                <a:gd name="T31" fmla="*/ 146 h 753"/>
                <a:gd name="T32" fmla="*/ 1281 w 2241"/>
                <a:gd name="T33" fmla="*/ 81 h 753"/>
                <a:gd name="T34" fmla="*/ 1155 w 2241"/>
                <a:gd name="T35" fmla="*/ 49 h 753"/>
                <a:gd name="T36" fmla="*/ 1061 w 2241"/>
                <a:gd name="T37" fmla="*/ 22 h 753"/>
                <a:gd name="T38" fmla="*/ 574 w 2241"/>
                <a:gd name="T39" fmla="*/ 63 h 753"/>
                <a:gd name="T40" fmla="*/ 433 w 2241"/>
                <a:gd name="T41" fmla="*/ 82 h 753"/>
                <a:gd name="T42" fmla="*/ 115 w 2241"/>
                <a:gd name="T43" fmla="*/ 76 h 753"/>
                <a:gd name="T44" fmla="*/ 187 w 2241"/>
                <a:gd name="T45" fmla="*/ 253 h 753"/>
                <a:gd name="T46" fmla="*/ 129 w 2241"/>
                <a:gd name="T47" fmla="*/ 335 h 753"/>
                <a:gd name="T48" fmla="*/ 53 w 2241"/>
                <a:gd name="T49" fmla="*/ 393 h 753"/>
                <a:gd name="T50" fmla="*/ 4 w 2241"/>
                <a:gd name="T51" fmla="*/ 584 h 753"/>
                <a:gd name="T52" fmla="*/ 36 w 2241"/>
                <a:gd name="T53" fmla="*/ 673 h 753"/>
                <a:gd name="T54" fmla="*/ 151 w 2241"/>
                <a:gd name="T55" fmla="*/ 709 h 753"/>
                <a:gd name="T56" fmla="*/ 445 w 2241"/>
                <a:gd name="T57" fmla="*/ 607 h 753"/>
                <a:gd name="T58" fmla="*/ 625 w 2241"/>
                <a:gd name="T59" fmla="*/ 607 h 753"/>
                <a:gd name="T60" fmla="*/ 747 w 2241"/>
                <a:gd name="T61" fmla="*/ 644 h 753"/>
                <a:gd name="T62" fmla="*/ 801 w 2241"/>
                <a:gd name="T63" fmla="*/ 607 h 753"/>
                <a:gd name="T64" fmla="*/ 1007 w 2241"/>
                <a:gd name="T65" fmla="*/ 634 h 753"/>
                <a:gd name="T66" fmla="*/ 1080 w 2241"/>
                <a:gd name="T67" fmla="*/ 651 h 753"/>
                <a:gd name="T68" fmla="*/ 1049 w 2241"/>
                <a:gd name="T69" fmla="*/ 522 h 753"/>
                <a:gd name="T70" fmla="*/ 987 w 2241"/>
                <a:gd name="T71" fmla="*/ 450 h 753"/>
                <a:gd name="T72" fmla="*/ 916 w 2241"/>
                <a:gd name="T73" fmla="*/ 366 h 753"/>
                <a:gd name="T74" fmla="*/ 867 w 2241"/>
                <a:gd name="T75" fmla="*/ 326 h 753"/>
                <a:gd name="T76" fmla="*/ 689 w 2241"/>
                <a:gd name="T77" fmla="*/ 370 h 753"/>
                <a:gd name="T78" fmla="*/ 511 w 2241"/>
                <a:gd name="T79" fmla="*/ 313 h 753"/>
                <a:gd name="T80" fmla="*/ 560 w 2241"/>
                <a:gd name="T81" fmla="*/ 161 h 753"/>
                <a:gd name="T82" fmla="*/ 578 w 2241"/>
                <a:gd name="T83" fmla="*/ 135 h 753"/>
                <a:gd name="T84" fmla="*/ 645 w 2241"/>
                <a:gd name="T85" fmla="*/ 95 h 753"/>
                <a:gd name="T86" fmla="*/ 685 w 2241"/>
                <a:gd name="T87" fmla="*/ 77 h 753"/>
                <a:gd name="T88" fmla="*/ 1108 w 2241"/>
                <a:gd name="T89" fmla="*/ 66 h 753"/>
                <a:gd name="T90" fmla="*/ 1143 w 2241"/>
                <a:gd name="T91" fmla="*/ 103 h 753"/>
                <a:gd name="T92" fmla="*/ 1205 w 2241"/>
                <a:gd name="T93" fmla="*/ 152 h 753"/>
                <a:gd name="T94" fmla="*/ 1236 w 2241"/>
                <a:gd name="T95" fmla="*/ 237 h 753"/>
                <a:gd name="T96" fmla="*/ 1209 w 2241"/>
                <a:gd name="T97" fmla="*/ 330 h 753"/>
                <a:gd name="T98" fmla="*/ 1183 w 2241"/>
                <a:gd name="T99" fmla="*/ 388 h 753"/>
                <a:gd name="T100" fmla="*/ 1396 w 2241"/>
                <a:gd name="T101" fmla="*/ 464 h 753"/>
                <a:gd name="T102" fmla="*/ 1494 w 2241"/>
                <a:gd name="T103" fmla="*/ 517 h 753"/>
                <a:gd name="T104" fmla="*/ 1552 w 2241"/>
                <a:gd name="T105" fmla="*/ 539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41" h="753">
                  <a:moveTo>
                    <a:pt x="1556" y="513"/>
                  </a:moveTo>
                  <a:cubicBezTo>
                    <a:pt x="1558" y="517"/>
                    <a:pt x="1557" y="523"/>
                    <a:pt x="1561" y="526"/>
                  </a:cubicBezTo>
                  <a:cubicBezTo>
                    <a:pt x="1571" y="534"/>
                    <a:pt x="1596" y="544"/>
                    <a:pt x="1596" y="544"/>
                  </a:cubicBezTo>
                  <a:cubicBezTo>
                    <a:pt x="1610" y="564"/>
                    <a:pt x="1616" y="558"/>
                    <a:pt x="1636" y="566"/>
                  </a:cubicBezTo>
                  <a:cubicBezTo>
                    <a:pt x="1729" y="605"/>
                    <a:pt x="1662" y="588"/>
                    <a:pt x="1836" y="593"/>
                  </a:cubicBezTo>
                  <a:cubicBezTo>
                    <a:pt x="1849" y="596"/>
                    <a:pt x="1860" y="603"/>
                    <a:pt x="1872" y="606"/>
                  </a:cubicBezTo>
                  <a:cubicBezTo>
                    <a:pt x="1889" y="611"/>
                    <a:pt x="1908" y="611"/>
                    <a:pt x="1925" y="615"/>
                  </a:cubicBezTo>
                  <a:cubicBezTo>
                    <a:pt x="1974" y="647"/>
                    <a:pt x="1899" y="600"/>
                    <a:pt x="1956" y="628"/>
                  </a:cubicBezTo>
                  <a:cubicBezTo>
                    <a:pt x="1988" y="644"/>
                    <a:pt x="2015" y="669"/>
                    <a:pt x="2045" y="686"/>
                  </a:cubicBezTo>
                  <a:cubicBezTo>
                    <a:pt x="2082" y="707"/>
                    <a:pt x="2120" y="713"/>
                    <a:pt x="2161" y="717"/>
                  </a:cubicBezTo>
                  <a:cubicBezTo>
                    <a:pt x="2221" y="713"/>
                    <a:pt x="2241" y="731"/>
                    <a:pt x="2228" y="677"/>
                  </a:cubicBezTo>
                  <a:cubicBezTo>
                    <a:pt x="2227" y="673"/>
                    <a:pt x="2225" y="668"/>
                    <a:pt x="2223" y="664"/>
                  </a:cubicBezTo>
                  <a:cubicBezTo>
                    <a:pt x="2208" y="633"/>
                    <a:pt x="2175" y="616"/>
                    <a:pt x="2148" y="597"/>
                  </a:cubicBezTo>
                  <a:cubicBezTo>
                    <a:pt x="2140" y="592"/>
                    <a:pt x="2130" y="591"/>
                    <a:pt x="2121" y="588"/>
                  </a:cubicBezTo>
                  <a:cubicBezTo>
                    <a:pt x="2117" y="587"/>
                    <a:pt x="2108" y="584"/>
                    <a:pt x="2108" y="584"/>
                  </a:cubicBezTo>
                  <a:cubicBezTo>
                    <a:pt x="2095" y="571"/>
                    <a:pt x="2087" y="558"/>
                    <a:pt x="2072" y="548"/>
                  </a:cubicBezTo>
                  <a:cubicBezTo>
                    <a:pt x="2056" y="525"/>
                    <a:pt x="2035" y="511"/>
                    <a:pt x="2010" y="499"/>
                  </a:cubicBezTo>
                  <a:cubicBezTo>
                    <a:pt x="1997" y="494"/>
                    <a:pt x="1982" y="494"/>
                    <a:pt x="1970" y="486"/>
                  </a:cubicBezTo>
                  <a:cubicBezTo>
                    <a:pt x="1951" y="473"/>
                    <a:pt x="1929" y="465"/>
                    <a:pt x="1908" y="459"/>
                  </a:cubicBezTo>
                  <a:cubicBezTo>
                    <a:pt x="1890" y="448"/>
                    <a:pt x="1870" y="446"/>
                    <a:pt x="1854" y="433"/>
                  </a:cubicBezTo>
                  <a:cubicBezTo>
                    <a:pt x="1842" y="423"/>
                    <a:pt x="1823" y="410"/>
                    <a:pt x="1814" y="397"/>
                  </a:cubicBezTo>
                  <a:cubicBezTo>
                    <a:pt x="1810" y="392"/>
                    <a:pt x="1809" y="384"/>
                    <a:pt x="1805" y="379"/>
                  </a:cubicBezTo>
                  <a:cubicBezTo>
                    <a:pt x="1802" y="375"/>
                    <a:pt x="1796" y="374"/>
                    <a:pt x="1792" y="370"/>
                  </a:cubicBezTo>
                  <a:cubicBezTo>
                    <a:pt x="1776" y="357"/>
                    <a:pt x="1773" y="349"/>
                    <a:pt x="1761" y="330"/>
                  </a:cubicBezTo>
                  <a:cubicBezTo>
                    <a:pt x="1751" y="315"/>
                    <a:pt x="1741" y="304"/>
                    <a:pt x="1730" y="290"/>
                  </a:cubicBezTo>
                  <a:cubicBezTo>
                    <a:pt x="1726" y="286"/>
                    <a:pt x="1710" y="269"/>
                    <a:pt x="1706" y="266"/>
                  </a:cubicBezTo>
                  <a:cubicBezTo>
                    <a:pt x="1696" y="266"/>
                    <a:pt x="1685" y="281"/>
                    <a:pt x="1670" y="290"/>
                  </a:cubicBezTo>
                  <a:cubicBezTo>
                    <a:pt x="1655" y="299"/>
                    <a:pt x="1637" y="320"/>
                    <a:pt x="1618" y="322"/>
                  </a:cubicBezTo>
                  <a:cubicBezTo>
                    <a:pt x="1599" y="326"/>
                    <a:pt x="1570" y="318"/>
                    <a:pt x="1554" y="302"/>
                  </a:cubicBezTo>
                  <a:cubicBezTo>
                    <a:pt x="1538" y="286"/>
                    <a:pt x="1546" y="250"/>
                    <a:pt x="1524" y="228"/>
                  </a:cubicBezTo>
                  <a:cubicBezTo>
                    <a:pt x="1502" y="206"/>
                    <a:pt x="1448" y="184"/>
                    <a:pt x="1424" y="170"/>
                  </a:cubicBezTo>
                  <a:cubicBezTo>
                    <a:pt x="1392" y="153"/>
                    <a:pt x="1399" y="157"/>
                    <a:pt x="1382" y="146"/>
                  </a:cubicBezTo>
                  <a:cubicBezTo>
                    <a:pt x="1365" y="135"/>
                    <a:pt x="1337" y="115"/>
                    <a:pt x="1320" y="104"/>
                  </a:cubicBezTo>
                  <a:cubicBezTo>
                    <a:pt x="1298" y="100"/>
                    <a:pt x="1301" y="88"/>
                    <a:pt x="1281" y="81"/>
                  </a:cubicBezTo>
                  <a:cubicBezTo>
                    <a:pt x="1252" y="77"/>
                    <a:pt x="1195" y="51"/>
                    <a:pt x="1174" y="50"/>
                  </a:cubicBezTo>
                  <a:cubicBezTo>
                    <a:pt x="1153" y="44"/>
                    <a:pt x="1163" y="49"/>
                    <a:pt x="1155" y="49"/>
                  </a:cubicBezTo>
                  <a:cubicBezTo>
                    <a:pt x="1146" y="50"/>
                    <a:pt x="1139" y="49"/>
                    <a:pt x="1123" y="46"/>
                  </a:cubicBezTo>
                  <a:cubicBezTo>
                    <a:pt x="1107" y="42"/>
                    <a:pt x="1104" y="26"/>
                    <a:pt x="1061" y="22"/>
                  </a:cubicBezTo>
                  <a:cubicBezTo>
                    <a:pt x="1022" y="9"/>
                    <a:pt x="899" y="20"/>
                    <a:pt x="867" y="19"/>
                  </a:cubicBezTo>
                  <a:cubicBezTo>
                    <a:pt x="727" y="22"/>
                    <a:pt x="669" y="0"/>
                    <a:pt x="574" y="63"/>
                  </a:cubicBezTo>
                  <a:cubicBezTo>
                    <a:pt x="511" y="72"/>
                    <a:pt x="512" y="68"/>
                    <a:pt x="490" y="76"/>
                  </a:cubicBezTo>
                  <a:cubicBezTo>
                    <a:pt x="475" y="97"/>
                    <a:pt x="457" y="71"/>
                    <a:pt x="433" y="82"/>
                  </a:cubicBezTo>
                  <a:cubicBezTo>
                    <a:pt x="425" y="85"/>
                    <a:pt x="378" y="101"/>
                    <a:pt x="370" y="106"/>
                  </a:cubicBezTo>
                  <a:cubicBezTo>
                    <a:pt x="335" y="130"/>
                    <a:pt x="150" y="52"/>
                    <a:pt x="115" y="76"/>
                  </a:cubicBezTo>
                  <a:lnTo>
                    <a:pt x="106" y="199"/>
                  </a:lnTo>
                  <a:cubicBezTo>
                    <a:pt x="118" y="228"/>
                    <a:pt x="174" y="234"/>
                    <a:pt x="187" y="253"/>
                  </a:cubicBezTo>
                  <a:cubicBezTo>
                    <a:pt x="200" y="272"/>
                    <a:pt x="194" y="302"/>
                    <a:pt x="184" y="316"/>
                  </a:cubicBezTo>
                  <a:cubicBezTo>
                    <a:pt x="186" y="359"/>
                    <a:pt x="148" y="332"/>
                    <a:pt x="129" y="335"/>
                  </a:cubicBezTo>
                  <a:cubicBezTo>
                    <a:pt x="121" y="342"/>
                    <a:pt x="67" y="316"/>
                    <a:pt x="67" y="316"/>
                  </a:cubicBezTo>
                  <a:cubicBezTo>
                    <a:pt x="54" y="326"/>
                    <a:pt x="64" y="371"/>
                    <a:pt x="53" y="393"/>
                  </a:cubicBezTo>
                  <a:cubicBezTo>
                    <a:pt x="26" y="407"/>
                    <a:pt x="11" y="414"/>
                    <a:pt x="0" y="446"/>
                  </a:cubicBezTo>
                  <a:cubicBezTo>
                    <a:pt x="1" y="492"/>
                    <a:pt x="2" y="538"/>
                    <a:pt x="4" y="584"/>
                  </a:cubicBezTo>
                  <a:cubicBezTo>
                    <a:pt x="5" y="598"/>
                    <a:pt x="18" y="610"/>
                    <a:pt x="22" y="624"/>
                  </a:cubicBezTo>
                  <a:cubicBezTo>
                    <a:pt x="25" y="634"/>
                    <a:pt x="29" y="664"/>
                    <a:pt x="36" y="673"/>
                  </a:cubicBezTo>
                  <a:cubicBezTo>
                    <a:pt x="43" y="683"/>
                    <a:pt x="59" y="680"/>
                    <a:pt x="71" y="682"/>
                  </a:cubicBezTo>
                  <a:cubicBezTo>
                    <a:pt x="93" y="697"/>
                    <a:pt x="125" y="702"/>
                    <a:pt x="151" y="709"/>
                  </a:cubicBezTo>
                  <a:cubicBezTo>
                    <a:pt x="218" y="753"/>
                    <a:pt x="310" y="720"/>
                    <a:pt x="387" y="709"/>
                  </a:cubicBezTo>
                  <a:cubicBezTo>
                    <a:pt x="419" y="710"/>
                    <a:pt x="415" y="595"/>
                    <a:pt x="445" y="607"/>
                  </a:cubicBezTo>
                  <a:cubicBezTo>
                    <a:pt x="461" y="613"/>
                    <a:pt x="563" y="610"/>
                    <a:pt x="581" y="614"/>
                  </a:cubicBezTo>
                  <a:cubicBezTo>
                    <a:pt x="597" y="612"/>
                    <a:pt x="609" y="610"/>
                    <a:pt x="625" y="607"/>
                  </a:cubicBezTo>
                  <a:cubicBezTo>
                    <a:pt x="630" y="606"/>
                    <a:pt x="688" y="602"/>
                    <a:pt x="693" y="600"/>
                  </a:cubicBezTo>
                  <a:cubicBezTo>
                    <a:pt x="709" y="593"/>
                    <a:pt x="728" y="648"/>
                    <a:pt x="747" y="644"/>
                  </a:cubicBezTo>
                  <a:cubicBezTo>
                    <a:pt x="761" y="647"/>
                    <a:pt x="758" y="617"/>
                    <a:pt x="767" y="610"/>
                  </a:cubicBezTo>
                  <a:cubicBezTo>
                    <a:pt x="776" y="604"/>
                    <a:pt x="773" y="605"/>
                    <a:pt x="801" y="607"/>
                  </a:cubicBezTo>
                  <a:cubicBezTo>
                    <a:pt x="882" y="611"/>
                    <a:pt x="861" y="631"/>
                    <a:pt x="933" y="624"/>
                  </a:cubicBezTo>
                  <a:cubicBezTo>
                    <a:pt x="962" y="621"/>
                    <a:pt x="979" y="637"/>
                    <a:pt x="1007" y="634"/>
                  </a:cubicBezTo>
                  <a:cubicBezTo>
                    <a:pt x="1022" y="633"/>
                    <a:pt x="1035" y="666"/>
                    <a:pt x="1049" y="664"/>
                  </a:cubicBezTo>
                  <a:cubicBezTo>
                    <a:pt x="1058" y="662"/>
                    <a:pt x="1075" y="660"/>
                    <a:pt x="1080" y="651"/>
                  </a:cubicBezTo>
                  <a:cubicBezTo>
                    <a:pt x="1085" y="643"/>
                    <a:pt x="1089" y="624"/>
                    <a:pt x="1089" y="624"/>
                  </a:cubicBezTo>
                  <a:cubicBezTo>
                    <a:pt x="1083" y="573"/>
                    <a:pt x="1077" y="563"/>
                    <a:pt x="1049" y="522"/>
                  </a:cubicBezTo>
                  <a:cubicBezTo>
                    <a:pt x="1039" y="506"/>
                    <a:pt x="1034" y="496"/>
                    <a:pt x="1018" y="486"/>
                  </a:cubicBezTo>
                  <a:cubicBezTo>
                    <a:pt x="1011" y="465"/>
                    <a:pt x="1001" y="468"/>
                    <a:pt x="987" y="450"/>
                  </a:cubicBezTo>
                  <a:cubicBezTo>
                    <a:pt x="970" y="428"/>
                    <a:pt x="962" y="404"/>
                    <a:pt x="938" y="388"/>
                  </a:cubicBezTo>
                  <a:cubicBezTo>
                    <a:pt x="914" y="353"/>
                    <a:pt x="946" y="396"/>
                    <a:pt x="916" y="366"/>
                  </a:cubicBezTo>
                  <a:cubicBezTo>
                    <a:pt x="912" y="362"/>
                    <a:pt x="910" y="357"/>
                    <a:pt x="907" y="353"/>
                  </a:cubicBezTo>
                  <a:cubicBezTo>
                    <a:pt x="896" y="339"/>
                    <a:pt x="884" y="331"/>
                    <a:pt x="867" y="326"/>
                  </a:cubicBezTo>
                  <a:cubicBezTo>
                    <a:pt x="830" y="330"/>
                    <a:pt x="793" y="331"/>
                    <a:pt x="756" y="335"/>
                  </a:cubicBezTo>
                  <a:cubicBezTo>
                    <a:pt x="731" y="337"/>
                    <a:pt x="713" y="363"/>
                    <a:pt x="689" y="370"/>
                  </a:cubicBezTo>
                  <a:cubicBezTo>
                    <a:pt x="642" y="369"/>
                    <a:pt x="594" y="371"/>
                    <a:pt x="547" y="366"/>
                  </a:cubicBezTo>
                  <a:cubicBezTo>
                    <a:pt x="532" y="364"/>
                    <a:pt x="519" y="326"/>
                    <a:pt x="511" y="313"/>
                  </a:cubicBezTo>
                  <a:cubicBezTo>
                    <a:pt x="506" y="303"/>
                    <a:pt x="494" y="286"/>
                    <a:pt x="494" y="286"/>
                  </a:cubicBezTo>
                  <a:cubicBezTo>
                    <a:pt x="498" y="230"/>
                    <a:pt x="501" y="181"/>
                    <a:pt x="560" y="161"/>
                  </a:cubicBezTo>
                  <a:cubicBezTo>
                    <a:pt x="565" y="157"/>
                    <a:pt x="570" y="153"/>
                    <a:pt x="574" y="148"/>
                  </a:cubicBezTo>
                  <a:cubicBezTo>
                    <a:pt x="576" y="144"/>
                    <a:pt x="574" y="137"/>
                    <a:pt x="578" y="135"/>
                  </a:cubicBezTo>
                  <a:cubicBezTo>
                    <a:pt x="586" y="129"/>
                    <a:pt x="596" y="129"/>
                    <a:pt x="605" y="126"/>
                  </a:cubicBezTo>
                  <a:cubicBezTo>
                    <a:pt x="660" y="107"/>
                    <a:pt x="610" y="114"/>
                    <a:pt x="645" y="95"/>
                  </a:cubicBezTo>
                  <a:cubicBezTo>
                    <a:pt x="653" y="90"/>
                    <a:pt x="664" y="91"/>
                    <a:pt x="671" y="86"/>
                  </a:cubicBezTo>
                  <a:cubicBezTo>
                    <a:pt x="676" y="83"/>
                    <a:pt x="680" y="77"/>
                    <a:pt x="685" y="77"/>
                  </a:cubicBezTo>
                  <a:cubicBezTo>
                    <a:pt x="744" y="73"/>
                    <a:pt x="803" y="74"/>
                    <a:pt x="863" y="72"/>
                  </a:cubicBezTo>
                  <a:cubicBezTo>
                    <a:pt x="946" y="56"/>
                    <a:pt x="1024" y="56"/>
                    <a:pt x="1108" y="66"/>
                  </a:cubicBezTo>
                  <a:cubicBezTo>
                    <a:pt x="1113" y="69"/>
                    <a:pt x="1126" y="73"/>
                    <a:pt x="1129" y="77"/>
                  </a:cubicBezTo>
                  <a:cubicBezTo>
                    <a:pt x="1158" y="113"/>
                    <a:pt x="1105" y="66"/>
                    <a:pt x="1143" y="103"/>
                  </a:cubicBezTo>
                  <a:cubicBezTo>
                    <a:pt x="1153" y="114"/>
                    <a:pt x="1160" y="113"/>
                    <a:pt x="1174" y="117"/>
                  </a:cubicBezTo>
                  <a:cubicBezTo>
                    <a:pt x="1199" y="133"/>
                    <a:pt x="1179" y="118"/>
                    <a:pt x="1205" y="152"/>
                  </a:cubicBezTo>
                  <a:cubicBezTo>
                    <a:pt x="1216" y="167"/>
                    <a:pt x="1222" y="174"/>
                    <a:pt x="1227" y="188"/>
                  </a:cubicBezTo>
                  <a:cubicBezTo>
                    <a:pt x="1232" y="202"/>
                    <a:pt x="1235" y="218"/>
                    <a:pt x="1236" y="237"/>
                  </a:cubicBezTo>
                  <a:cubicBezTo>
                    <a:pt x="1235" y="251"/>
                    <a:pt x="1245" y="283"/>
                    <a:pt x="1232" y="304"/>
                  </a:cubicBezTo>
                  <a:cubicBezTo>
                    <a:pt x="1195" y="359"/>
                    <a:pt x="1239" y="280"/>
                    <a:pt x="1209" y="330"/>
                  </a:cubicBezTo>
                  <a:cubicBezTo>
                    <a:pt x="1204" y="341"/>
                    <a:pt x="1196" y="351"/>
                    <a:pt x="1192" y="361"/>
                  </a:cubicBezTo>
                  <a:cubicBezTo>
                    <a:pt x="1188" y="370"/>
                    <a:pt x="1183" y="388"/>
                    <a:pt x="1183" y="388"/>
                  </a:cubicBezTo>
                  <a:cubicBezTo>
                    <a:pt x="1186" y="434"/>
                    <a:pt x="1177" y="447"/>
                    <a:pt x="1209" y="468"/>
                  </a:cubicBezTo>
                  <a:cubicBezTo>
                    <a:pt x="1294" y="463"/>
                    <a:pt x="1306" y="460"/>
                    <a:pt x="1396" y="464"/>
                  </a:cubicBezTo>
                  <a:cubicBezTo>
                    <a:pt x="1421" y="480"/>
                    <a:pt x="1441" y="479"/>
                    <a:pt x="1472" y="482"/>
                  </a:cubicBezTo>
                  <a:cubicBezTo>
                    <a:pt x="1493" y="496"/>
                    <a:pt x="1483" y="485"/>
                    <a:pt x="1494" y="517"/>
                  </a:cubicBezTo>
                  <a:cubicBezTo>
                    <a:pt x="1496" y="522"/>
                    <a:pt x="1503" y="523"/>
                    <a:pt x="1507" y="526"/>
                  </a:cubicBezTo>
                  <a:cubicBezTo>
                    <a:pt x="1523" y="549"/>
                    <a:pt x="1525" y="545"/>
                    <a:pt x="1552" y="539"/>
                  </a:cubicBezTo>
                  <a:cubicBezTo>
                    <a:pt x="1558" y="522"/>
                    <a:pt x="1556" y="531"/>
                    <a:pt x="1556" y="51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5" name="Freeform 9" descr="Large confetti"/>
            <p:cNvSpPr>
              <a:spLocks/>
            </p:cNvSpPr>
            <p:nvPr/>
          </p:nvSpPr>
          <p:spPr bwMode="auto">
            <a:xfrm>
              <a:off x="3422" y="321"/>
              <a:ext cx="1246" cy="1315"/>
            </a:xfrm>
            <a:custGeom>
              <a:avLst/>
              <a:gdLst>
                <a:gd name="T0" fmla="*/ 1500 w 3363"/>
                <a:gd name="T1" fmla="*/ 3540 h 3552"/>
                <a:gd name="T2" fmla="*/ 1308 w 3363"/>
                <a:gd name="T3" fmla="*/ 3492 h 3552"/>
                <a:gd name="T4" fmla="*/ 1200 w 3363"/>
                <a:gd name="T5" fmla="*/ 3396 h 3552"/>
                <a:gd name="T6" fmla="*/ 1080 w 3363"/>
                <a:gd name="T7" fmla="*/ 3252 h 3552"/>
                <a:gd name="T8" fmla="*/ 948 w 3363"/>
                <a:gd name="T9" fmla="*/ 3132 h 3552"/>
                <a:gd name="T10" fmla="*/ 912 w 3363"/>
                <a:gd name="T11" fmla="*/ 3108 h 3552"/>
                <a:gd name="T12" fmla="*/ 816 w 3363"/>
                <a:gd name="T13" fmla="*/ 3036 h 3552"/>
                <a:gd name="T14" fmla="*/ 708 w 3363"/>
                <a:gd name="T15" fmla="*/ 2952 h 3552"/>
                <a:gd name="T16" fmla="*/ 636 w 3363"/>
                <a:gd name="T17" fmla="*/ 2928 h 3552"/>
                <a:gd name="T18" fmla="*/ 360 w 3363"/>
                <a:gd name="T19" fmla="*/ 2928 h 3552"/>
                <a:gd name="T20" fmla="*/ 288 w 3363"/>
                <a:gd name="T21" fmla="*/ 2880 h 3552"/>
                <a:gd name="T22" fmla="*/ 168 w 3363"/>
                <a:gd name="T23" fmla="*/ 2700 h 3552"/>
                <a:gd name="T24" fmla="*/ 156 w 3363"/>
                <a:gd name="T25" fmla="*/ 2544 h 3552"/>
                <a:gd name="T26" fmla="*/ 120 w 3363"/>
                <a:gd name="T27" fmla="*/ 2460 h 3552"/>
                <a:gd name="T28" fmla="*/ 96 w 3363"/>
                <a:gd name="T29" fmla="*/ 2376 h 3552"/>
                <a:gd name="T30" fmla="*/ 60 w 3363"/>
                <a:gd name="T31" fmla="*/ 2304 h 3552"/>
                <a:gd name="T32" fmla="*/ 0 w 3363"/>
                <a:gd name="T33" fmla="*/ 2040 h 3552"/>
                <a:gd name="T34" fmla="*/ 12 w 3363"/>
                <a:gd name="T35" fmla="*/ 1860 h 3552"/>
                <a:gd name="T36" fmla="*/ 48 w 3363"/>
                <a:gd name="T37" fmla="*/ 1788 h 3552"/>
                <a:gd name="T38" fmla="*/ 72 w 3363"/>
                <a:gd name="T39" fmla="*/ 1704 h 3552"/>
                <a:gd name="T40" fmla="*/ 12 w 3363"/>
                <a:gd name="T41" fmla="*/ 1200 h 3552"/>
                <a:gd name="T42" fmla="*/ 24 w 3363"/>
                <a:gd name="T43" fmla="*/ 792 h 3552"/>
                <a:gd name="T44" fmla="*/ 252 w 3363"/>
                <a:gd name="T45" fmla="*/ 684 h 3552"/>
                <a:gd name="T46" fmla="*/ 372 w 3363"/>
                <a:gd name="T47" fmla="*/ 600 h 3552"/>
                <a:gd name="T48" fmla="*/ 396 w 3363"/>
                <a:gd name="T49" fmla="*/ 564 h 3552"/>
                <a:gd name="T50" fmla="*/ 708 w 3363"/>
                <a:gd name="T51" fmla="*/ 552 h 3552"/>
                <a:gd name="T52" fmla="*/ 1188 w 3363"/>
                <a:gd name="T53" fmla="*/ 504 h 3552"/>
                <a:gd name="T54" fmla="*/ 1260 w 3363"/>
                <a:gd name="T55" fmla="*/ 456 h 3552"/>
                <a:gd name="T56" fmla="*/ 1320 w 3363"/>
                <a:gd name="T57" fmla="*/ 384 h 3552"/>
                <a:gd name="T58" fmla="*/ 1704 w 3363"/>
                <a:gd name="T59" fmla="*/ 252 h 3552"/>
                <a:gd name="T60" fmla="*/ 2208 w 3363"/>
                <a:gd name="T61" fmla="*/ 240 h 3552"/>
                <a:gd name="T62" fmla="*/ 2352 w 3363"/>
                <a:gd name="T63" fmla="*/ 216 h 3552"/>
                <a:gd name="T64" fmla="*/ 2424 w 3363"/>
                <a:gd name="T65" fmla="*/ 192 h 3552"/>
                <a:gd name="T66" fmla="*/ 2640 w 3363"/>
                <a:gd name="T67" fmla="*/ 240 h 3552"/>
                <a:gd name="T68" fmla="*/ 2976 w 3363"/>
                <a:gd name="T69" fmla="*/ 180 h 3552"/>
                <a:gd name="T70" fmla="*/ 3048 w 3363"/>
                <a:gd name="T71" fmla="*/ 132 h 3552"/>
                <a:gd name="T72" fmla="*/ 3096 w 3363"/>
                <a:gd name="T73" fmla="*/ 108 h 3552"/>
                <a:gd name="T74" fmla="*/ 3120 w 3363"/>
                <a:gd name="T75" fmla="*/ 72 h 3552"/>
                <a:gd name="T76" fmla="*/ 3156 w 3363"/>
                <a:gd name="T77" fmla="*/ 60 h 3552"/>
                <a:gd name="T78" fmla="*/ 3228 w 3363"/>
                <a:gd name="T79" fmla="*/ 24 h 3552"/>
                <a:gd name="T80" fmla="*/ 3360 w 3363"/>
                <a:gd name="T81" fmla="*/ 36 h 3552"/>
                <a:gd name="T82" fmla="*/ 3336 w 3363"/>
                <a:gd name="T83" fmla="*/ 300 h 3552"/>
                <a:gd name="T84" fmla="*/ 3144 w 3363"/>
                <a:gd name="T85" fmla="*/ 624 h 3552"/>
                <a:gd name="T86" fmla="*/ 3048 w 3363"/>
                <a:gd name="T87" fmla="*/ 732 h 3552"/>
                <a:gd name="T88" fmla="*/ 3024 w 3363"/>
                <a:gd name="T89" fmla="*/ 840 h 3552"/>
                <a:gd name="T90" fmla="*/ 2976 w 3363"/>
                <a:gd name="T91" fmla="*/ 1428 h 3552"/>
                <a:gd name="T92" fmla="*/ 2820 w 3363"/>
                <a:gd name="T93" fmla="*/ 1776 h 3552"/>
                <a:gd name="T94" fmla="*/ 2724 w 3363"/>
                <a:gd name="T95" fmla="*/ 1896 h 3552"/>
                <a:gd name="T96" fmla="*/ 2676 w 3363"/>
                <a:gd name="T97" fmla="*/ 2040 h 3552"/>
                <a:gd name="T98" fmla="*/ 2652 w 3363"/>
                <a:gd name="T99" fmla="*/ 2136 h 3552"/>
                <a:gd name="T100" fmla="*/ 2544 w 3363"/>
                <a:gd name="T101" fmla="*/ 2268 h 3552"/>
                <a:gd name="T102" fmla="*/ 2496 w 3363"/>
                <a:gd name="T103" fmla="*/ 2328 h 3552"/>
                <a:gd name="T104" fmla="*/ 2388 w 3363"/>
                <a:gd name="T105" fmla="*/ 2424 h 3552"/>
                <a:gd name="T106" fmla="*/ 2172 w 3363"/>
                <a:gd name="T107" fmla="*/ 2712 h 3552"/>
                <a:gd name="T108" fmla="*/ 1968 w 3363"/>
                <a:gd name="T109" fmla="*/ 2868 h 3552"/>
                <a:gd name="T110" fmla="*/ 1872 w 3363"/>
                <a:gd name="T111" fmla="*/ 3096 h 3552"/>
                <a:gd name="T112" fmla="*/ 1668 w 3363"/>
                <a:gd name="T113" fmla="*/ 3360 h 3552"/>
                <a:gd name="T114" fmla="*/ 1644 w 3363"/>
                <a:gd name="T115" fmla="*/ 3504 h 3552"/>
                <a:gd name="T116" fmla="*/ 1536 w 3363"/>
                <a:gd name="T117" fmla="*/ 3552 h 3552"/>
                <a:gd name="T118" fmla="*/ 1500 w 3363"/>
                <a:gd name="T119" fmla="*/ 3540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63" h="3552">
                  <a:moveTo>
                    <a:pt x="1500" y="3540"/>
                  </a:moveTo>
                  <a:cubicBezTo>
                    <a:pt x="1437" y="3519"/>
                    <a:pt x="1371" y="3513"/>
                    <a:pt x="1308" y="3492"/>
                  </a:cubicBezTo>
                  <a:cubicBezTo>
                    <a:pt x="1273" y="3457"/>
                    <a:pt x="1232" y="3433"/>
                    <a:pt x="1200" y="3396"/>
                  </a:cubicBezTo>
                  <a:cubicBezTo>
                    <a:pt x="1157" y="3345"/>
                    <a:pt x="1136" y="3289"/>
                    <a:pt x="1080" y="3252"/>
                  </a:cubicBezTo>
                  <a:cubicBezTo>
                    <a:pt x="1042" y="3195"/>
                    <a:pt x="1007" y="3171"/>
                    <a:pt x="948" y="3132"/>
                  </a:cubicBezTo>
                  <a:cubicBezTo>
                    <a:pt x="936" y="3124"/>
                    <a:pt x="912" y="3108"/>
                    <a:pt x="912" y="3108"/>
                  </a:cubicBezTo>
                  <a:cubicBezTo>
                    <a:pt x="876" y="3055"/>
                    <a:pt x="862" y="3074"/>
                    <a:pt x="816" y="3036"/>
                  </a:cubicBezTo>
                  <a:cubicBezTo>
                    <a:pt x="703" y="2942"/>
                    <a:pt x="890" y="3073"/>
                    <a:pt x="708" y="2952"/>
                  </a:cubicBezTo>
                  <a:cubicBezTo>
                    <a:pt x="687" y="2938"/>
                    <a:pt x="636" y="2928"/>
                    <a:pt x="636" y="2928"/>
                  </a:cubicBezTo>
                  <a:cubicBezTo>
                    <a:pt x="532" y="2943"/>
                    <a:pt x="482" y="2956"/>
                    <a:pt x="360" y="2928"/>
                  </a:cubicBezTo>
                  <a:cubicBezTo>
                    <a:pt x="332" y="2922"/>
                    <a:pt x="312" y="2896"/>
                    <a:pt x="288" y="2880"/>
                  </a:cubicBezTo>
                  <a:cubicBezTo>
                    <a:pt x="217" y="2833"/>
                    <a:pt x="189" y="2782"/>
                    <a:pt x="168" y="2700"/>
                  </a:cubicBezTo>
                  <a:cubicBezTo>
                    <a:pt x="164" y="2648"/>
                    <a:pt x="162" y="2596"/>
                    <a:pt x="156" y="2544"/>
                  </a:cubicBezTo>
                  <a:cubicBezTo>
                    <a:pt x="153" y="2518"/>
                    <a:pt x="129" y="2482"/>
                    <a:pt x="120" y="2460"/>
                  </a:cubicBezTo>
                  <a:cubicBezTo>
                    <a:pt x="109" y="2433"/>
                    <a:pt x="107" y="2403"/>
                    <a:pt x="96" y="2376"/>
                  </a:cubicBezTo>
                  <a:cubicBezTo>
                    <a:pt x="51" y="2271"/>
                    <a:pt x="89" y="2405"/>
                    <a:pt x="60" y="2304"/>
                  </a:cubicBezTo>
                  <a:cubicBezTo>
                    <a:pt x="35" y="2217"/>
                    <a:pt x="29" y="2126"/>
                    <a:pt x="0" y="2040"/>
                  </a:cubicBezTo>
                  <a:cubicBezTo>
                    <a:pt x="4" y="1980"/>
                    <a:pt x="5" y="1920"/>
                    <a:pt x="12" y="1860"/>
                  </a:cubicBezTo>
                  <a:cubicBezTo>
                    <a:pt x="16" y="1821"/>
                    <a:pt x="31" y="1822"/>
                    <a:pt x="48" y="1788"/>
                  </a:cubicBezTo>
                  <a:cubicBezTo>
                    <a:pt x="57" y="1771"/>
                    <a:pt x="68" y="1719"/>
                    <a:pt x="72" y="1704"/>
                  </a:cubicBezTo>
                  <a:cubicBezTo>
                    <a:pt x="62" y="1533"/>
                    <a:pt x="46" y="1368"/>
                    <a:pt x="12" y="1200"/>
                  </a:cubicBezTo>
                  <a:cubicBezTo>
                    <a:pt x="16" y="1064"/>
                    <a:pt x="17" y="928"/>
                    <a:pt x="24" y="792"/>
                  </a:cubicBezTo>
                  <a:cubicBezTo>
                    <a:pt x="29" y="707"/>
                    <a:pt x="187" y="695"/>
                    <a:pt x="252" y="684"/>
                  </a:cubicBezTo>
                  <a:cubicBezTo>
                    <a:pt x="264" y="676"/>
                    <a:pt x="354" y="618"/>
                    <a:pt x="372" y="600"/>
                  </a:cubicBezTo>
                  <a:cubicBezTo>
                    <a:pt x="382" y="590"/>
                    <a:pt x="382" y="566"/>
                    <a:pt x="396" y="564"/>
                  </a:cubicBezTo>
                  <a:cubicBezTo>
                    <a:pt x="499" y="549"/>
                    <a:pt x="604" y="556"/>
                    <a:pt x="708" y="552"/>
                  </a:cubicBezTo>
                  <a:cubicBezTo>
                    <a:pt x="879" y="495"/>
                    <a:pt x="963" y="511"/>
                    <a:pt x="1188" y="504"/>
                  </a:cubicBezTo>
                  <a:cubicBezTo>
                    <a:pt x="1212" y="488"/>
                    <a:pt x="1244" y="480"/>
                    <a:pt x="1260" y="456"/>
                  </a:cubicBezTo>
                  <a:cubicBezTo>
                    <a:pt x="1281" y="424"/>
                    <a:pt x="1288" y="409"/>
                    <a:pt x="1320" y="384"/>
                  </a:cubicBezTo>
                  <a:cubicBezTo>
                    <a:pt x="1429" y="299"/>
                    <a:pt x="1566" y="258"/>
                    <a:pt x="1704" y="252"/>
                  </a:cubicBezTo>
                  <a:cubicBezTo>
                    <a:pt x="1872" y="245"/>
                    <a:pt x="2040" y="244"/>
                    <a:pt x="2208" y="240"/>
                  </a:cubicBezTo>
                  <a:cubicBezTo>
                    <a:pt x="2256" y="232"/>
                    <a:pt x="2306" y="231"/>
                    <a:pt x="2352" y="216"/>
                  </a:cubicBezTo>
                  <a:cubicBezTo>
                    <a:pt x="2376" y="208"/>
                    <a:pt x="2424" y="192"/>
                    <a:pt x="2424" y="192"/>
                  </a:cubicBezTo>
                  <a:cubicBezTo>
                    <a:pt x="2497" y="204"/>
                    <a:pt x="2568" y="222"/>
                    <a:pt x="2640" y="240"/>
                  </a:cubicBezTo>
                  <a:cubicBezTo>
                    <a:pt x="2733" y="231"/>
                    <a:pt x="2889" y="229"/>
                    <a:pt x="2976" y="180"/>
                  </a:cubicBezTo>
                  <a:cubicBezTo>
                    <a:pt x="3001" y="166"/>
                    <a:pt x="3022" y="145"/>
                    <a:pt x="3048" y="132"/>
                  </a:cubicBezTo>
                  <a:cubicBezTo>
                    <a:pt x="3064" y="124"/>
                    <a:pt x="3080" y="116"/>
                    <a:pt x="3096" y="108"/>
                  </a:cubicBezTo>
                  <a:cubicBezTo>
                    <a:pt x="3104" y="96"/>
                    <a:pt x="3109" y="81"/>
                    <a:pt x="3120" y="72"/>
                  </a:cubicBezTo>
                  <a:cubicBezTo>
                    <a:pt x="3130" y="64"/>
                    <a:pt x="3145" y="66"/>
                    <a:pt x="3156" y="60"/>
                  </a:cubicBezTo>
                  <a:cubicBezTo>
                    <a:pt x="3249" y="13"/>
                    <a:pt x="3138" y="54"/>
                    <a:pt x="3228" y="24"/>
                  </a:cubicBezTo>
                  <a:cubicBezTo>
                    <a:pt x="3272" y="28"/>
                    <a:pt x="3334" y="0"/>
                    <a:pt x="3360" y="36"/>
                  </a:cubicBezTo>
                  <a:cubicBezTo>
                    <a:pt x="3363" y="41"/>
                    <a:pt x="3341" y="270"/>
                    <a:pt x="3336" y="300"/>
                  </a:cubicBezTo>
                  <a:cubicBezTo>
                    <a:pt x="3314" y="422"/>
                    <a:pt x="3231" y="537"/>
                    <a:pt x="3144" y="624"/>
                  </a:cubicBezTo>
                  <a:cubicBezTo>
                    <a:pt x="3109" y="659"/>
                    <a:pt x="3072" y="684"/>
                    <a:pt x="3048" y="732"/>
                  </a:cubicBezTo>
                  <a:cubicBezTo>
                    <a:pt x="3033" y="762"/>
                    <a:pt x="3029" y="812"/>
                    <a:pt x="3024" y="840"/>
                  </a:cubicBezTo>
                  <a:cubicBezTo>
                    <a:pt x="3017" y="1049"/>
                    <a:pt x="3005" y="1228"/>
                    <a:pt x="2976" y="1428"/>
                  </a:cubicBezTo>
                  <a:cubicBezTo>
                    <a:pt x="2964" y="1610"/>
                    <a:pt x="2986" y="1693"/>
                    <a:pt x="2820" y="1776"/>
                  </a:cubicBezTo>
                  <a:cubicBezTo>
                    <a:pt x="2793" y="1857"/>
                    <a:pt x="2761" y="1786"/>
                    <a:pt x="2724" y="1896"/>
                  </a:cubicBezTo>
                  <a:cubicBezTo>
                    <a:pt x="2709" y="1942"/>
                    <a:pt x="2688" y="1992"/>
                    <a:pt x="2676" y="2040"/>
                  </a:cubicBezTo>
                  <a:cubicBezTo>
                    <a:pt x="2668" y="2072"/>
                    <a:pt x="2670" y="2109"/>
                    <a:pt x="2652" y="2136"/>
                  </a:cubicBezTo>
                  <a:cubicBezTo>
                    <a:pt x="2620" y="2184"/>
                    <a:pt x="2579" y="2222"/>
                    <a:pt x="2544" y="2268"/>
                  </a:cubicBezTo>
                  <a:cubicBezTo>
                    <a:pt x="2523" y="2331"/>
                    <a:pt x="2547" y="2282"/>
                    <a:pt x="2496" y="2328"/>
                  </a:cubicBezTo>
                  <a:cubicBezTo>
                    <a:pt x="2373" y="2438"/>
                    <a:pt x="2470" y="2370"/>
                    <a:pt x="2388" y="2424"/>
                  </a:cubicBezTo>
                  <a:cubicBezTo>
                    <a:pt x="2352" y="2533"/>
                    <a:pt x="2263" y="2644"/>
                    <a:pt x="2172" y="2712"/>
                  </a:cubicBezTo>
                  <a:cubicBezTo>
                    <a:pt x="2108" y="2760"/>
                    <a:pt x="2020" y="2806"/>
                    <a:pt x="1968" y="2868"/>
                  </a:cubicBezTo>
                  <a:cubicBezTo>
                    <a:pt x="1912" y="2935"/>
                    <a:pt x="1909" y="3023"/>
                    <a:pt x="1872" y="3096"/>
                  </a:cubicBezTo>
                  <a:cubicBezTo>
                    <a:pt x="1822" y="3195"/>
                    <a:pt x="1746" y="3282"/>
                    <a:pt x="1668" y="3360"/>
                  </a:cubicBezTo>
                  <a:cubicBezTo>
                    <a:pt x="1663" y="3408"/>
                    <a:pt x="1674" y="3466"/>
                    <a:pt x="1644" y="3504"/>
                  </a:cubicBezTo>
                  <a:cubicBezTo>
                    <a:pt x="1619" y="3535"/>
                    <a:pt x="1536" y="3552"/>
                    <a:pt x="1536" y="3552"/>
                  </a:cubicBezTo>
                  <a:cubicBezTo>
                    <a:pt x="1468" y="3538"/>
                    <a:pt x="1456" y="3540"/>
                    <a:pt x="1500" y="3540"/>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6" name="Freeform 10" descr="Large confetti"/>
            <p:cNvSpPr>
              <a:spLocks/>
            </p:cNvSpPr>
            <p:nvPr/>
          </p:nvSpPr>
          <p:spPr bwMode="auto">
            <a:xfrm>
              <a:off x="1355" y="-3"/>
              <a:ext cx="1591" cy="598"/>
            </a:xfrm>
            <a:custGeom>
              <a:avLst/>
              <a:gdLst>
                <a:gd name="T0" fmla="*/ 9 w 1591"/>
                <a:gd name="T1" fmla="*/ 12 h 598"/>
                <a:gd name="T2" fmla="*/ 13 w 1591"/>
                <a:gd name="T3" fmla="*/ 97 h 598"/>
                <a:gd name="T4" fmla="*/ 44 w 1591"/>
                <a:gd name="T5" fmla="*/ 221 h 598"/>
                <a:gd name="T6" fmla="*/ 18 w 1591"/>
                <a:gd name="T7" fmla="*/ 337 h 598"/>
                <a:gd name="T8" fmla="*/ 9 w 1591"/>
                <a:gd name="T9" fmla="*/ 368 h 598"/>
                <a:gd name="T10" fmla="*/ 0 w 1591"/>
                <a:gd name="T11" fmla="*/ 394 h 598"/>
                <a:gd name="T12" fmla="*/ 218 w 1591"/>
                <a:gd name="T13" fmla="*/ 421 h 598"/>
                <a:gd name="T14" fmla="*/ 276 w 1591"/>
                <a:gd name="T15" fmla="*/ 439 h 598"/>
                <a:gd name="T16" fmla="*/ 378 w 1591"/>
                <a:gd name="T17" fmla="*/ 514 h 598"/>
                <a:gd name="T18" fmla="*/ 427 w 1591"/>
                <a:gd name="T19" fmla="*/ 541 h 598"/>
                <a:gd name="T20" fmla="*/ 711 w 1591"/>
                <a:gd name="T21" fmla="*/ 545 h 598"/>
                <a:gd name="T22" fmla="*/ 849 w 1591"/>
                <a:gd name="T23" fmla="*/ 568 h 598"/>
                <a:gd name="T24" fmla="*/ 911 w 1591"/>
                <a:gd name="T25" fmla="*/ 581 h 598"/>
                <a:gd name="T26" fmla="*/ 1071 w 1591"/>
                <a:gd name="T27" fmla="*/ 541 h 598"/>
                <a:gd name="T28" fmla="*/ 1209 w 1591"/>
                <a:gd name="T29" fmla="*/ 585 h 598"/>
                <a:gd name="T30" fmla="*/ 1309 w 1591"/>
                <a:gd name="T31" fmla="*/ 565 h 598"/>
                <a:gd name="T32" fmla="*/ 1582 w 1591"/>
                <a:gd name="T33" fmla="*/ 525 h 598"/>
                <a:gd name="T34" fmla="*/ 1356 w 1591"/>
                <a:gd name="T35" fmla="*/ 412 h 598"/>
                <a:gd name="T36" fmla="*/ 1229 w 1591"/>
                <a:gd name="T37" fmla="*/ 319 h 598"/>
                <a:gd name="T38" fmla="*/ 1085 w 1591"/>
                <a:gd name="T39" fmla="*/ 190 h 598"/>
                <a:gd name="T40" fmla="*/ 1045 w 1591"/>
                <a:gd name="T41" fmla="*/ 123 h 598"/>
                <a:gd name="T42" fmla="*/ 1013 w 1591"/>
                <a:gd name="T43" fmla="*/ 83 h 598"/>
                <a:gd name="T44" fmla="*/ 976 w 1591"/>
                <a:gd name="T45" fmla="*/ 12 h 598"/>
                <a:gd name="T46" fmla="*/ 9 w 1591"/>
                <a:gd name="T47" fmla="*/ 12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91" h="598">
                  <a:moveTo>
                    <a:pt x="9" y="12"/>
                  </a:moveTo>
                  <a:cubicBezTo>
                    <a:pt x="10" y="40"/>
                    <a:pt x="10" y="68"/>
                    <a:pt x="13" y="97"/>
                  </a:cubicBezTo>
                  <a:cubicBezTo>
                    <a:pt x="18" y="139"/>
                    <a:pt x="34" y="180"/>
                    <a:pt x="44" y="221"/>
                  </a:cubicBezTo>
                  <a:cubicBezTo>
                    <a:pt x="40" y="274"/>
                    <a:pt x="40" y="293"/>
                    <a:pt x="18" y="337"/>
                  </a:cubicBezTo>
                  <a:cubicBezTo>
                    <a:pt x="14" y="344"/>
                    <a:pt x="11" y="361"/>
                    <a:pt x="9" y="368"/>
                  </a:cubicBezTo>
                  <a:cubicBezTo>
                    <a:pt x="6" y="377"/>
                    <a:pt x="0" y="394"/>
                    <a:pt x="0" y="394"/>
                  </a:cubicBezTo>
                  <a:cubicBezTo>
                    <a:pt x="18" y="467"/>
                    <a:pt x="211" y="421"/>
                    <a:pt x="218" y="421"/>
                  </a:cubicBezTo>
                  <a:cubicBezTo>
                    <a:pt x="240" y="425"/>
                    <a:pt x="253" y="434"/>
                    <a:pt x="276" y="439"/>
                  </a:cubicBezTo>
                  <a:cubicBezTo>
                    <a:pt x="311" y="462"/>
                    <a:pt x="342" y="492"/>
                    <a:pt x="378" y="514"/>
                  </a:cubicBezTo>
                  <a:cubicBezTo>
                    <a:pt x="394" y="524"/>
                    <a:pt x="406" y="540"/>
                    <a:pt x="427" y="541"/>
                  </a:cubicBezTo>
                  <a:cubicBezTo>
                    <a:pt x="521" y="544"/>
                    <a:pt x="616" y="544"/>
                    <a:pt x="711" y="545"/>
                  </a:cubicBezTo>
                  <a:cubicBezTo>
                    <a:pt x="757" y="557"/>
                    <a:pt x="802" y="562"/>
                    <a:pt x="849" y="568"/>
                  </a:cubicBezTo>
                  <a:cubicBezTo>
                    <a:pt x="887" y="580"/>
                    <a:pt x="866" y="575"/>
                    <a:pt x="911" y="581"/>
                  </a:cubicBezTo>
                  <a:cubicBezTo>
                    <a:pt x="963" y="598"/>
                    <a:pt x="1028" y="570"/>
                    <a:pt x="1071" y="541"/>
                  </a:cubicBezTo>
                  <a:cubicBezTo>
                    <a:pt x="1121" y="537"/>
                    <a:pt x="1169" y="581"/>
                    <a:pt x="1209" y="585"/>
                  </a:cubicBezTo>
                  <a:cubicBezTo>
                    <a:pt x="1249" y="589"/>
                    <a:pt x="1247" y="575"/>
                    <a:pt x="1309" y="565"/>
                  </a:cubicBezTo>
                  <a:cubicBezTo>
                    <a:pt x="1371" y="555"/>
                    <a:pt x="1575" y="551"/>
                    <a:pt x="1582" y="525"/>
                  </a:cubicBezTo>
                  <a:cubicBezTo>
                    <a:pt x="1591" y="496"/>
                    <a:pt x="1415" y="447"/>
                    <a:pt x="1356" y="412"/>
                  </a:cubicBezTo>
                  <a:cubicBezTo>
                    <a:pt x="1297" y="378"/>
                    <a:pt x="1274" y="356"/>
                    <a:pt x="1229" y="319"/>
                  </a:cubicBezTo>
                  <a:cubicBezTo>
                    <a:pt x="1184" y="282"/>
                    <a:pt x="1115" y="223"/>
                    <a:pt x="1085" y="190"/>
                  </a:cubicBezTo>
                  <a:cubicBezTo>
                    <a:pt x="1083" y="163"/>
                    <a:pt x="1066" y="138"/>
                    <a:pt x="1045" y="123"/>
                  </a:cubicBezTo>
                  <a:cubicBezTo>
                    <a:pt x="1035" y="105"/>
                    <a:pt x="1030" y="95"/>
                    <a:pt x="1013" y="83"/>
                  </a:cubicBezTo>
                  <a:cubicBezTo>
                    <a:pt x="993" y="52"/>
                    <a:pt x="999" y="27"/>
                    <a:pt x="976" y="12"/>
                  </a:cubicBezTo>
                  <a:cubicBezTo>
                    <a:pt x="809" y="0"/>
                    <a:pt x="170" y="4"/>
                    <a:pt x="9" y="12"/>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7" name="Freeform 11" descr="Large confetti"/>
            <p:cNvSpPr>
              <a:spLocks/>
            </p:cNvSpPr>
            <p:nvPr/>
          </p:nvSpPr>
          <p:spPr bwMode="auto">
            <a:xfrm>
              <a:off x="2488" y="1"/>
              <a:ext cx="2112" cy="520"/>
            </a:xfrm>
            <a:custGeom>
              <a:avLst/>
              <a:gdLst>
                <a:gd name="T0" fmla="*/ 0 w 2112"/>
                <a:gd name="T1" fmla="*/ 13 h 520"/>
                <a:gd name="T2" fmla="*/ 45 w 2112"/>
                <a:gd name="T3" fmla="*/ 84 h 520"/>
                <a:gd name="T4" fmla="*/ 71 w 2112"/>
                <a:gd name="T5" fmla="*/ 133 h 520"/>
                <a:gd name="T6" fmla="*/ 98 w 2112"/>
                <a:gd name="T7" fmla="*/ 151 h 520"/>
                <a:gd name="T8" fmla="*/ 125 w 2112"/>
                <a:gd name="T9" fmla="*/ 160 h 520"/>
                <a:gd name="T10" fmla="*/ 178 w 2112"/>
                <a:gd name="T11" fmla="*/ 213 h 520"/>
                <a:gd name="T12" fmla="*/ 214 w 2112"/>
                <a:gd name="T13" fmla="*/ 257 h 520"/>
                <a:gd name="T14" fmla="*/ 240 w 2112"/>
                <a:gd name="T15" fmla="*/ 280 h 520"/>
                <a:gd name="T16" fmla="*/ 320 w 2112"/>
                <a:gd name="T17" fmla="*/ 369 h 520"/>
                <a:gd name="T18" fmla="*/ 387 w 2112"/>
                <a:gd name="T19" fmla="*/ 377 h 520"/>
                <a:gd name="T20" fmla="*/ 454 w 2112"/>
                <a:gd name="T21" fmla="*/ 409 h 520"/>
                <a:gd name="T22" fmla="*/ 467 w 2112"/>
                <a:gd name="T23" fmla="*/ 417 h 520"/>
                <a:gd name="T24" fmla="*/ 494 w 2112"/>
                <a:gd name="T25" fmla="*/ 426 h 520"/>
                <a:gd name="T26" fmla="*/ 498 w 2112"/>
                <a:gd name="T27" fmla="*/ 409 h 520"/>
                <a:gd name="T28" fmla="*/ 503 w 2112"/>
                <a:gd name="T29" fmla="*/ 311 h 520"/>
                <a:gd name="T30" fmla="*/ 534 w 2112"/>
                <a:gd name="T31" fmla="*/ 293 h 520"/>
                <a:gd name="T32" fmla="*/ 596 w 2112"/>
                <a:gd name="T33" fmla="*/ 302 h 520"/>
                <a:gd name="T34" fmla="*/ 654 w 2112"/>
                <a:gd name="T35" fmla="*/ 404 h 520"/>
                <a:gd name="T36" fmla="*/ 658 w 2112"/>
                <a:gd name="T37" fmla="*/ 502 h 520"/>
                <a:gd name="T38" fmla="*/ 672 w 2112"/>
                <a:gd name="T39" fmla="*/ 511 h 520"/>
                <a:gd name="T40" fmla="*/ 707 w 2112"/>
                <a:gd name="T41" fmla="*/ 497 h 520"/>
                <a:gd name="T42" fmla="*/ 752 w 2112"/>
                <a:gd name="T43" fmla="*/ 497 h 520"/>
                <a:gd name="T44" fmla="*/ 921 w 2112"/>
                <a:gd name="T45" fmla="*/ 444 h 520"/>
                <a:gd name="T46" fmla="*/ 992 w 2112"/>
                <a:gd name="T47" fmla="*/ 440 h 520"/>
                <a:gd name="T48" fmla="*/ 1010 w 2112"/>
                <a:gd name="T49" fmla="*/ 435 h 520"/>
                <a:gd name="T50" fmla="*/ 1036 w 2112"/>
                <a:gd name="T51" fmla="*/ 417 h 520"/>
                <a:gd name="T52" fmla="*/ 1045 w 2112"/>
                <a:gd name="T53" fmla="*/ 404 h 520"/>
                <a:gd name="T54" fmla="*/ 1050 w 2112"/>
                <a:gd name="T55" fmla="*/ 391 h 520"/>
                <a:gd name="T56" fmla="*/ 1103 w 2112"/>
                <a:gd name="T57" fmla="*/ 373 h 520"/>
                <a:gd name="T58" fmla="*/ 1107 w 2112"/>
                <a:gd name="T59" fmla="*/ 360 h 520"/>
                <a:gd name="T60" fmla="*/ 1250 w 2112"/>
                <a:gd name="T61" fmla="*/ 346 h 520"/>
                <a:gd name="T62" fmla="*/ 1325 w 2112"/>
                <a:gd name="T63" fmla="*/ 288 h 520"/>
                <a:gd name="T64" fmla="*/ 1552 w 2112"/>
                <a:gd name="T65" fmla="*/ 266 h 520"/>
                <a:gd name="T66" fmla="*/ 1588 w 2112"/>
                <a:gd name="T67" fmla="*/ 231 h 520"/>
                <a:gd name="T68" fmla="*/ 1712 w 2112"/>
                <a:gd name="T69" fmla="*/ 253 h 520"/>
                <a:gd name="T70" fmla="*/ 1779 w 2112"/>
                <a:gd name="T71" fmla="*/ 244 h 520"/>
                <a:gd name="T72" fmla="*/ 1792 w 2112"/>
                <a:gd name="T73" fmla="*/ 217 h 520"/>
                <a:gd name="T74" fmla="*/ 1805 w 2112"/>
                <a:gd name="T75" fmla="*/ 204 h 520"/>
                <a:gd name="T76" fmla="*/ 1832 w 2112"/>
                <a:gd name="T77" fmla="*/ 164 h 520"/>
                <a:gd name="T78" fmla="*/ 1841 w 2112"/>
                <a:gd name="T79" fmla="*/ 137 h 520"/>
                <a:gd name="T80" fmla="*/ 1863 w 2112"/>
                <a:gd name="T81" fmla="*/ 80 h 520"/>
                <a:gd name="T82" fmla="*/ 1868 w 2112"/>
                <a:gd name="T83" fmla="*/ 31 h 520"/>
                <a:gd name="T84" fmla="*/ 1934 w 2112"/>
                <a:gd name="T85" fmla="*/ 0 h 520"/>
                <a:gd name="T86" fmla="*/ 2112 w 2112"/>
                <a:gd name="T87" fmla="*/ 17 h 520"/>
                <a:gd name="T88" fmla="*/ 0 w 2112"/>
                <a:gd name="T89" fmla="*/ 1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12" h="520">
                  <a:moveTo>
                    <a:pt x="0" y="13"/>
                  </a:moveTo>
                  <a:cubicBezTo>
                    <a:pt x="13" y="38"/>
                    <a:pt x="32" y="59"/>
                    <a:pt x="45" y="84"/>
                  </a:cubicBezTo>
                  <a:cubicBezTo>
                    <a:pt x="49" y="93"/>
                    <a:pt x="65" y="127"/>
                    <a:pt x="71" y="133"/>
                  </a:cubicBezTo>
                  <a:cubicBezTo>
                    <a:pt x="79" y="140"/>
                    <a:pt x="89" y="145"/>
                    <a:pt x="98" y="151"/>
                  </a:cubicBezTo>
                  <a:cubicBezTo>
                    <a:pt x="106" y="156"/>
                    <a:pt x="125" y="160"/>
                    <a:pt x="125" y="160"/>
                  </a:cubicBezTo>
                  <a:cubicBezTo>
                    <a:pt x="140" y="182"/>
                    <a:pt x="160" y="195"/>
                    <a:pt x="178" y="213"/>
                  </a:cubicBezTo>
                  <a:cubicBezTo>
                    <a:pt x="191" y="226"/>
                    <a:pt x="201" y="244"/>
                    <a:pt x="214" y="257"/>
                  </a:cubicBezTo>
                  <a:cubicBezTo>
                    <a:pt x="249" y="292"/>
                    <a:pt x="204" y="236"/>
                    <a:pt x="240" y="280"/>
                  </a:cubicBezTo>
                  <a:cubicBezTo>
                    <a:pt x="266" y="310"/>
                    <a:pt x="287" y="346"/>
                    <a:pt x="320" y="369"/>
                  </a:cubicBezTo>
                  <a:cubicBezTo>
                    <a:pt x="339" y="381"/>
                    <a:pt x="365" y="376"/>
                    <a:pt x="387" y="377"/>
                  </a:cubicBezTo>
                  <a:cubicBezTo>
                    <a:pt x="417" y="387"/>
                    <a:pt x="427" y="391"/>
                    <a:pt x="454" y="409"/>
                  </a:cubicBezTo>
                  <a:cubicBezTo>
                    <a:pt x="458" y="411"/>
                    <a:pt x="462" y="416"/>
                    <a:pt x="467" y="417"/>
                  </a:cubicBezTo>
                  <a:cubicBezTo>
                    <a:pt x="476" y="420"/>
                    <a:pt x="494" y="426"/>
                    <a:pt x="494" y="426"/>
                  </a:cubicBezTo>
                  <a:cubicBezTo>
                    <a:pt x="495" y="420"/>
                    <a:pt x="498" y="414"/>
                    <a:pt x="498" y="409"/>
                  </a:cubicBezTo>
                  <a:cubicBezTo>
                    <a:pt x="501" y="376"/>
                    <a:pt x="496" y="343"/>
                    <a:pt x="503" y="311"/>
                  </a:cubicBezTo>
                  <a:cubicBezTo>
                    <a:pt x="505" y="299"/>
                    <a:pt x="524" y="300"/>
                    <a:pt x="534" y="293"/>
                  </a:cubicBezTo>
                  <a:cubicBezTo>
                    <a:pt x="555" y="295"/>
                    <a:pt x="579" y="289"/>
                    <a:pt x="596" y="302"/>
                  </a:cubicBezTo>
                  <a:cubicBezTo>
                    <a:pt x="631" y="329"/>
                    <a:pt x="641" y="364"/>
                    <a:pt x="654" y="404"/>
                  </a:cubicBezTo>
                  <a:cubicBezTo>
                    <a:pt x="655" y="437"/>
                    <a:pt x="655" y="469"/>
                    <a:pt x="658" y="502"/>
                  </a:cubicBezTo>
                  <a:cubicBezTo>
                    <a:pt x="660" y="520"/>
                    <a:pt x="669" y="493"/>
                    <a:pt x="672" y="511"/>
                  </a:cubicBezTo>
                  <a:cubicBezTo>
                    <a:pt x="679" y="488"/>
                    <a:pt x="688" y="506"/>
                    <a:pt x="707" y="497"/>
                  </a:cubicBezTo>
                  <a:cubicBezTo>
                    <a:pt x="725" y="490"/>
                    <a:pt x="738" y="511"/>
                    <a:pt x="752" y="497"/>
                  </a:cubicBezTo>
                  <a:cubicBezTo>
                    <a:pt x="776" y="424"/>
                    <a:pt x="860" y="447"/>
                    <a:pt x="921" y="444"/>
                  </a:cubicBezTo>
                  <a:cubicBezTo>
                    <a:pt x="944" y="443"/>
                    <a:pt x="968" y="441"/>
                    <a:pt x="992" y="440"/>
                  </a:cubicBezTo>
                  <a:cubicBezTo>
                    <a:pt x="998" y="438"/>
                    <a:pt x="1004" y="438"/>
                    <a:pt x="1010" y="435"/>
                  </a:cubicBezTo>
                  <a:cubicBezTo>
                    <a:pt x="1019" y="430"/>
                    <a:pt x="1036" y="417"/>
                    <a:pt x="1036" y="417"/>
                  </a:cubicBezTo>
                  <a:cubicBezTo>
                    <a:pt x="1039" y="413"/>
                    <a:pt x="1043" y="409"/>
                    <a:pt x="1045" y="404"/>
                  </a:cubicBezTo>
                  <a:cubicBezTo>
                    <a:pt x="1047" y="400"/>
                    <a:pt x="1047" y="394"/>
                    <a:pt x="1050" y="391"/>
                  </a:cubicBezTo>
                  <a:cubicBezTo>
                    <a:pt x="1062" y="376"/>
                    <a:pt x="1086" y="379"/>
                    <a:pt x="1103" y="373"/>
                  </a:cubicBezTo>
                  <a:cubicBezTo>
                    <a:pt x="1104" y="369"/>
                    <a:pt x="1104" y="362"/>
                    <a:pt x="1107" y="360"/>
                  </a:cubicBezTo>
                  <a:cubicBezTo>
                    <a:pt x="1146" y="332"/>
                    <a:pt x="1202" y="348"/>
                    <a:pt x="1250" y="346"/>
                  </a:cubicBezTo>
                  <a:cubicBezTo>
                    <a:pt x="1280" y="331"/>
                    <a:pt x="1294" y="303"/>
                    <a:pt x="1325" y="288"/>
                  </a:cubicBezTo>
                  <a:cubicBezTo>
                    <a:pt x="1378" y="265"/>
                    <a:pt x="1509" y="268"/>
                    <a:pt x="1552" y="266"/>
                  </a:cubicBezTo>
                  <a:cubicBezTo>
                    <a:pt x="1562" y="251"/>
                    <a:pt x="1572" y="241"/>
                    <a:pt x="1588" y="231"/>
                  </a:cubicBezTo>
                  <a:cubicBezTo>
                    <a:pt x="1639" y="234"/>
                    <a:pt x="1669" y="231"/>
                    <a:pt x="1712" y="253"/>
                  </a:cubicBezTo>
                  <a:cubicBezTo>
                    <a:pt x="1734" y="251"/>
                    <a:pt x="1761" y="258"/>
                    <a:pt x="1779" y="244"/>
                  </a:cubicBezTo>
                  <a:cubicBezTo>
                    <a:pt x="1794" y="232"/>
                    <a:pt x="1783" y="231"/>
                    <a:pt x="1792" y="217"/>
                  </a:cubicBezTo>
                  <a:cubicBezTo>
                    <a:pt x="1795" y="212"/>
                    <a:pt x="1802" y="209"/>
                    <a:pt x="1805" y="204"/>
                  </a:cubicBezTo>
                  <a:cubicBezTo>
                    <a:pt x="1815" y="191"/>
                    <a:pt x="1823" y="177"/>
                    <a:pt x="1832" y="164"/>
                  </a:cubicBezTo>
                  <a:cubicBezTo>
                    <a:pt x="1837" y="156"/>
                    <a:pt x="1838" y="146"/>
                    <a:pt x="1841" y="137"/>
                  </a:cubicBezTo>
                  <a:cubicBezTo>
                    <a:pt x="1848" y="117"/>
                    <a:pt x="1858" y="101"/>
                    <a:pt x="1863" y="80"/>
                  </a:cubicBezTo>
                  <a:cubicBezTo>
                    <a:pt x="1865" y="63"/>
                    <a:pt x="1864" y="47"/>
                    <a:pt x="1868" y="31"/>
                  </a:cubicBezTo>
                  <a:cubicBezTo>
                    <a:pt x="1874" y="4"/>
                    <a:pt x="1915" y="2"/>
                    <a:pt x="1934" y="0"/>
                  </a:cubicBezTo>
                  <a:cubicBezTo>
                    <a:pt x="1995" y="3"/>
                    <a:pt x="2054" y="3"/>
                    <a:pt x="2112" y="17"/>
                  </a:cubicBezTo>
                  <a:cubicBezTo>
                    <a:pt x="1790" y="19"/>
                    <a:pt x="344" y="2"/>
                    <a:pt x="0" y="1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8" name="Freeform 12" descr="Large confetti"/>
            <p:cNvSpPr>
              <a:spLocks/>
            </p:cNvSpPr>
            <p:nvPr/>
          </p:nvSpPr>
          <p:spPr bwMode="auto">
            <a:xfrm>
              <a:off x="658" y="-18"/>
              <a:ext cx="956" cy="1932"/>
            </a:xfrm>
            <a:custGeom>
              <a:avLst/>
              <a:gdLst>
                <a:gd name="T0" fmla="*/ 36 w 956"/>
                <a:gd name="T1" fmla="*/ 1866 h 1932"/>
                <a:gd name="T2" fmla="*/ 257 w 956"/>
                <a:gd name="T3" fmla="*/ 1819 h 1932"/>
                <a:gd name="T4" fmla="*/ 283 w 956"/>
                <a:gd name="T5" fmla="*/ 1836 h 1932"/>
                <a:gd name="T6" fmla="*/ 305 w 956"/>
                <a:gd name="T7" fmla="*/ 1854 h 1932"/>
                <a:gd name="T8" fmla="*/ 319 w 956"/>
                <a:gd name="T9" fmla="*/ 1868 h 1932"/>
                <a:gd name="T10" fmla="*/ 377 w 956"/>
                <a:gd name="T11" fmla="*/ 1899 h 1932"/>
                <a:gd name="T12" fmla="*/ 390 w 956"/>
                <a:gd name="T13" fmla="*/ 1908 h 1932"/>
                <a:gd name="T14" fmla="*/ 403 w 956"/>
                <a:gd name="T15" fmla="*/ 1912 h 1932"/>
                <a:gd name="T16" fmla="*/ 443 w 956"/>
                <a:gd name="T17" fmla="*/ 1930 h 1932"/>
                <a:gd name="T18" fmla="*/ 510 w 956"/>
                <a:gd name="T19" fmla="*/ 1925 h 1932"/>
                <a:gd name="T20" fmla="*/ 523 w 956"/>
                <a:gd name="T21" fmla="*/ 1916 h 1932"/>
                <a:gd name="T22" fmla="*/ 612 w 956"/>
                <a:gd name="T23" fmla="*/ 1872 h 1932"/>
                <a:gd name="T24" fmla="*/ 732 w 956"/>
                <a:gd name="T25" fmla="*/ 1868 h 1932"/>
                <a:gd name="T26" fmla="*/ 772 w 956"/>
                <a:gd name="T27" fmla="*/ 1836 h 1932"/>
                <a:gd name="T28" fmla="*/ 794 w 956"/>
                <a:gd name="T29" fmla="*/ 1805 h 1932"/>
                <a:gd name="T30" fmla="*/ 803 w 956"/>
                <a:gd name="T31" fmla="*/ 1774 h 1932"/>
                <a:gd name="T32" fmla="*/ 830 w 956"/>
                <a:gd name="T33" fmla="*/ 1712 h 1932"/>
                <a:gd name="T34" fmla="*/ 726 w 956"/>
                <a:gd name="T35" fmla="*/ 1701 h 1932"/>
                <a:gd name="T36" fmla="*/ 584 w 956"/>
                <a:gd name="T37" fmla="*/ 1674 h 1932"/>
                <a:gd name="T38" fmla="*/ 480 w 956"/>
                <a:gd name="T39" fmla="*/ 1664 h 1932"/>
                <a:gd name="T40" fmla="*/ 499 w 956"/>
                <a:gd name="T41" fmla="*/ 1525 h 1932"/>
                <a:gd name="T42" fmla="*/ 543 w 956"/>
                <a:gd name="T43" fmla="*/ 1362 h 1932"/>
                <a:gd name="T44" fmla="*/ 725 w 956"/>
                <a:gd name="T45" fmla="*/ 1359 h 1932"/>
                <a:gd name="T46" fmla="*/ 899 w 956"/>
                <a:gd name="T47" fmla="*/ 1440 h 1932"/>
                <a:gd name="T48" fmla="*/ 851 w 956"/>
                <a:gd name="T49" fmla="*/ 1350 h 1932"/>
                <a:gd name="T50" fmla="*/ 938 w 956"/>
                <a:gd name="T51" fmla="*/ 1281 h 1932"/>
                <a:gd name="T52" fmla="*/ 947 w 956"/>
                <a:gd name="T53" fmla="*/ 1239 h 1932"/>
                <a:gd name="T54" fmla="*/ 884 w 956"/>
                <a:gd name="T55" fmla="*/ 1275 h 1932"/>
                <a:gd name="T56" fmla="*/ 812 w 956"/>
                <a:gd name="T57" fmla="*/ 1242 h 1932"/>
                <a:gd name="T58" fmla="*/ 809 w 956"/>
                <a:gd name="T59" fmla="*/ 1179 h 1932"/>
                <a:gd name="T60" fmla="*/ 845 w 956"/>
                <a:gd name="T61" fmla="*/ 1131 h 1932"/>
                <a:gd name="T62" fmla="*/ 734 w 956"/>
                <a:gd name="T63" fmla="*/ 1110 h 1932"/>
                <a:gd name="T64" fmla="*/ 661 w 956"/>
                <a:gd name="T65" fmla="*/ 1099 h 1932"/>
                <a:gd name="T66" fmla="*/ 639 w 956"/>
                <a:gd name="T67" fmla="*/ 1072 h 1932"/>
                <a:gd name="T68" fmla="*/ 621 w 956"/>
                <a:gd name="T69" fmla="*/ 1036 h 1932"/>
                <a:gd name="T70" fmla="*/ 617 w 956"/>
                <a:gd name="T71" fmla="*/ 1023 h 1932"/>
                <a:gd name="T72" fmla="*/ 590 w 956"/>
                <a:gd name="T73" fmla="*/ 965 h 1932"/>
                <a:gd name="T74" fmla="*/ 563 w 956"/>
                <a:gd name="T75" fmla="*/ 894 h 1932"/>
                <a:gd name="T76" fmla="*/ 554 w 956"/>
                <a:gd name="T77" fmla="*/ 867 h 1932"/>
                <a:gd name="T78" fmla="*/ 550 w 956"/>
                <a:gd name="T79" fmla="*/ 681 h 1932"/>
                <a:gd name="T80" fmla="*/ 550 w 956"/>
                <a:gd name="T81" fmla="*/ 641 h 1932"/>
                <a:gd name="T82" fmla="*/ 559 w 956"/>
                <a:gd name="T83" fmla="*/ 614 h 1932"/>
                <a:gd name="T84" fmla="*/ 559 w 956"/>
                <a:gd name="T85" fmla="*/ 312 h 1932"/>
                <a:gd name="T86" fmla="*/ 550 w 956"/>
                <a:gd name="T87" fmla="*/ 263 h 1932"/>
                <a:gd name="T88" fmla="*/ 492 w 956"/>
                <a:gd name="T89" fmla="*/ 112 h 1932"/>
                <a:gd name="T90" fmla="*/ 485 w 956"/>
                <a:gd name="T91" fmla="*/ 18 h 1932"/>
                <a:gd name="T92" fmla="*/ 0 w 956"/>
                <a:gd name="T93" fmla="*/ 0 h 1932"/>
                <a:gd name="T94" fmla="*/ 36 w 956"/>
                <a:gd name="T95" fmla="*/ 1390 h 1932"/>
                <a:gd name="T96" fmla="*/ 62 w 956"/>
                <a:gd name="T97" fmla="*/ 1392 h 1932"/>
                <a:gd name="T98" fmla="*/ 126 w 956"/>
                <a:gd name="T99" fmla="*/ 1438 h 1932"/>
                <a:gd name="T100" fmla="*/ 112 w 956"/>
                <a:gd name="T101" fmla="*/ 1556 h 1932"/>
                <a:gd name="T102" fmla="*/ 34 w 956"/>
                <a:gd name="T103" fmla="*/ 1616 h 1932"/>
                <a:gd name="T104" fmla="*/ 36 w 956"/>
                <a:gd name="T105" fmla="*/ 1866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6" h="1932">
                  <a:moveTo>
                    <a:pt x="36" y="1866"/>
                  </a:moveTo>
                  <a:cubicBezTo>
                    <a:pt x="40" y="1867"/>
                    <a:pt x="252" y="1816"/>
                    <a:pt x="257" y="1819"/>
                  </a:cubicBezTo>
                  <a:cubicBezTo>
                    <a:pt x="266" y="1824"/>
                    <a:pt x="283" y="1836"/>
                    <a:pt x="283" y="1836"/>
                  </a:cubicBezTo>
                  <a:cubicBezTo>
                    <a:pt x="303" y="1866"/>
                    <a:pt x="280" y="1837"/>
                    <a:pt x="305" y="1854"/>
                  </a:cubicBezTo>
                  <a:cubicBezTo>
                    <a:pt x="311" y="1858"/>
                    <a:pt x="314" y="1864"/>
                    <a:pt x="319" y="1868"/>
                  </a:cubicBezTo>
                  <a:cubicBezTo>
                    <a:pt x="338" y="1883"/>
                    <a:pt x="354" y="1893"/>
                    <a:pt x="377" y="1899"/>
                  </a:cubicBezTo>
                  <a:cubicBezTo>
                    <a:pt x="381" y="1902"/>
                    <a:pt x="385" y="1905"/>
                    <a:pt x="390" y="1908"/>
                  </a:cubicBezTo>
                  <a:cubicBezTo>
                    <a:pt x="394" y="1910"/>
                    <a:pt x="399" y="1910"/>
                    <a:pt x="403" y="1912"/>
                  </a:cubicBezTo>
                  <a:cubicBezTo>
                    <a:pt x="438" y="1932"/>
                    <a:pt x="402" y="1922"/>
                    <a:pt x="443" y="1930"/>
                  </a:cubicBezTo>
                  <a:cubicBezTo>
                    <a:pt x="465" y="1928"/>
                    <a:pt x="488" y="1929"/>
                    <a:pt x="510" y="1925"/>
                  </a:cubicBezTo>
                  <a:cubicBezTo>
                    <a:pt x="515" y="1925"/>
                    <a:pt x="518" y="1919"/>
                    <a:pt x="523" y="1916"/>
                  </a:cubicBezTo>
                  <a:cubicBezTo>
                    <a:pt x="552" y="1902"/>
                    <a:pt x="578" y="1874"/>
                    <a:pt x="612" y="1872"/>
                  </a:cubicBezTo>
                  <a:cubicBezTo>
                    <a:pt x="652" y="1869"/>
                    <a:pt x="692" y="1869"/>
                    <a:pt x="732" y="1868"/>
                  </a:cubicBezTo>
                  <a:cubicBezTo>
                    <a:pt x="752" y="1861"/>
                    <a:pt x="755" y="1848"/>
                    <a:pt x="772" y="1836"/>
                  </a:cubicBezTo>
                  <a:cubicBezTo>
                    <a:pt x="779" y="1826"/>
                    <a:pt x="788" y="1816"/>
                    <a:pt x="794" y="1805"/>
                  </a:cubicBezTo>
                  <a:cubicBezTo>
                    <a:pt x="799" y="1799"/>
                    <a:pt x="801" y="1780"/>
                    <a:pt x="803" y="1774"/>
                  </a:cubicBezTo>
                  <a:cubicBezTo>
                    <a:pt x="811" y="1753"/>
                    <a:pt x="823" y="1733"/>
                    <a:pt x="830" y="1712"/>
                  </a:cubicBezTo>
                  <a:cubicBezTo>
                    <a:pt x="820" y="1692"/>
                    <a:pt x="781" y="1732"/>
                    <a:pt x="726" y="1701"/>
                  </a:cubicBezTo>
                  <a:cubicBezTo>
                    <a:pt x="685" y="1695"/>
                    <a:pt x="625" y="1680"/>
                    <a:pt x="584" y="1674"/>
                  </a:cubicBezTo>
                  <a:lnTo>
                    <a:pt x="480" y="1664"/>
                  </a:lnTo>
                  <a:lnTo>
                    <a:pt x="499" y="1525"/>
                  </a:lnTo>
                  <a:cubicBezTo>
                    <a:pt x="487" y="1490"/>
                    <a:pt x="490" y="1386"/>
                    <a:pt x="543" y="1362"/>
                  </a:cubicBezTo>
                  <a:cubicBezTo>
                    <a:pt x="581" y="1334"/>
                    <a:pt x="666" y="1346"/>
                    <a:pt x="725" y="1359"/>
                  </a:cubicBezTo>
                  <a:cubicBezTo>
                    <a:pt x="784" y="1372"/>
                    <a:pt x="878" y="1442"/>
                    <a:pt x="899" y="1440"/>
                  </a:cubicBezTo>
                  <a:cubicBezTo>
                    <a:pt x="923" y="1440"/>
                    <a:pt x="845" y="1376"/>
                    <a:pt x="851" y="1350"/>
                  </a:cubicBezTo>
                  <a:cubicBezTo>
                    <a:pt x="857" y="1324"/>
                    <a:pt x="922" y="1299"/>
                    <a:pt x="938" y="1281"/>
                  </a:cubicBezTo>
                  <a:cubicBezTo>
                    <a:pt x="954" y="1263"/>
                    <a:pt x="956" y="1240"/>
                    <a:pt x="947" y="1239"/>
                  </a:cubicBezTo>
                  <a:cubicBezTo>
                    <a:pt x="938" y="1238"/>
                    <a:pt x="906" y="1275"/>
                    <a:pt x="884" y="1275"/>
                  </a:cubicBezTo>
                  <a:cubicBezTo>
                    <a:pt x="862" y="1275"/>
                    <a:pt x="824" y="1258"/>
                    <a:pt x="812" y="1242"/>
                  </a:cubicBezTo>
                  <a:cubicBezTo>
                    <a:pt x="808" y="1222"/>
                    <a:pt x="804" y="1197"/>
                    <a:pt x="809" y="1179"/>
                  </a:cubicBezTo>
                  <a:cubicBezTo>
                    <a:pt x="814" y="1161"/>
                    <a:pt x="857" y="1142"/>
                    <a:pt x="845" y="1131"/>
                  </a:cubicBezTo>
                  <a:cubicBezTo>
                    <a:pt x="837" y="1124"/>
                    <a:pt x="734" y="1110"/>
                    <a:pt x="734" y="1110"/>
                  </a:cubicBezTo>
                  <a:cubicBezTo>
                    <a:pt x="720" y="1090"/>
                    <a:pt x="674" y="1119"/>
                    <a:pt x="661" y="1099"/>
                  </a:cubicBezTo>
                  <a:cubicBezTo>
                    <a:pt x="655" y="1089"/>
                    <a:pt x="645" y="1082"/>
                    <a:pt x="639" y="1072"/>
                  </a:cubicBezTo>
                  <a:cubicBezTo>
                    <a:pt x="632" y="1061"/>
                    <a:pt x="625" y="1049"/>
                    <a:pt x="621" y="1036"/>
                  </a:cubicBezTo>
                  <a:cubicBezTo>
                    <a:pt x="620" y="1032"/>
                    <a:pt x="619" y="1027"/>
                    <a:pt x="617" y="1023"/>
                  </a:cubicBezTo>
                  <a:cubicBezTo>
                    <a:pt x="605" y="1000"/>
                    <a:pt x="599" y="989"/>
                    <a:pt x="590" y="965"/>
                  </a:cubicBezTo>
                  <a:cubicBezTo>
                    <a:pt x="581" y="941"/>
                    <a:pt x="571" y="919"/>
                    <a:pt x="563" y="894"/>
                  </a:cubicBezTo>
                  <a:cubicBezTo>
                    <a:pt x="561" y="885"/>
                    <a:pt x="554" y="867"/>
                    <a:pt x="554" y="867"/>
                  </a:cubicBezTo>
                  <a:cubicBezTo>
                    <a:pt x="553" y="805"/>
                    <a:pt x="553" y="743"/>
                    <a:pt x="550" y="681"/>
                  </a:cubicBezTo>
                  <a:cubicBezTo>
                    <a:pt x="548" y="644"/>
                    <a:pt x="538" y="683"/>
                    <a:pt x="550" y="641"/>
                  </a:cubicBezTo>
                  <a:cubicBezTo>
                    <a:pt x="553" y="632"/>
                    <a:pt x="559" y="614"/>
                    <a:pt x="559" y="614"/>
                  </a:cubicBezTo>
                  <a:cubicBezTo>
                    <a:pt x="570" y="485"/>
                    <a:pt x="566" y="545"/>
                    <a:pt x="559" y="312"/>
                  </a:cubicBezTo>
                  <a:cubicBezTo>
                    <a:pt x="559" y="309"/>
                    <a:pt x="551" y="267"/>
                    <a:pt x="550" y="263"/>
                  </a:cubicBezTo>
                  <a:cubicBezTo>
                    <a:pt x="533" y="212"/>
                    <a:pt x="505" y="163"/>
                    <a:pt x="492" y="112"/>
                  </a:cubicBezTo>
                  <a:cubicBezTo>
                    <a:pt x="491" y="8"/>
                    <a:pt x="567" y="37"/>
                    <a:pt x="485" y="18"/>
                  </a:cubicBezTo>
                  <a:lnTo>
                    <a:pt x="0" y="0"/>
                  </a:lnTo>
                  <a:lnTo>
                    <a:pt x="36" y="1390"/>
                  </a:lnTo>
                  <a:lnTo>
                    <a:pt x="62" y="1392"/>
                  </a:lnTo>
                  <a:cubicBezTo>
                    <a:pt x="77" y="1400"/>
                    <a:pt x="118" y="1411"/>
                    <a:pt x="126" y="1438"/>
                  </a:cubicBezTo>
                  <a:cubicBezTo>
                    <a:pt x="134" y="1465"/>
                    <a:pt x="127" y="1526"/>
                    <a:pt x="112" y="1556"/>
                  </a:cubicBezTo>
                  <a:cubicBezTo>
                    <a:pt x="97" y="1586"/>
                    <a:pt x="47" y="1564"/>
                    <a:pt x="34" y="1616"/>
                  </a:cubicBezTo>
                  <a:lnTo>
                    <a:pt x="36" y="1866"/>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09" name="Freeform 13" descr="Large confetti"/>
            <p:cNvSpPr>
              <a:spLocks/>
            </p:cNvSpPr>
            <p:nvPr/>
          </p:nvSpPr>
          <p:spPr bwMode="auto">
            <a:xfrm>
              <a:off x="1577" y="1881"/>
              <a:ext cx="1207" cy="590"/>
            </a:xfrm>
            <a:custGeom>
              <a:avLst/>
              <a:gdLst>
                <a:gd name="T0" fmla="*/ 3102 w 3258"/>
                <a:gd name="T1" fmla="*/ 197 h 1591"/>
                <a:gd name="T2" fmla="*/ 2862 w 3258"/>
                <a:gd name="T3" fmla="*/ 71 h 1591"/>
                <a:gd name="T4" fmla="*/ 2796 w 3258"/>
                <a:gd name="T5" fmla="*/ 35 h 1591"/>
                <a:gd name="T6" fmla="*/ 2424 w 3258"/>
                <a:gd name="T7" fmla="*/ 5 h 1591"/>
                <a:gd name="T8" fmla="*/ 2238 w 3258"/>
                <a:gd name="T9" fmla="*/ 47 h 1591"/>
                <a:gd name="T10" fmla="*/ 2154 w 3258"/>
                <a:gd name="T11" fmla="*/ 245 h 1591"/>
                <a:gd name="T12" fmla="*/ 1848 w 3258"/>
                <a:gd name="T13" fmla="*/ 365 h 1591"/>
                <a:gd name="T14" fmla="*/ 1680 w 3258"/>
                <a:gd name="T15" fmla="*/ 335 h 1591"/>
                <a:gd name="T16" fmla="*/ 1614 w 3258"/>
                <a:gd name="T17" fmla="*/ 269 h 1591"/>
                <a:gd name="T18" fmla="*/ 1512 w 3258"/>
                <a:gd name="T19" fmla="*/ 251 h 1591"/>
                <a:gd name="T20" fmla="*/ 1110 w 3258"/>
                <a:gd name="T21" fmla="*/ 365 h 1591"/>
                <a:gd name="T22" fmla="*/ 990 w 3258"/>
                <a:gd name="T23" fmla="*/ 317 h 1591"/>
                <a:gd name="T24" fmla="*/ 750 w 3258"/>
                <a:gd name="T25" fmla="*/ 311 h 1591"/>
                <a:gd name="T26" fmla="*/ 474 w 3258"/>
                <a:gd name="T27" fmla="*/ 179 h 1591"/>
                <a:gd name="T28" fmla="*/ 192 w 3258"/>
                <a:gd name="T29" fmla="*/ 191 h 1591"/>
                <a:gd name="T30" fmla="*/ 72 w 3258"/>
                <a:gd name="T31" fmla="*/ 329 h 1591"/>
                <a:gd name="T32" fmla="*/ 12 w 3258"/>
                <a:gd name="T33" fmla="*/ 527 h 1591"/>
                <a:gd name="T34" fmla="*/ 186 w 3258"/>
                <a:gd name="T35" fmla="*/ 701 h 1591"/>
                <a:gd name="T36" fmla="*/ 240 w 3258"/>
                <a:gd name="T37" fmla="*/ 731 h 1591"/>
                <a:gd name="T38" fmla="*/ 372 w 3258"/>
                <a:gd name="T39" fmla="*/ 821 h 1591"/>
                <a:gd name="T40" fmla="*/ 624 w 3258"/>
                <a:gd name="T41" fmla="*/ 959 h 1591"/>
                <a:gd name="T42" fmla="*/ 912 w 3258"/>
                <a:gd name="T43" fmla="*/ 1025 h 1591"/>
                <a:gd name="T44" fmla="*/ 1026 w 3258"/>
                <a:gd name="T45" fmla="*/ 1205 h 1591"/>
                <a:gd name="T46" fmla="*/ 1146 w 3258"/>
                <a:gd name="T47" fmla="*/ 1301 h 1591"/>
                <a:gd name="T48" fmla="*/ 1332 w 3258"/>
                <a:gd name="T49" fmla="*/ 1415 h 1591"/>
                <a:gd name="T50" fmla="*/ 1542 w 3258"/>
                <a:gd name="T51" fmla="*/ 1565 h 1591"/>
                <a:gd name="T52" fmla="*/ 1788 w 3258"/>
                <a:gd name="T53" fmla="*/ 1565 h 1591"/>
                <a:gd name="T54" fmla="*/ 2340 w 3258"/>
                <a:gd name="T55" fmla="*/ 1445 h 1591"/>
                <a:gd name="T56" fmla="*/ 2520 w 3258"/>
                <a:gd name="T57" fmla="*/ 1379 h 1591"/>
                <a:gd name="T58" fmla="*/ 2598 w 3258"/>
                <a:gd name="T59" fmla="*/ 1331 h 1591"/>
                <a:gd name="T60" fmla="*/ 2820 w 3258"/>
                <a:gd name="T61" fmla="*/ 1391 h 1591"/>
                <a:gd name="T62" fmla="*/ 3090 w 3258"/>
                <a:gd name="T63" fmla="*/ 1313 h 1591"/>
                <a:gd name="T64" fmla="*/ 3240 w 3258"/>
                <a:gd name="T65" fmla="*/ 1145 h 1591"/>
                <a:gd name="T66" fmla="*/ 3258 w 3258"/>
                <a:gd name="T67" fmla="*/ 1073 h 1591"/>
                <a:gd name="T68" fmla="*/ 3222 w 3258"/>
                <a:gd name="T69" fmla="*/ 563 h 1591"/>
                <a:gd name="T70" fmla="*/ 3210 w 3258"/>
                <a:gd name="T71" fmla="*/ 383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8" h="1591">
                  <a:moveTo>
                    <a:pt x="3210" y="395"/>
                  </a:moveTo>
                  <a:cubicBezTo>
                    <a:pt x="3168" y="331"/>
                    <a:pt x="3172" y="244"/>
                    <a:pt x="3102" y="197"/>
                  </a:cubicBezTo>
                  <a:cubicBezTo>
                    <a:pt x="3078" y="160"/>
                    <a:pt x="3034" y="165"/>
                    <a:pt x="2994" y="161"/>
                  </a:cubicBezTo>
                  <a:cubicBezTo>
                    <a:pt x="2943" y="144"/>
                    <a:pt x="2904" y="101"/>
                    <a:pt x="2862" y="71"/>
                  </a:cubicBezTo>
                  <a:cubicBezTo>
                    <a:pt x="2855" y="66"/>
                    <a:pt x="2845" y="64"/>
                    <a:pt x="2838" y="59"/>
                  </a:cubicBezTo>
                  <a:cubicBezTo>
                    <a:pt x="2794" y="27"/>
                    <a:pt x="2848" y="51"/>
                    <a:pt x="2796" y="35"/>
                  </a:cubicBezTo>
                  <a:cubicBezTo>
                    <a:pt x="2784" y="31"/>
                    <a:pt x="2760" y="23"/>
                    <a:pt x="2760" y="23"/>
                  </a:cubicBezTo>
                  <a:cubicBezTo>
                    <a:pt x="2636" y="30"/>
                    <a:pt x="2542" y="20"/>
                    <a:pt x="2424" y="5"/>
                  </a:cubicBezTo>
                  <a:cubicBezTo>
                    <a:pt x="2374" y="7"/>
                    <a:pt x="2323" y="0"/>
                    <a:pt x="2274" y="11"/>
                  </a:cubicBezTo>
                  <a:cubicBezTo>
                    <a:pt x="2257" y="15"/>
                    <a:pt x="2238" y="47"/>
                    <a:pt x="2238" y="47"/>
                  </a:cubicBezTo>
                  <a:cubicBezTo>
                    <a:pt x="2216" y="113"/>
                    <a:pt x="2251" y="13"/>
                    <a:pt x="2220" y="83"/>
                  </a:cubicBezTo>
                  <a:cubicBezTo>
                    <a:pt x="2195" y="139"/>
                    <a:pt x="2192" y="196"/>
                    <a:pt x="2154" y="245"/>
                  </a:cubicBezTo>
                  <a:cubicBezTo>
                    <a:pt x="2138" y="266"/>
                    <a:pt x="2124" y="301"/>
                    <a:pt x="2100" y="317"/>
                  </a:cubicBezTo>
                  <a:cubicBezTo>
                    <a:pt x="2034" y="361"/>
                    <a:pt x="1922" y="361"/>
                    <a:pt x="1848" y="365"/>
                  </a:cubicBezTo>
                  <a:cubicBezTo>
                    <a:pt x="1794" y="373"/>
                    <a:pt x="1803" y="376"/>
                    <a:pt x="1740" y="359"/>
                  </a:cubicBezTo>
                  <a:cubicBezTo>
                    <a:pt x="1719" y="353"/>
                    <a:pt x="1680" y="335"/>
                    <a:pt x="1680" y="335"/>
                  </a:cubicBezTo>
                  <a:cubicBezTo>
                    <a:pt x="1669" y="324"/>
                    <a:pt x="1655" y="316"/>
                    <a:pt x="1644" y="305"/>
                  </a:cubicBezTo>
                  <a:cubicBezTo>
                    <a:pt x="1624" y="285"/>
                    <a:pt x="1641" y="286"/>
                    <a:pt x="1614" y="269"/>
                  </a:cubicBezTo>
                  <a:cubicBezTo>
                    <a:pt x="1599" y="259"/>
                    <a:pt x="1566" y="245"/>
                    <a:pt x="1566" y="245"/>
                  </a:cubicBezTo>
                  <a:cubicBezTo>
                    <a:pt x="1548" y="247"/>
                    <a:pt x="1530" y="247"/>
                    <a:pt x="1512" y="251"/>
                  </a:cubicBezTo>
                  <a:cubicBezTo>
                    <a:pt x="1449" y="266"/>
                    <a:pt x="1396" y="350"/>
                    <a:pt x="1332" y="371"/>
                  </a:cubicBezTo>
                  <a:cubicBezTo>
                    <a:pt x="1258" y="369"/>
                    <a:pt x="1184" y="371"/>
                    <a:pt x="1110" y="365"/>
                  </a:cubicBezTo>
                  <a:cubicBezTo>
                    <a:pt x="1099" y="364"/>
                    <a:pt x="1039" y="334"/>
                    <a:pt x="1026" y="329"/>
                  </a:cubicBezTo>
                  <a:cubicBezTo>
                    <a:pt x="1014" y="324"/>
                    <a:pt x="990" y="317"/>
                    <a:pt x="990" y="317"/>
                  </a:cubicBezTo>
                  <a:cubicBezTo>
                    <a:pt x="961" y="322"/>
                    <a:pt x="934" y="326"/>
                    <a:pt x="906" y="335"/>
                  </a:cubicBezTo>
                  <a:cubicBezTo>
                    <a:pt x="800" y="329"/>
                    <a:pt x="817" y="333"/>
                    <a:pt x="750" y="311"/>
                  </a:cubicBezTo>
                  <a:cubicBezTo>
                    <a:pt x="716" y="286"/>
                    <a:pt x="678" y="271"/>
                    <a:pt x="642" y="251"/>
                  </a:cubicBezTo>
                  <a:cubicBezTo>
                    <a:pt x="586" y="220"/>
                    <a:pt x="538" y="192"/>
                    <a:pt x="474" y="179"/>
                  </a:cubicBezTo>
                  <a:cubicBezTo>
                    <a:pt x="443" y="180"/>
                    <a:pt x="317" y="197"/>
                    <a:pt x="258" y="185"/>
                  </a:cubicBezTo>
                  <a:cubicBezTo>
                    <a:pt x="236" y="187"/>
                    <a:pt x="214" y="186"/>
                    <a:pt x="192" y="191"/>
                  </a:cubicBezTo>
                  <a:cubicBezTo>
                    <a:pt x="170" y="196"/>
                    <a:pt x="123" y="243"/>
                    <a:pt x="114" y="257"/>
                  </a:cubicBezTo>
                  <a:cubicBezTo>
                    <a:pt x="99" y="280"/>
                    <a:pt x="87" y="307"/>
                    <a:pt x="72" y="329"/>
                  </a:cubicBezTo>
                  <a:cubicBezTo>
                    <a:pt x="47" y="367"/>
                    <a:pt x="15" y="404"/>
                    <a:pt x="0" y="449"/>
                  </a:cubicBezTo>
                  <a:cubicBezTo>
                    <a:pt x="1" y="460"/>
                    <a:pt x="4" y="509"/>
                    <a:pt x="12" y="527"/>
                  </a:cubicBezTo>
                  <a:cubicBezTo>
                    <a:pt x="29" y="567"/>
                    <a:pt x="106" y="604"/>
                    <a:pt x="138" y="641"/>
                  </a:cubicBezTo>
                  <a:cubicBezTo>
                    <a:pt x="154" y="659"/>
                    <a:pt x="168" y="686"/>
                    <a:pt x="186" y="701"/>
                  </a:cubicBezTo>
                  <a:cubicBezTo>
                    <a:pt x="191" y="705"/>
                    <a:pt x="198" y="704"/>
                    <a:pt x="204" y="707"/>
                  </a:cubicBezTo>
                  <a:cubicBezTo>
                    <a:pt x="217" y="714"/>
                    <a:pt x="230" y="721"/>
                    <a:pt x="240" y="731"/>
                  </a:cubicBezTo>
                  <a:cubicBezTo>
                    <a:pt x="263" y="754"/>
                    <a:pt x="296" y="779"/>
                    <a:pt x="324" y="797"/>
                  </a:cubicBezTo>
                  <a:cubicBezTo>
                    <a:pt x="339" y="807"/>
                    <a:pt x="358" y="810"/>
                    <a:pt x="372" y="821"/>
                  </a:cubicBezTo>
                  <a:cubicBezTo>
                    <a:pt x="422" y="859"/>
                    <a:pt x="472" y="889"/>
                    <a:pt x="528" y="917"/>
                  </a:cubicBezTo>
                  <a:cubicBezTo>
                    <a:pt x="557" y="931"/>
                    <a:pt x="591" y="954"/>
                    <a:pt x="624" y="959"/>
                  </a:cubicBezTo>
                  <a:cubicBezTo>
                    <a:pt x="658" y="964"/>
                    <a:pt x="692" y="963"/>
                    <a:pt x="726" y="965"/>
                  </a:cubicBezTo>
                  <a:cubicBezTo>
                    <a:pt x="794" y="979"/>
                    <a:pt x="849" y="994"/>
                    <a:pt x="912" y="1025"/>
                  </a:cubicBezTo>
                  <a:cubicBezTo>
                    <a:pt x="928" y="1033"/>
                    <a:pt x="939" y="1050"/>
                    <a:pt x="954" y="1061"/>
                  </a:cubicBezTo>
                  <a:cubicBezTo>
                    <a:pt x="978" y="1110"/>
                    <a:pt x="996" y="1160"/>
                    <a:pt x="1026" y="1205"/>
                  </a:cubicBezTo>
                  <a:cubicBezTo>
                    <a:pt x="1033" y="1215"/>
                    <a:pt x="1058" y="1227"/>
                    <a:pt x="1068" y="1235"/>
                  </a:cubicBezTo>
                  <a:cubicBezTo>
                    <a:pt x="1094" y="1258"/>
                    <a:pt x="1114" y="1285"/>
                    <a:pt x="1146" y="1301"/>
                  </a:cubicBezTo>
                  <a:cubicBezTo>
                    <a:pt x="1190" y="1323"/>
                    <a:pt x="1232" y="1334"/>
                    <a:pt x="1278" y="1349"/>
                  </a:cubicBezTo>
                  <a:cubicBezTo>
                    <a:pt x="1295" y="1375"/>
                    <a:pt x="1314" y="1387"/>
                    <a:pt x="1332" y="1415"/>
                  </a:cubicBezTo>
                  <a:cubicBezTo>
                    <a:pt x="1342" y="1429"/>
                    <a:pt x="1362" y="1433"/>
                    <a:pt x="1374" y="1445"/>
                  </a:cubicBezTo>
                  <a:cubicBezTo>
                    <a:pt x="1421" y="1492"/>
                    <a:pt x="1477" y="1543"/>
                    <a:pt x="1542" y="1565"/>
                  </a:cubicBezTo>
                  <a:cubicBezTo>
                    <a:pt x="1565" y="1573"/>
                    <a:pt x="1590" y="1572"/>
                    <a:pt x="1614" y="1577"/>
                  </a:cubicBezTo>
                  <a:cubicBezTo>
                    <a:pt x="1672" y="1575"/>
                    <a:pt x="1736" y="1591"/>
                    <a:pt x="1788" y="1565"/>
                  </a:cubicBezTo>
                  <a:cubicBezTo>
                    <a:pt x="1832" y="1543"/>
                    <a:pt x="1878" y="1499"/>
                    <a:pt x="1926" y="1487"/>
                  </a:cubicBezTo>
                  <a:cubicBezTo>
                    <a:pt x="2038" y="1403"/>
                    <a:pt x="2230" y="1447"/>
                    <a:pt x="2340" y="1445"/>
                  </a:cubicBezTo>
                  <a:cubicBezTo>
                    <a:pt x="2387" y="1429"/>
                    <a:pt x="2394" y="1426"/>
                    <a:pt x="2454" y="1421"/>
                  </a:cubicBezTo>
                  <a:cubicBezTo>
                    <a:pt x="2476" y="1406"/>
                    <a:pt x="2498" y="1393"/>
                    <a:pt x="2520" y="1379"/>
                  </a:cubicBezTo>
                  <a:cubicBezTo>
                    <a:pt x="2536" y="1369"/>
                    <a:pt x="2546" y="1352"/>
                    <a:pt x="2562" y="1343"/>
                  </a:cubicBezTo>
                  <a:cubicBezTo>
                    <a:pt x="2573" y="1337"/>
                    <a:pt x="2586" y="1335"/>
                    <a:pt x="2598" y="1331"/>
                  </a:cubicBezTo>
                  <a:cubicBezTo>
                    <a:pt x="2604" y="1329"/>
                    <a:pt x="2616" y="1325"/>
                    <a:pt x="2616" y="1325"/>
                  </a:cubicBezTo>
                  <a:cubicBezTo>
                    <a:pt x="2684" y="1348"/>
                    <a:pt x="2748" y="1381"/>
                    <a:pt x="2820" y="1391"/>
                  </a:cubicBezTo>
                  <a:cubicBezTo>
                    <a:pt x="2841" y="1389"/>
                    <a:pt x="2911" y="1386"/>
                    <a:pt x="2940" y="1379"/>
                  </a:cubicBezTo>
                  <a:cubicBezTo>
                    <a:pt x="2995" y="1366"/>
                    <a:pt x="3038" y="1330"/>
                    <a:pt x="3090" y="1313"/>
                  </a:cubicBezTo>
                  <a:cubicBezTo>
                    <a:pt x="3122" y="1289"/>
                    <a:pt x="3153" y="1263"/>
                    <a:pt x="3186" y="1241"/>
                  </a:cubicBezTo>
                  <a:cubicBezTo>
                    <a:pt x="3205" y="1212"/>
                    <a:pt x="3229" y="1178"/>
                    <a:pt x="3240" y="1145"/>
                  </a:cubicBezTo>
                  <a:cubicBezTo>
                    <a:pt x="3245" y="1129"/>
                    <a:pt x="3248" y="1113"/>
                    <a:pt x="3252" y="1097"/>
                  </a:cubicBezTo>
                  <a:cubicBezTo>
                    <a:pt x="3254" y="1089"/>
                    <a:pt x="3258" y="1073"/>
                    <a:pt x="3258" y="1073"/>
                  </a:cubicBezTo>
                  <a:cubicBezTo>
                    <a:pt x="3248" y="1002"/>
                    <a:pt x="3239" y="924"/>
                    <a:pt x="3198" y="863"/>
                  </a:cubicBezTo>
                  <a:cubicBezTo>
                    <a:pt x="3180" y="774"/>
                    <a:pt x="3168" y="645"/>
                    <a:pt x="3222" y="563"/>
                  </a:cubicBezTo>
                  <a:cubicBezTo>
                    <a:pt x="3220" y="509"/>
                    <a:pt x="3220" y="455"/>
                    <a:pt x="3216" y="401"/>
                  </a:cubicBezTo>
                  <a:cubicBezTo>
                    <a:pt x="3216" y="395"/>
                    <a:pt x="3214" y="387"/>
                    <a:pt x="3210" y="383"/>
                  </a:cubicBezTo>
                  <a:cubicBezTo>
                    <a:pt x="3207" y="380"/>
                    <a:pt x="3210" y="391"/>
                    <a:pt x="3210" y="395"/>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0" name="Freeform 14" descr="Large confetti"/>
            <p:cNvSpPr>
              <a:spLocks/>
            </p:cNvSpPr>
            <p:nvPr/>
          </p:nvSpPr>
          <p:spPr bwMode="auto">
            <a:xfrm>
              <a:off x="673" y="2769"/>
              <a:ext cx="773" cy="392"/>
            </a:xfrm>
            <a:custGeom>
              <a:avLst/>
              <a:gdLst>
                <a:gd name="T0" fmla="*/ 24 w 2086"/>
                <a:gd name="T1" fmla="*/ 0 h 1060"/>
                <a:gd name="T2" fmla="*/ 676 w 2086"/>
                <a:gd name="T3" fmla="*/ 16 h 1060"/>
                <a:gd name="T4" fmla="*/ 772 w 2086"/>
                <a:gd name="T5" fmla="*/ 34 h 1060"/>
                <a:gd name="T6" fmla="*/ 820 w 2086"/>
                <a:gd name="T7" fmla="*/ 70 h 1060"/>
                <a:gd name="T8" fmla="*/ 886 w 2086"/>
                <a:gd name="T9" fmla="*/ 142 h 1060"/>
                <a:gd name="T10" fmla="*/ 928 w 2086"/>
                <a:gd name="T11" fmla="*/ 178 h 1060"/>
                <a:gd name="T12" fmla="*/ 1054 w 2086"/>
                <a:gd name="T13" fmla="*/ 280 h 1060"/>
                <a:gd name="T14" fmla="*/ 1234 w 2086"/>
                <a:gd name="T15" fmla="*/ 268 h 1060"/>
                <a:gd name="T16" fmla="*/ 1426 w 2086"/>
                <a:gd name="T17" fmla="*/ 292 h 1060"/>
                <a:gd name="T18" fmla="*/ 1648 w 2086"/>
                <a:gd name="T19" fmla="*/ 406 h 1060"/>
                <a:gd name="T20" fmla="*/ 1672 w 2086"/>
                <a:gd name="T21" fmla="*/ 418 h 1060"/>
                <a:gd name="T22" fmla="*/ 1696 w 2086"/>
                <a:gd name="T23" fmla="*/ 436 h 1060"/>
                <a:gd name="T24" fmla="*/ 1744 w 2086"/>
                <a:gd name="T25" fmla="*/ 448 h 1060"/>
                <a:gd name="T26" fmla="*/ 1846 w 2086"/>
                <a:gd name="T27" fmla="*/ 496 h 1060"/>
                <a:gd name="T28" fmla="*/ 1912 w 2086"/>
                <a:gd name="T29" fmla="*/ 538 h 1060"/>
                <a:gd name="T30" fmla="*/ 1942 w 2086"/>
                <a:gd name="T31" fmla="*/ 568 h 1060"/>
                <a:gd name="T32" fmla="*/ 1990 w 2086"/>
                <a:gd name="T33" fmla="*/ 646 h 1060"/>
                <a:gd name="T34" fmla="*/ 2026 w 2086"/>
                <a:gd name="T35" fmla="*/ 694 h 1060"/>
                <a:gd name="T36" fmla="*/ 2056 w 2086"/>
                <a:gd name="T37" fmla="*/ 754 h 1060"/>
                <a:gd name="T38" fmla="*/ 2068 w 2086"/>
                <a:gd name="T39" fmla="*/ 796 h 1060"/>
                <a:gd name="T40" fmla="*/ 2026 w 2086"/>
                <a:gd name="T41" fmla="*/ 976 h 1060"/>
                <a:gd name="T42" fmla="*/ 1948 w 2086"/>
                <a:gd name="T43" fmla="*/ 1060 h 1060"/>
                <a:gd name="T44" fmla="*/ 1750 w 2086"/>
                <a:gd name="T45" fmla="*/ 1000 h 1060"/>
                <a:gd name="T46" fmla="*/ 1690 w 2086"/>
                <a:gd name="T47" fmla="*/ 964 h 1060"/>
                <a:gd name="T48" fmla="*/ 1552 w 2086"/>
                <a:gd name="T49" fmla="*/ 976 h 1060"/>
                <a:gd name="T50" fmla="*/ 1384 w 2086"/>
                <a:gd name="T51" fmla="*/ 826 h 1060"/>
                <a:gd name="T52" fmla="*/ 1234 w 2086"/>
                <a:gd name="T53" fmla="*/ 670 h 1060"/>
                <a:gd name="T54" fmla="*/ 1222 w 2086"/>
                <a:gd name="T55" fmla="*/ 646 h 1060"/>
                <a:gd name="T56" fmla="*/ 1084 w 2086"/>
                <a:gd name="T57" fmla="*/ 514 h 1060"/>
                <a:gd name="T58" fmla="*/ 760 w 2086"/>
                <a:gd name="T59" fmla="*/ 472 h 1060"/>
                <a:gd name="T60" fmla="*/ 688 w 2086"/>
                <a:gd name="T61" fmla="*/ 442 h 1060"/>
                <a:gd name="T62" fmla="*/ 0 w 2086"/>
                <a:gd name="T63" fmla="*/ 396 h 1060"/>
                <a:gd name="T64" fmla="*/ 24 w 2086"/>
                <a:gd name="T65"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86" h="1060">
                  <a:moveTo>
                    <a:pt x="24" y="0"/>
                  </a:moveTo>
                  <a:cubicBezTo>
                    <a:pt x="46" y="11"/>
                    <a:pt x="654" y="6"/>
                    <a:pt x="676" y="16"/>
                  </a:cubicBezTo>
                  <a:cubicBezTo>
                    <a:pt x="701" y="27"/>
                    <a:pt x="746" y="30"/>
                    <a:pt x="772" y="34"/>
                  </a:cubicBezTo>
                  <a:cubicBezTo>
                    <a:pt x="792" y="47"/>
                    <a:pt x="797" y="62"/>
                    <a:pt x="820" y="70"/>
                  </a:cubicBezTo>
                  <a:cubicBezTo>
                    <a:pt x="830" y="101"/>
                    <a:pt x="864" y="120"/>
                    <a:pt x="886" y="142"/>
                  </a:cubicBezTo>
                  <a:cubicBezTo>
                    <a:pt x="924" y="180"/>
                    <a:pt x="893" y="166"/>
                    <a:pt x="928" y="178"/>
                  </a:cubicBezTo>
                  <a:cubicBezTo>
                    <a:pt x="962" y="212"/>
                    <a:pt x="1008" y="269"/>
                    <a:pt x="1054" y="280"/>
                  </a:cubicBezTo>
                  <a:cubicBezTo>
                    <a:pt x="1140" y="274"/>
                    <a:pt x="1149" y="261"/>
                    <a:pt x="1234" y="268"/>
                  </a:cubicBezTo>
                  <a:cubicBezTo>
                    <a:pt x="1295" y="288"/>
                    <a:pt x="1371" y="255"/>
                    <a:pt x="1426" y="292"/>
                  </a:cubicBezTo>
                  <a:cubicBezTo>
                    <a:pt x="1498" y="340"/>
                    <a:pt x="1570" y="372"/>
                    <a:pt x="1648" y="406"/>
                  </a:cubicBezTo>
                  <a:cubicBezTo>
                    <a:pt x="1656" y="410"/>
                    <a:pt x="1664" y="413"/>
                    <a:pt x="1672" y="418"/>
                  </a:cubicBezTo>
                  <a:cubicBezTo>
                    <a:pt x="1680" y="423"/>
                    <a:pt x="1687" y="432"/>
                    <a:pt x="1696" y="436"/>
                  </a:cubicBezTo>
                  <a:cubicBezTo>
                    <a:pt x="1758" y="463"/>
                    <a:pt x="1701" y="426"/>
                    <a:pt x="1744" y="448"/>
                  </a:cubicBezTo>
                  <a:cubicBezTo>
                    <a:pt x="1781" y="467"/>
                    <a:pt x="1804" y="488"/>
                    <a:pt x="1846" y="496"/>
                  </a:cubicBezTo>
                  <a:cubicBezTo>
                    <a:pt x="1867" y="512"/>
                    <a:pt x="1890" y="523"/>
                    <a:pt x="1912" y="538"/>
                  </a:cubicBezTo>
                  <a:cubicBezTo>
                    <a:pt x="1960" y="610"/>
                    <a:pt x="1886" y="504"/>
                    <a:pt x="1942" y="568"/>
                  </a:cubicBezTo>
                  <a:cubicBezTo>
                    <a:pt x="1963" y="592"/>
                    <a:pt x="1972" y="621"/>
                    <a:pt x="1990" y="646"/>
                  </a:cubicBezTo>
                  <a:cubicBezTo>
                    <a:pt x="2002" y="662"/>
                    <a:pt x="2026" y="694"/>
                    <a:pt x="2026" y="694"/>
                  </a:cubicBezTo>
                  <a:cubicBezTo>
                    <a:pt x="2033" y="716"/>
                    <a:pt x="2048" y="732"/>
                    <a:pt x="2056" y="754"/>
                  </a:cubicBezTo>
                  <a:cubicBezTo>
                    <a:pt x="2061" y="768"/>
                    <a:pt x="2063" y="782"/>
                    <a:pt x="2068" y="796"/>
                  </a:cubicBezTo>
                  <a:cubicBezTo>
                    <a:pt x="2065" y="864"/>
                    <a:pt x="2086" y="936"/>
                    <a:pt x="2026" y="976"/>
                  </a:cubicBezTo>
                  <a:cubicBezTo>
                    <a:pt x="2004" y="1010"/>
                    <a:pt x="1982" y="1037"/>
                    <a:pt x="1948" y="1060"/>
                  </a:cubicBezTo>
                  <a:cubicBezTo>
                    <a:pt x="1881" y="1053"/>
                    <a:pt x="1811" y="1030"/>
                    <a:pt x="1750" y="1000"/>
                  </a:cubicBezTo>
                  <a:cubicBezTo>
                    <a:pt x="1727" y="989"/>
                    <a:pt x="1714" y="972"/>
                    <a:pt x="1690" y="964"/>
                  </a:cubicBezTo>
                  <a:cubicBezTo>
                    <a:pt x="1610" y="977"/>
                    <a:pt x="1664" y="984"/>
                    <a:pt x="1552" y="976"/>
                  </a:cubicBezTo>
                  <a:cubicBezTo>
                    <a:pt x="1446" y="941"/>
                    <a:pt x="1446" y="900"/>
                    <a:pt x="1384" y="826"/>
                  </a:cubicBezTo>
                  <a:cubicBezTo>
                    <a:pt x="1337" y="769"/>
                    <a:pt x="1287" y="723"/>
                    <a:pt x="1234" y="670"/>
                  </a:cubicBezTo>
                  <a:cubicBezTo>
                    <a:pt x="1228" y="664"/>
                    <a:pt x="1227" y="653"/>
                    <a:pt x="1222" y="646"/>
                  </a:cubicBezTo>
                  <a:cubicBezTo>
                    <a:pt x="1187" y="597"/>
                    <a:pt x="1138" y="541"/>
                    <a:pt x="1084" y="514"/>
                  </a:cubicBezTo>
                  <a:cubicBezTo>
                    <a:pt x="975" y="460"/>
                    <a:pt x="895" y="476"/>
                    <a:pt x="760" y="472"/>
                  </a:cubicBezTo>
                  <a:cubicBezTo>
                    <a:pt x="741" y="466"/>
                    <a:pt x="708" y="445"/>
                    <a:pt x="688" y="442"/>
                  </a:cubicBezTo>
                  <a:cubicBezTo>
                    <a:pt x="666" y="439"/>
                    <a:pt x="111" y="470"/>
                    <a:pt x="0" y="396"/>
                  </a:cubicBezTo>
                  <a:lnTo>
                    <a:pt x="24" y="0"/>
                  </a:lnTo>
                  <a:close/>
                </a:path>
              </a:pathLst>
            </a:custGeom>
            <a:pattFill prst="lgConfetti">
              <a:fgClr>
                <a:srgbClr val="008000">
                  <a:alpha val="50999"/>
                </a:srgbClr>
              </a:fgClr>
              <a:bgClr>
                <a:schemeClr val="bg1">
                  <a:alpha val="50999"/>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1" name="Freeform 15" descr="Large confetti"/>
            <p:cNvSpPr>
              <a:spLocks/>
            </p:cNvSpPr>
            <p:nvPr/>
          </p:nvSpPr>
          <p:spPr bwMode="auto">
            <a:xfrm>
              <a:off x="681" y="1940"/>
              <a:ext cx="1265" cy="1032"/>
            </a:xfrm>
            <a:custGeom>
              <a:avLst/>
              <a:gdLst>
                <a:gd name="T0" fmla="*/ 227 w 1265"/>
                <a:gd name="T1" fmla="*/ 32 h 1032"/>
                <a:gd name="T2" fmla="*/ 230 w 1265"/>
                <a:gd name="T3" fmla="*/ 43 h 1032"/>
                <a:gd name="T4" fmla="*/ 250 w 1265"/>
                <a:gd name="T5" fmla="*/ 59 h 1032"/>
                <a:gd name="T6" fmla="*/ 305 w 1265"/>
                <a:gd name="T7" fmla="*/ 81 h 1032"/>
                <a:gd name="T8" fmla="*/ 330 w 1265"/>
                <a:gd name="T9" fmla="*/ 94 h 1032"/>
                <a:gd name="T10" fmla="*/ 343 w 1265"/>
                <a:gd name="T11" fmla="*/ 99 h 1032"/>
                <a:gd name="T12" fmla="*/ 454 w 1265"/>
                <a:gd name="T13" fmla="*/ 90 h 1032"/>
                <a:gd name="T14" fmla="*/ 534 w 1265"/>
                <a:gd name="T15" fmla="*/ 110 h 1032"/>
                <a:gd name="T16" fmla="*/ 603 w 1265"/>
                <a:gd name="T17" fmla="*/ 107 h 1032"/>
                <a:gd name="T18" fmla="*/ 647 w 1265"/>
                <a:gd name="T19" fmla="*/ 87 h 1032"/>
                <a:gd name="T20" fmla="*/ 701 w 1265"/>
                <a:gd name="T21" fmla="*/ 70 h 1032"/>
                <a:gd name="T22" fmla="*/ 756 w 1265"/>
                <a:gd name="T23" fmla="*/ 36 h 1032"/>
                <a:gd name="T24" fmla="*/ 814 w 1265"/>
                <a:gd name="T25" fmla="*/ 47 h 1032"/>
                <a:gd name="T26" fmla="*/ 803 w 1265"/>
                <a:gd name="T27" fmla="*/ 139 h 1032"/>
                <a:gd name="T28" fmla="*/ 645 w 1265"/>
                <a:gd name="T29" fmla="*/ 290 h 1032"/>
                <a:gd name="T30" fmla="*/ 691 w 1265"/>
                <a:gd name="T31" fmla="*/ 336 h 1032"/>
                <a:gd name="T32" fmla="*/ 759 w 1265"/>
                <a:gd name="T33" fmla="*/ 318 h 1032"/>
                <a:gd name="T34" fmla="*/ 827 w 1265"/>
                <a:gd name="T35" fmla="*/ 246 h 1032"/>
                <a:gd name="T36" fmla="*/ 909 w 1265"/>
                <a:gd name="T37" fmla="*/ 274 h 1032"/>
                <a:gd name="T38" fmla="*/ 1012 w 1265"/>
                <a:gd name="T39" fmla="*/ 327 h 1032"/>
                <a:gd name="T40" fmla="*/ 1154 w 1265"/>
                <a:gd name="T41" fmla="*/ 454 h 1032"/>
                <a:gd name="T42" fmla="*/ 1049 w 1265"/>
                <a:gd name="T43" fmla="*/ 550 h 1032"/>
                <a:gd name="T44" fmla="*/ 996 w 1265"/>
                <a:gd name="T45" fmla="*/ 650 h 1032"/>
                <a:gd name="T46" fmla="*/ 969 w 1265"/>
                <a:gd name="T47" fmla="*/ 754 h 1032"/>
                <a:gd name="T48" fmla="*/ 952 w 1265"/>
                <a:gd name="T49" fmla="*/ 785 h 1032"/>
                <a:gd name="T50" fmla="*/ 936 w 1265"/>
                <a:gd name="T51" fmla="*/ 821 h 1032"/>
                <a:gd name="T52" fmla="*/ 952 w 1265"/>
                <a:gd name="T53" fmla="*/ 899 h 1032"/>
                <a:gd name="T54" fmla="*/ 1152 w 1265"/>
                <a:gd name="T55" fmla="*/ 616 h 1032"/>
                <a:gd name="T56" fmla="*/ 1252 w 1265"/>
                <a:gd name="T57" fmla="*/ 612 h 1032"/>
                <a:gd name="T58" fmla="*/ 1232 w 1265"/>
                <a:gd name="T59" fmla="*/ 736 h 1032"/>
                <a:gd name="T60" fmla="*/ 1198 w 1265"/>
                <a:gd name="T61" fmla="*/ 845 h 1032"/>
                <a:gd name="T62" fmla="*/ 1001 w 1265"/>
                <a:gd name="T63" fmla="*/ 1016 h 1032"/>
                <a:gd name="T64" fmla="*/ 867 w 1265"/>
                <a:gd name="T65" fmla="*/ 1008 h 1032"/>
                <a:gd name="T66" fmla="*/ 770 w 1265"/>
                <a:gd name="T67" fmla="*/ 961 h 1032"/>
                <a:gd name="T68" fmla="*/ 752 w 1265"/>
                <a:gd name="T69" fmla="*/ 954 h 1032"/>
                <a:gd name="T70" fmla="*/ 718 w 1265"/>
                <a:gd name="T71" fmla="*/ 910 h 1032"/>
                <a:gd name="T72" fmla="*/ 661 w 1265"/>
                <a:gd name="T73" fmla="*/ 905 h 1032"/>
                <a:gd name="T74" fmla="*/ 634 w 1265"/>
                <a:gd name="T75" fmla="*/ 896 h 1032"/>
                <a:gd name="T76" fmla="*/ 583 w 1265"/>
                <a:gd name="T77" fmla="*/ 894 h 1032"/>
                <a:gd name="T78" fmla="*/ 543 w 1265"/>
                <a:gd name="T79" fmla="*/ 879 h 1032"/>
                <a:gd name="T80" fmla="*/ 530 w 1265"/>
                <a:gd name="T81" fmla="*/ 870 h 1032"/>
                <a:gd name="T82" fmla="*/ 516 w 1265"/>
                <a:gd name="T83" fmla="*/ 865 h 1032"/>
                <a:gd name="T84" fmla="*/ 478 w 1265"/>
                <a:gd name="T85" fmla="*/ 850 h 1032"/>
                <a:gd name="T86" fmla="*/ 456 w 1265"/>
                <a:gd name="T87" fmla="*/ 841 h 1032"/>
                <a:gd name="T88" fmla="*/ 416 w 1265"/>
                <a:gd name="T89" fmla="*/ 799 h 1032"/>
                <a:gd name="T90" fmla="*/ 385 w 1265"/>
                <a:gd name="T91" fmla="*/ 768 h 1032"/>
                <a:gd name="T92" fmla="*/ 378 w 1265"/>
                <a:gd name="T93" fmla="*/ 761 h 1032"/>
                <a:gd name="T94" fmla="*/ 365 w 1265"/>
                <a:gd name="T95" fmla="*/ 756 h 1032"/>
                <a:gd name="T96" fmla="*/ 347 w 1265"/>
                <a:gd name="T97" fmla="*/ 743 h 1032"/>
                <a:gd name="T98" fmla="*/ 298 w 1265"/>
                <a:gd name="T99" fmla="*/ 745 h 1032"/>
                <a:gd name="T100" fmla="*/ 154 w 1265"/>
                <a:gd name="T101" fmla="*/ 733 h 1032"/>
                <a:gd name="T102" fmla="*/ 40 w 1265"/>
                <a:gd name="T103" fmla="*/ 723 h 1032"/>
                <a:gd name="T104" fmla="*/ 0 w 1265"/>
                <a:gd name="T105" fmla="*/ 725 h 1032"/>
                <a:gd name="T106" fmla="*/ 0 w 1265"/>
                <a:gd name="T107" fmla="*/ 0 h 1032"/>
                <a:gd name="T108" fmla="*/ 227 w 1265"/>
                <a:gd name="T109" fmla="*/ 32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5" h="1032">
                  <a:moveTo>
                    <a:pt x="227" y="32"/>
                  </a:moveTo>
                  <a:cubicBezTo>
                    <a:pt x="228" y="36"/>
                    <a:pt x="228" y="40"/>
                    <a:pt x="230" y="43"/>
                  </a:cubicBezTo>
                  <a:cubicBezTo>
                    <a:pt x="232" y="48"/>
                    <a:pt x="247" y="57"/>
                    <a:pt x="250" y="59"/>
                  </a:cubicBezTo>
                  <a:cubicBezTo>
                    <a:pt x="264" y="68"/>
                    <a:pt x="288" y="72"/>
                    <a:pt x="305" y="81"/>
                  </a:cubicBezTo>
                  <a:cubicBezTo>
                    <a:pt x="321" y="89"/>
                    <a:pt x="299" y="84"/>
                    <a:pt x="330" y="94"/>
                  </a:cubicBezTo>
                  <a:cubicBezTo>
                    <a:pt x="334" y="96"/>
                    <a:pt x="343" y="99"/>
                    <a:pt x="343" y="99"/>
                  </a:cubicBezTo>
                  <a:cubicBezTo>
                    <a:pt x="381" y="97"/>
                    <a:pt x="416" y="92"/>
                    <a:pt x="454" y="90"/>
                  </a:cubicBezTo>
                  <a:cubicBezTo>
                    <a:pt x="481" y="94"/>
                    <a:pt x="508" y="99"/>
                    <a:pt x="534" y="110"/>
                  </a:cubicBezTo>
                  <a:cubicBezTo>
                    <a:pt x="557" y="109"/>
                    <a:pt x="580" y="109"/>
                    <a:pt x="603" y="107"/>
                  </a:cubicBezTo>
                  <a:cubicBezTo>
                    <a:pt x="620" y="106"/>
                    <a:pt x="632" y="93"/>
                    <a:pt x="647" y="87"/>
                  </a:cubicBezTo>
                  <a:cubicBezTo>
                    <a:pt x="663" y="82"/>
                    <a:pt x="687" y="79"/>
                    <a:pt x="701" y="70"/>
                  </a:cubicBezTo>
                  <a:cubicBezTo>
                    <a:pt x="718" y="58"/>
                    <a:pt x="736" y="43"/>
                    <a:pt x="756" y="36"/>
                  </a:cubicBezTo>
                  <a:cubicBezTo>
                    <a:pt x="778" y="37"/>
                    <a:pt x="802" y="29"/>
                    <a:pt x="814" y="47"/>
                  </a:cubicBezTo>
                  <a:cubicBezTo>
                    <a:pt x="812" y="83"/>
                    <a:pt x="811" y="106"/>
                    <a:pt x="803" y="139"/>
                  </a:cubicBezTo>
                  <a:cubicBezTo>
                    <a:pt x="804" y="166"/>
                    <a:pt x="637" y="265"/>
                    <a:pt x="645" y="290"/>
                  </a:cubicBezTo>
                  <a:cubicBezTo>
                    <a:pt x="628" y="317"/>
                    <a:pt x="676" y="332"/>
                    <a:pt x="691" y="336"/>
                  </a:cubicBezTo>
                  <a:cubicBezTo>
                    <a:pt x="710" y="341"/>
                    <a:pt x="735" y="346"/>
                    <a:pt x="759" y="318"/>
                  </a:cubicBezTo>
                  <a:cubicBezTo>
                    <a:pt x="766" y="327"/>
                    <a:pt x="817" y="239"/>
                    <a:pt x="827" y="246"/>
                  </a:cubicBezTo>
                  <a:cubicBezTo>
                    <a:pt x="830" y="257"/>
                    <a:pt x="903" y="264"/>
                    <a:pt x="909" y="274"/>
                  </a:cubicBezTo>
                  <a:cubicBezTo>
                    <a:pt x="927" y="285"/>
                    <a:pt x="971" y="297"/>
                    <a:pt x="1012" y="327"/>
                  </a:cubicBezTo>
                  <a:cubicBezTo>
                    <a:pt x="1052" y="357"/>
                    <a:pt x="1148" y="417"/>
                    <a:pt x="1154" y="454"/>
                  </a:cubicBezTo>
                  <a:cubicBezTo>
                    <a:pt x="1152" y="482"/>
                    <a:pt x="1102" y="536"/>
                    <a:pt x="1049" y="550"/>
                  </a:cubicBezTo>
                  <a:cubicBezTo>
                    <a:pt x="1023" y="582"/>
                    <a:pt x="1009" y="616"/>
                    <a:pt x="996" y="650"/>
                  </a:cubicBezTo>
                  <a:cubicBezTo>
                    <a:pt x="983" y="684"/>
                    <a:pt x="977" y="732"/>
                    <a:pt x="969" y="754"/>
                  </a:cubicBezTo>
                  <a:cubicBezTo>
                    <a:pt x="965" y="779"/>
                    <a:pt x="967" y="765"/>
                    <a:pt x="952" y="785"/>
                  </a:cubicBezTo>
                  <a:cubicBezTo>
                    <a:pt x="924" y="763"/>
                    <a:pt x="965" y="844"/>
                    <a:pt x="936" y="821"/>
                  </a:cubicBezTo>
                  <a:cubicBezTo>
                    <a:pt x="936" y="840"/>
                    <a:pt x="916" y="933"/>
                    <a:pt x="952" y="899"/>
                  </a:cubicBezTo>
                  <a:cubicBezTo>
                    <a:pt x="994" y="872"/>
                    <a:pt x="1102" y="664"/>
                    <a:pt x="1152" y="616"/>
                  </a:cubicBezTo>
                  <a:cubicBezTo>
                    <a:pt x="1202" y="569"/>
                    <a:pt x="1238" y="592"/>
                    <a:pt x="1252" y="612"/>
                  </a:cubicBezTo>
                  <a:cubicBezTo>
                    <a:pt x="1265" y="632"/>
                    <a:pt x="1241" y="698"/>
                    <a:pt x="1232" y="736"/>
                  </a:cubicBezTo>
                  <a:cubicBezTo>
                    <a:pt x="1223" y="775"/>
                    <a:pt x="1237" y="799"/>
                    <a:pt x="1198" y="845"/>
                  </a:cubicBezTo>
                  <a:cubicBezTo>
                    <a:pt x="1160" y="892"/>
                    <a:pt x="1056" y="989"/>
                    <a:pt x="1001" y="1016"/>
                  </a:cubicBezTo>
                  <a:cubicBezTo>
                    <a:pt x="1001" y="1024"/>
                    <a:pt x="867" y="1008"/>
                    <a:pt x="867" y="1008"/>
                  </a:cubicBezTo>
                  <a:cubicBezTo>
                    <a:pt x="867" y="1032"/>
                    <a:pt x="771" y="936"/>
                    <a:pt x="770" y="961"/>
                  </a:cubicBezTo>
                  <a:cubicBezTo>
                    <a:pt x="768" y="989"/>
                    <a:pt x="761" y="929"/>
                    <a:pt x="752" y="954"/>
                  </a:cubicBezTo>
                  <a:cubicBezTo>
                    <a:pt x="743" y="978"/>
                    <a:pt x="746" y="900"/>
                    <a:pt x="718" y="910"/>
                  </a:cubicBezTo>
                  <a:cubicBezTo>
                    <a:pt x="699" y="909"/>
                    <a:pt x="680" y="909"/>
                    <a:pt x="661" y="905"/>
                  </a:cubicBezTo>
                  <a:cubicBezTo>
                    <a:pt x="651" y="903"/>
                    <a:pt x="644" y="897"/>
                    <a:pt x="634" y="896"/>
                  </a:cubicBezTo>
                  <a:cubicBezTo>
                    <a:pt x="617" y="895"/>
                    <a:pt x="600" y="895"/>
                    <a:pt x="583" y="894"/>
                  </a:cubicBezTo>
                  <a:cubicBezTo>
                    <a:pt x="569" y="890"/>
                    <a:pt x="557" y="882"/>
                    <a:pt x="543" y="879"/>
                  </a:cubicBezTo>
                  <a:cubicBezTo>
                    <a:pt x="538" y="876"/>
                    <a:pt x="535" y="872"/>
                    <a:pt x="530" y="870"/>
                  </a:cubicBezTo>
                  <a:cubicBezTo>
                    <a:pt x="525" y="868"/>
                    <a:pt x="516" y="865"/>
                    <a:pt x="516" y="865"/>
                  </a:cubicBezTo>
                  <a:cubicBezTo>
                    <a:pt x="507" y="850"/>
                    <a:pt x="496" y="852"/>
                    <a:pt x="478" y="850"/>
                  </a:cubicBezTo>
                  <a:cubicBezTo>
                    <a:pt x="470" y="847"/>
                    <a:pt x="465" y="843"/>
                    <a:pt x="456" y="841"/>
                  </a:cubicBezTo>
                  <a:cubicBezTo>
                    <a:pt x="440" y="830"/>
                    <a:pt x="432" y="809"/>
                    <a:pt x="416" y="799"/>
                  </a:cubicBezTo>
                  <a:cubicBezTo>
                    <a:pt x="408" y="786"/>
                    <a:pt x="395" y="778"/>
                    <a:pt x="385" y="768"/>
                  </a:cubicBezTo>
                  <a:cubicBezTo>
                    <a:pt x="383" y="765"/>
                    <a:pt x="381" y="763"/>
                    <a:pt x="378" y="761"/>
                  </a:cubicBezTo>
                  <a:cubicBezTo>
                    <a:pt x="375" y="758"/>
                    <a:pt x="365" y="756"/>
                    <a:pt x="365" y="756"/>
                  </a:cubicBezTo>
                  <a:cubicBezTo>
                    <a:pt x="360" y="748"/>
                    <a:pt x="355" y="748"/>
                    <a:pt x="347" y="743"/>
                  </a:cubicBezTo>
                  <a:cubicBezTo>
                    <a:pt x="331" y="744"/>
                    <a:pt x="315" y="745"/>
                    <a:pt x="298" y="745"/>
                  </a:cubicBezTo>
                  <a:cubicBezTo>
                    <a:pt x="264" y="751"/>
                    <a:pt x="204" y="737"/>
                    <a:pt x="154" y="733"/>
                  </a:cubicBezTo>
                  <a:cubicBezTo>
                    <a:pt x="111" y="730"/>
                    <a:pt x="66" y="725"/>
                    <a:pt x="40" y="723"/>
                  </a:cubicBezTo>
                  <a:cubicBezTo>
                    <a:pt x="14" y="722"/>
                    <a:pt x="7" y="845"/>
                    <a:pt x="0" y="725"/>
                  </a:cubicBezTo>
                  <a:lnTo>
                    <a:pt x="0" y="0"/>
                  </a:lnTo>
                  <a:lnTo>
                    <a:pt x="227" y="32"/>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2" name="Freeform 16" descr="Large confetti"/>
            <p:cNvSpPr>
              <a:spLocks/>
            </p:cNvSpPr>
            <p:nvPr/>
          </p:nvSpPr>
          <p:spPr bwMode="auto">
            <a:xfrm>
              <a:off x="672" y="2833"/>
              <a:ext cx="1499" cy="1482"/>
            </a:xfrm>
            <a:custGeom>
              <a:avLst/>
              <a:gdLst>
                <a:gd name="T0" fmla="*/ 1492 w 1499"/>
                <a:gd name="T1" fmla="*/ 1482 h 1482"/>
                <a:gd name="T2" fmla="*/ 1488 w 1499"/>
                <a:gd name="T3" fmla="*/ 1444 h 1482"/>
                <a:gd name="T4" fmla="*/ 1499 w 1499"/>
                <a:gd name="T5" fmla="*/ 1424 h 1482"/>
                <a:gd name="T6" fmla="*/ 1492 w 1499"/>
                <a:gd name="T7" fmla="*/ 1395 h 1482"/>
                <a:gd name="T8" fmla="*/ 1477 w 1499"/>
                <a:gd name="T9" fmla="*/ 1386 h 1482"/>
                <a:gd name="T10" fmla="*/ 1426 w 1499"/>
                <a:gd name="T11" fmla="*/ 1355 h 1482"/>
                <a:gd name="T12" fmla="*/ 1408 w 1499"/>
                <a:gd name="T13" fmla="*/ 1337 h 1482"/>
                <a:gd name="T14" fmla="*/ 1392 w 1499"/>
                <a:gd name="T15" fmla="*/ 1311 h 1482"/>
                <a:gd name="T16" fmla="*/ 1381 w 1499"/>
                <a:gd name="T17" fmla="*/ 1275 h 1482"/>
                <a:gd name="T18" fmla="*/ 1337 w 1499"/>
                <a:gd name="T19" fmla="*/ 1246 h 1482"/>
                <a:gd name="T20" fmla="*/ 1317 w 1499"/>
                <a:gd name="T21" fmla="*/ 1231 h 1482"/>
                <a:gd name="T22" fmla="*/ 1237 w 1499"/>
                <a:gd name="T23" fmla="*/ 1164 h 1482"/>
                <a:gd name="T24" fmla="*/ 1203 w 1499"/>
                <a:gd name="T25" fmla="*/ 1151 h 1482"/>
                <a:gd name="T26" fmla="*/ 1157 w 1499"/>
                <a:gd name="T27" fmla="*/ 1115 h 1482"/>
                <a:gd name="T28" fmla="*/ 1143 w 1499"/>
                <a:gd name="T29" fmla="*/ 1100 h 1482"/>
                <a:gd name="T30" fmla="*/ 1139 w 1499"/>
                <a:gd name="T31" fmla="*/ 1086 h 1482"/>
                <a:gd name="T32" fmla="*/ 1112 w 1499"/>
                <a:gd name="T33" fmla="*/ 1031 h 1482"/>
                <a:gd name="T34" fmla="*/ 1097 w 1499"/>
                <a:gd name="T35" fmla="*/ 1060 h 1482"/>
                <a:gd name="T36" fmla="*/ 1081 w 1499"/>
                <a:gd name="T37" fmla="*/ 1095 h 1482"/>
                <a:gd name="T38" fmla="*/ 1079 w 1499"/>
                <a:gd name="T39" fmla="*/ 1088 h 1482"/>
                <a:gd name="T40" fmla="*/ 1072 w 1499"/>
                <a:gd name="T41" fmla="*/ 1086 h 1482"/>
                <a:gd name="T42" fmla="*/ 1052 w 1499"/>
                <a:gd name="T43" fmla="*/ 1075 h 1482"/>
                <a:gd name="T44" fmla="*/ 1039 w 1499"/>
                <a:gd name="T45" fmla="*/ 1071 h 1482"/>
                <a:gd name="T46" fmla="*/ 1017 w 1499"/>
                <a:gd name="T47" fmla="*/ 1035 h 1482"/>
                <a:gd name="T48" fmla="*/ 1014 w 1499"/>
                <a:gd name="T49" fmla="*/ 997 h 1482"/>
                <a:gd name="T50" fmla="*/ 1012 w 1499"/>
                <a:gd name="T51" fmla="*/ 984 h 1482"/>
                <a:gd name="T52" fmla="*/ 983 w 1499"/>
                <a:gd name="T53" fmla="*/ 915 h 1482"/>
                <a:gd name="T54" fmla="*/ 957 w 1499"/>
                <a:gd name="T55" fmla="*/ 895 h 1482"/>
                <a:gd name="T56" fmla="*/ 943 w 1499"/>
                <a:gd name="T57" fmla="*/ 866 h 1482"/>
                <a:gd name="T58" fmla="*/ 923 w 1499"/>
                <a:gd name="T59" fmla="*/ 822 h 1482"/>
                <a:gd name="T60" fmla="*/ 901 w 1499"/>
                <a:gd name="T61" fmla="*/ 788 h 1482"/>
                <a:gd name="T62" fmla="*/ 881 w 1499"/>
                <a:gd name="T63" fmla="*/ 791 h 1482"/>
                <a:gd name="T64" fmla="*/ 852 w 1499"/>
                <a:gd name="T65" fmla="*/ 822 h 1482"/>
                <a:gd name="T66" fmla="*/ 843 w 1499"/>
                <a:gd name="T67" fmla="*/ 837 h 1482"/>
                <a:gd name="T68" fmla="*/ 841 w 1499"/>
                <a:gd name="T69" fmla="*/ 844 h 1482"/>
                <a:gd name="T70" fmla="*/ 823 w 1499"/>
                <a:gd name="T71" fmla="*/ 851 h 1482"/>
                <a:gd name="T72" fmla="*/ 814 w 1499"/>
                <a:gd name="T73" fmla="*/ 860 h 1482"/>
                <a:gd name="T74" fmla="*/ 801 w 1499"/>
                <a:gd name="T75" fmla="*/ 871 h 1482"/>
                <a:gd name="T76" fmla="*/ 781 w 1499"/>
                <a:gd name="T77" fmla="*/ 884 h 1482"/>
                <a:gd name="T78" fmla="*/ 777 w 1499"/>
                <a:gd name="T79" fmla="*/ 891 h 1482"/>
                <a:gd name="T80" fmla="*/ 725 w 1499"/>
                <a:gd name="T81" fmla="*/ 926 h 1482"/>
                <a:gd name="T82" fmla="*/ 688 w 1499"/>
                <a:gd name="T83" fmla="*/ 924 h 1482"/>
                <a:gd name="T84" fmla="*/ 654 w 1499"/>
                <a:gd name="T85" fmla="*/ 904 h 1482"/>
                <a:gd name="T86" fmla="*/ 563 w 1499"/>
                <a:gd name="T87" fmla="*/ 826 h 1482"/>
                <a:gd name="T88" fmla="*/ 534 w 1499"/>
                <a:gd name="T89" fmla="*/ 684 h 1482"/>
                <a:gd name="T90" fmla="*/ 512 w 1499"/>
                <a:gd name="T91" fmla="*/ 637 h 1482"/>
                <a:gd name="T92" fmla="*/ 485 w 1499"/>
                <a:gd name="T93" fmla="*/ 609 h 1482"/>
                <a:gd name="T94" fmla="*/ 561 w 1499"/>
                <a:gd name="T95" fmla="*/ 566 h 1482"/>
                <a:gd name="T96" fmla="*/ 536 w 1499"/>
                <a:gd name="T97" fmla="*/ 540 h 1482"/>
                <a:gd name="T98" fmla="*/ 532 w 1499"/>
                <a:gd name="T99" fmla="*/ 531 h 1482"/>
                <a:gd name="T100" fmla="*/ 519 w 1499"/>
                <a:gd name="T101" fmla="*/ 506 h 1482"/>
                <a:gd name="T102" fmla="*/ 508 w 1499"/>
                <a:gd name="T103" fmla="*/ 491 h 1482"/>
                <a:gd name="T104" fmla="*/ 510 w 1499"/>
                <a:gd name="T105" fmla="*/ 464 h 1482"/>
                <a:gd name="T106" fmla="*/ 470 w 1499"/>
                <a:gd name="T107" fmla="*/ 413 h 1482"/>
                <a:gd name="T108" fmla="*/ 363 w 1499"/>
                <a:gd name="T109" fmla="*/ 311 h 1482"/>
                <a:gd name="T110" fmla="*/ 356 w 1499"/>
                <a:gd name="T111" fmla="*/ 241 h 1482"/>
                <a:gd name="T112" fmla="*/ 311 w 1499"/>
                <a:gd name="T113" fmla="*/ 213 h 1482"/>
                <a:gd name="T114" fmla="*/ 293 w 1499"/>
                <a:gd name="T115" fmla="*/ 185 h 1482"/>
                <a:gd name="T116" fmla="*/ 176 w 1499"/>
                <a:gd name="T117" fmla="*/ 163 h 1482"/>
                <a:gd name="T118" fmla="*/ 293 w 1499"/>
                <a:gd name="T119" fmla="*/ 300 h 1482"/>
                <a:gd name="T120" fmla="*/ 0 w 1499"/>
                <a:gd name="T121" fmla="*/ 197 h 1482"/>
                <a:gd name="T122" fmla="*/ 6 w 1499"/>
                <a:gd name="T123" fmla="*/ 1481 h 1482"/>
                <a:gd name="T124" fmla="*/ 1492 w 1499"/>
                <a:gd name="T125"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9" h="1482">
                  <a:moveTo>
                    <a:pt x="1492" y="1482"/>
                  </a:moveTo>
                  <a:cubicBezTo>
                    <a:pt x="1484" y="1469"/>
                    <a:pt x="1483" y="1461"/>
                    <a:pt x="1488" y="1444"/>
                  </a:cubicBezTo>
                  <a:cubicBezTo>
                    <a:pt x="1490" y="1437"/>
                    <a:pt x="1496" y="1431"/>
                    <a:pt x="1499" y="1424"/>
                  </a:cubicBezTo>
                  <a:cubicBezTo>
                    <a:pt x="1496" y="1404"/>
                    <a:pt x="1498" y="1413"/>
                    <a:pt x="1492" y="1395"/>
                  </a:cubicBezTo>
                  <a:cubicBezTo>
                    <a:pt x="1492" y="1393"/>
                    <a:pt x="1477" y="1386"/>
                    <a:pt x="1477" y="1386"/>
                  </a:cubicBezTo>
                  <a:cubicBezTo>
                    <a:pt x="1456" y="1377"/>
                    <a:pt x="1444" y="1367"/>
                    <a:pt x="1426" y="1355"/>
                  </a:cubicBezTo>
                  <a:cubicBezTo>
                    <a:pt x="1421" y="1347"/>
                    <a:pt x="1416" y="1343"/>
                    <a:pt x="1408" y="1337"/>
                  </a:cubicBezTo>
                  <a:cubicBezTo>
                    <a:pt x="1401" y="1327"/>
                    <a:pt x="1395" y="1324"/>
                    <a:pt x="1392" y="1311"/>
                  </a:cubicBezTo>
                  <a:cubicBezTo>
                    <a:pt x="1390" y="1299"/>
                    <a:pt x="1389" y="1285"/>
                    <a:pt x="1381" y="1275"/>
                  </a:cubicBezTo>
                  <a:cubicBezTo>
                    <a:pt x="1370" y="1262"/>
                    <a:pt x="1351" y="1256"/>
                    <a:pt x="1337" y="1246"/>
                  </a:cubicBezTo>
                  <a:cubicBezTo>
                    <a:pt x="1331" y="1238"/>
                    <a:pt x="1326" y="1235"/>
                    <a:pt x="1317" y="1231"/>
                  </a:cubicBezTo>
                  <a:cubicBezTo>
                    <a:pt x="1300" y="1206"/>
                    <a:pt x="1260" y="1177"/>
                    <a:pt x="1237" y="1164"/>
                  </a:cubicBezTo>
                  <a:cubicBezTo>
                    <a:pt x="1227" y="1158"/>
                    <a:pt x="1213" y="1158"/>
                    <a:pt x="1203" y="1151"/>
                  </a:cubicBezTo>
                  <a:cubicBezTo>
                    <a:pt x="1188" y="1140"/>
                    <a:pt x="1175" y="1121"/>
                    <a:pt x="1157" y="1115"/>
                  </a:cubicBezTo>
                  <a:cubicBezTo>
                    <a:pt x="1152" y="1111"/>
                    <a:pt x="1146" y="1105"/>
                    <a:pt x="1143" y="1100"/>
                  </a:cubicBezTo>
                  <a:cubicBezTo>
                    <a:pt x="1141" y="1096"/>
                    <a:pt x="1139" y="1086"/>
                    <a:pt x="1139" y="1086"/>
                  </a:cubicBezTo>
                  <a:cubicBezTo>
                    <a:pt x="1137" y="1063"/>
                    <a:pt x="1137" y="1039"/>
                    <a:pt x="1112" y="1031"/>
                  </a:cubicBezTo>
                  <a:cubicBezTo>
                    <a:pt x="1102" y="1038"/>
                    <a:pt x="1102" y="1048"/>
                    <a:pt x="1097" y="1060"/>
                  </a:cubicBezTo>
                  <a:cubicBezTo>
                    <a:pt x="1092" y="1071"/>
                    <a:pt x="1087" y="1084"/>
                    <a:pt x="1081" y="1095"/>
                  </a:cubicBezTo>
                  <a:cubicBezTo>
                    <a:pt x="1080" y="1093"/>
                    <a:pt x="1080" y="1090"/>
                    <a:pt x="1079" y="1088"/>
                  </a:cubicBezTo>
                  <a:cubicBezTo>
                    <a:pt x="1077" y="1087"/>
                    <a:pt x="1074" y="1087"/>
                    <a:pt x="1072" y="1086"/>
                  </a:cubicBezTo>
                  <a:cubicBezTo>
                    <a:pt x="1066" y="1083"/>
                    <a:pt x="1059" y="1078"/>
                    <a:pt x="1052" y="1075"/>
                  </a:cubicBezTo>
                  <a:cubicBezTo>
                    <a:pt x="1048" y="1073"/>
                    <a:pt x="1039" y="1071"/>
                    <a:pt x="1039" y="1071"/>
                  </a:cubicBezTo>
                  <a:cubicBezTo>
                    <a:pt x="1028" y="1060"/>
                    <a:pt x="1023" y="1048"/>
                    <a:pt x="1017" y="1035"/>
                  </a:cubicBezTo>
                  <a:cubicBezTo>
                    <a:pt x="1016" y="1023"/>
                    <a:pt x="1016" y="1010"/>
                    <a:pt x="1014" y="997"/>
                  </a:cubicBezTo>
                  <a:cubicBezTo>
                    <a:pt x="1014" y="993"/>
                    <a:pt x="1013" y="988"/>
                    <a:pt x="1012" y="984"/>
                  </a:cubicBezTo>
                  <a:cubicBezTo>
                    <a:pt x="1010" y="951"/>
                    <a:pt x="1019" y="924"/>
                    <a:pt x="983" y="915"/>
                  </a:cubicBezTo>
                  <a:cubicBezTo>
                    <a:pt x="974" y="908"/>
                    <a:pt x="967" y="900"/>
                    <a:pt x="957" y="895"/>
                  </a:cubicBezTo>
                  <a:cubicBezTo>
                    <a:pt x="951" y="886"/>
                    <a:pt x="948" y="876"/>
                    <a:pt x="943" y="866"/>
                  </a:cubicBezTo>
                  <a:cubicBezTo>
                    <a:pt x="936" y="851"/>
                    <a:pt x="929" y="837"/>
                    <a:pt x="923" y="822"/>
                  </a:cubicBezTo>
                  <a:cubicBezTo>
                    <a:pt x="918" y="807"/>
                    <a:pt x="916" y="796"/>
                    <a:pt x="901" y="788"/>
                  </a:cubicBezTo>
                  <a:cubicBezTo>
                    <a:pt x="894" y="789"/>
                    <a:pt x="887" y="788"/>
                    <a:pt x="881" y="791"/>
                  </a:cubicBezTo>
                  <a:cubicBezTo>
                    <a:pt x="868" y="797"/>
                    <a:pt x="864" y="814"/>
                    <a:pt x="852" y="822"/>
                  </a:cubicBezTo>
                  <a:cubicBezTo>
                    <a:pt x="847" y="837"/>
                    <a:pt x="854" y="818"/>
                    <a:pt x="843" y="837"/>
                  </a:cubicBezTo>
                  <a:cubicBezTo>
                    <a:pt x="842" y="839"/>
                    <a:pt x="843" y="843"/>
                    <a:pt x="841" y="844"/>
                  </a:cubicBezTo>
                  <a:cubicBezTo>
                    <a:pt x="836" y="848"/>
                    <a:pt x="829" y="848"/>
                    <a:pt x="823" y="851"/>
                  </a:cubicBezTo>
                  <a:cubicBezTo>
                    <a:pt x="818" y="866"/>
                    <a:pt x="825" y="850"/>
                    <a:pt x="814" y="860"/>
                  </a:cubicBezTo>
                  <a:cubicBezTo>
                    <a:pt x="798" y="873"/>
                    <a:pt x="816" y="866"/>
                    <a:pt x="801" y="871"/>
                  </a:cubicBezTo>
                  <a:cubicBezTo>
                    <a:pt x="795" y="876"/>
                    <a:pt x="787" y="879"/>
                    <a:pt x="781" y="884"/>
                  </a:cubicBezTo>
                  <a:cubicBezTo>
                    <a:pt x="779" y="886"/>
                    <a:pt x="778" y="889"/>
                    <a:pt x="777" y="891"/>
                  </a:cubicBezTo>
                  <a:cubicBezTo>
                    <a:pt x="762" y="906"/>
                    <a:pt x="746" y="921"/>
                    <a:pt x="725" y="926"/>
                  </a:cubicBezTo>
                  <a:cubicBezTo>
                    <a:pt x="713" y="926"/>
                    <a:pt x="700" y="926"/>
                    <a:pt x="688" y="924"/>
                  </a:cubicBezTo>
                  <a:cubicBezTo>
                    <a:pt x="677" y="923"/>
                    <a:pt x="663" y="909"/>
                    <a:pt x="654" y="904"/>
                  </a:cubicBezTo>
                  <a:cubicBezTo>
                    <a:pt x="618" y="882"/>
                    <a:pt x="587" y="862"/>
                    <a:pt x="563" y="826"/>
                  </a:cubicBezTo>
                  <a:cubicBezTo>
                    <a:pt x="551" y="779"/>
                    <a:pt x="547" y="731"/>
                    <a:pt x="534" y="684"/>
                  </a:cubicBezTo>
                  <a:cubicBezTo>
                    <a:pt x="530" y="668"/>
                    <a:pt x="526" y="647"/>
                    <a:pt x="512" y="637"/>
                  </a:cubicBezTo>
                  <a:cubicBezTo>
                    <a:pt x="508" y="627"/>
                    <a:pt x="494" y="616"/>
                    <a:pt x="485" y="609"/>
                  </a:cubicBezTo>
                  <a:cubicBezTo>
                    <a:pt x="476" y="600"/>
                    <a:pt x="574" y="570"/>
                    <a:pt x="561" y="566"/>
                  </a:cubicBezTo>
                  <a:cubicBezTo>
                    <a:pt x="544" y="568"/>
                    <a:pt x="552" y="536"/>
                    <a:pt x="536" y="540"/>
                  </a:cubicBezTo>
                  <a:cubicBezTo>
                    <a:pt x="526" y="547"/>
                    <a:pt x="543" y="525"/>
                    <a:pt x="532" y="531"/>
                  </a:cubicBezTo>
                  <a:cubicBezTo>
                    <a:pt x="523" y="535"/>
                    <a:pt x="528" y="504"/>
                    <a:pt x="519" y="506"/>
                  </a:cubicBezTo>
                  <a:cubicBezTo>
                    <a:pt x="506" y="504"/>
                    <a:pt x="518" y="499"/>
                    <a:pt x="508" y="491"/>
                  </a:cubicBezTo>
                  <a:cubicBezTo>
                    <a:pt x="500" y="484"/>
                    <a:pt x="518" y="468"/>
                    <a:pt x="510" y="464"/>
                  </a:cubicBezTo>
                  <a:cubicBezTo>
                    <a:pt x="514" y="432"/>
                    <a:pt x="494" y="439"/>
                    <a:pt x="470" y="413"/>
                  </a:cubicBezTo>
                  <a:cubicBezTo>
                    <a:pt x="445" y="387"/>
                    <a:pt x="382" y="339"/>
                    <a:pt x="363" y="311"/>
                  </a:cubicBezTo>
                  <a:cubicBezTo>
                    <a:pt x="355" y="232"/>
                    <a:pt x="375" y="267"/>
                    <a:pt x="356" y="241"/>
                  </a:cubicBezTo>
                  <a:cubicBezTo>
                    <a:pt x="347" y="225"/>
                    <a:pt x="322" y="222"/>
                    <a:pt x="311" y="213"/>
                  </a:cubicBezTo>
                  <a:cubicBezTo>
                    <a:pt x="301" y="204"/>
                    <a:pt x="316" y="193"/>
                    <a:pt x="293" y="185"/>
                  </a:cubicBezTo>
                  <a:cubicBezTo>
                    <a:pt x="271" y="176"/>
                    <a:pt x="176" y="143"/>
                    <a:pt x="176" y="163"/>
                  </a:cubicBezTo>
                  <a:cubicBezTo>
                    <a:pt x="176" y="182"/>
                    <a:pt x="323" y="295"/>
                    <a:pt x="293" y="300"/>
                  </a:cubicBezTo>
                  <a:cubicBezTo>
                    <a:pt x="264" y="306"/>
                    <a:pt x="48" y="0"/>
                    <a:pt x="0" y="197"/>
                  </a:cubicBezTo>
                  <a:lnTo>
                    <a:pt x="6" y="1481"/>
                  </a:lnTo>
                  <a:lnTo>
                    <a:pt x="1492" y="1482"/>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3" name="Freeform 17"/>
            <p:cNvSpPr>
              <a:spLocks/>
            </p:cNvSpPr>
            <p:nvPr/>
          </p:nvSpPr>
          <p:spPr bwMode="auto">
            <a:xfrm>
              <a:off x="2388" y="753"/>
              <a:ext cx="2449" cy="3567"/>
            </a:xfrm>
            <a:custGeom>
              <a:avLst/>
              <a:gdLst>
                <a:gd name="T0" fmla="*/ 10 w 2449"/>
                <a:gd name="T1" fmla="*/ 3490 h 3567"/>
                <a:gd name="T2" fmla="*/ 69 w 2449"/>
                <a:gd name="T3" fmla="*/ 3336 h 3567"/>
                <a:gd name="T4" fmla="*/ 290 w 2449"/>
                <a:gd name="T5" fmla="*/ 3137 h 3567"/>
                <a:gd name="T6" fmla="*/ 413 w 2449"/>
                <a:gd name="T7" fmla="*/ 3071 h 3567"/>
                <a:gd name="T8" fmla="*/ 491 w 2449"/>
                <a:gd name="T9" fmla="*/ 3031 h 3567"/>
                <a:gd name="T10" fmla="*/ 627 w 2449"/>
                <a:gd name="T11" fmla="*/ 2958 h 3567"/>
                <a:gd name="T12" fmla="*/ 755 w 2449"/>
                <a:gd name="T13" fmla="*/ 2887 h 3567"/>
                <a:gd name="T14" fmla="*/ 968 w 2449"/>
                <a:gd name="T15" fmla="*/ 2730 h 3567"/>
                <a:gd name="T16" fmla="*/ 1028 w 2449"/>
                <a:gd name="T17" fmla="*/ 2631 h 3567"/>
                <a:gd name="T18" fmla="*/ 1084 w 2449"/>
                <a:gd name="T19" fmla="*/ 2641 h 3567"/>
                <a:gd name="T20" fmla="*/ 1316 w 2449"/>
                <a:gd name="T21" fmla="*/ 2488 h 3567"/>
                <a:gd name="T22" fmla="*/ 1474 w 2449"/>
                <a:gd name="T23" fmla="*/ 2316 h 3567"/>
                <a:gd name="T24" fmla="*/ 1519 w 2449"/>
                <a:gd name="T25" fmla="*/ 2050 h 3567"/>
                <a:gd name="T26" fmla="*/ 1523 w 2449"/>
                <a:gd name="T27" fmla="*/ 1836 h 3567"/>
                <a:gd name="T28" fmla="*/ 1545 w 2449"/>
                <a:gd name="T29" fmla="*/ 1482 h 3567"/>
                <a:gd name="T30" fmla="*/ 1580 w 2449"/>
                <a:gd name="T31" fmla="*/ 1180 h 3567"/>
                <a:gd name="T32" fmla="*/ 1618 w 2449"/>
                <a:gd name="T33" fmla="*/ 1081 h 3567"/>
                <a:gd name="T34" fmla="*/ 1685 w 2449"/>
                <a:gd name="T35" fmla="*/ 971 h 3567"/>
                <a:gd name="T36" fmla="*/ 1790 w 2449"/>
                <a:gd name="T37" fmla="*/ 852 h 3567"/>
                <a:gd name="T38" fmla="*/ 1919 w 2449"/>
                <a:gd name="T39" fmla="*/ 703 h 3567"/>
                <a:gd name="T40" fmla="*/ 2039 w 2449"/>
                <a:gd name="T41" fmla="*/ 577 h 3567"/>
                <a:gd name="T42" fmla="*/ 2132 w 2449"/>
                <a:gd name="T43" fmla="*/ 492 h 3567"/>
                <a:gd name="T44" fmla="*/ 2220 w 2449"/>
                <a:gd name="T45" fmla="*/ 397 h 3567"/>
                <a:gd name="T46" fmla="*/ 2295 w 2449"/>
                <a:gd name="T47" fmla="*/ 304 h 3567"/>
                <a:gd name="T48" fmla="*/ 2392 w 2449"/>
                <a:gd name="T49" fmla="*/ 154 h 3567"/>
                <a:gd name="T50" fmla="*/ 2435 w 2449"/>
                <a:gd name="T51" fmla="*/ 378 h 3567"/>
                <a:gd name="T52" fmla="*/ 2432 w 2449"/>
                <a:gd name="T53" fmla="*/ 383 h 3567"/>
                <a:gd name="T54" fmla="*/ 2411 w 2449"/>
                <a:gd name="T55" fmla="*/ 406 h 3567"/>
                <a:gd name="T56" fmla="*/ 2292 w 2449"/>
                <a:gd name="T57" fmla="*/ 506 h 3567"/>
                <a:gd name="T58" fmla="*/ 2218 w 2449"/>
                <a:gd name="T59" fmla="*/ 571 h 3567"/>
                <a:gd name="T60" fmla="*/ 2138 w 2449"/>
                <a:gd name="T61" fmla="*/ 654 h 3567"/>
                <a:gd name="T62" fmla="*/ 2007 w 2449"/>
                <a:gd name="T63" fmla="*/ 795 h 3567"/>
                <a:gd name="T64" fmla="*/ 1928 w 2449"/>
                <a:gd name="T65" fmla="*/ 916 h 3567"/>
                <a:gd name="T66" fmla="*/ 1817 w 2449"/>
                <a:gd name="T67" fmla="*/ 1036 h 3567"/>
                <a:gd name="T68" fmla="*/ 1736 w 2449"/>
                <a:gd name="T69" fmla="*/ 1265 h 3567"/>
                <a:gd name="T70" fmla="*/ 1732 w 2449"/>
                <a:gd name="T71" fmla="*/ 1415 h 3567"/>
                <a:gd name="T72" fmla="*/ 1708 w 2449"/>
                <a:gd name="T73" fmla="*/ 1706 h 3567"/>
                <a:gd name="T74" fmla="*/ 1689 w 2449"/>
                <a:gd name="T75" fmla="*/ 2118 h 3567"/>
                <a:gd name="T76" fmla="*/ 1656 w 2449"/>
                <a:gd name="T77" fmla="*/ 2337 h 3567"/>
                <a:gd name="T78" fmla="*/ 1591 w 2449"/>
                <a:gd name="T79" fmla="*/ 2515 h 3567"/>
                <a:gd name="T80" fmla="*/ 1450 w 2449"/>
                <a:gd name="T81" fmla="*/ 2622 h 3567"/>
                <a:gd name="T82" fmla="*/ 1324 w 2449"/>
                <a:gd name="T83" fmla="*/ 2716 h 3567"/>
                <a:gd name="T84" fmla="*/ 1194 w 2449"/>
                <a:gd name="T85" fmla="*/ 2785 h 3567"/>
                <a:gd name="T86" fmla="*/ 1059 w 2449"/>
                <a:gd name="T87" fmla="*/ 2877 h 3567"/>
                <a:gd name="T88" fmla="*/ 912 w 2449"/>
                <a:gd name="T89" fmla="*/ 2994 h 3567"/>
                <a:gd name="T90" fmla="*/ 826 w 2449"/>
                <a:gd name="T91" fmla="*/ 3042 h 3567"/>
                <a:gd name="T92" fmla="*/ 672 w 2449"/>
                <a:gd name="T93" fmla="*/ 3137 h 3567"/>
                <a:gd name="T94" fmla="*/ 512 w 2449"/>
                <a:gd name="T95" fmla="*/ 3245 h 3567"/>
                <a:gd name="T96" fmla="*/ 309 w 2449"/>
                <a:gd name="T97" fmla="*/ 3355 h 3567"/>
                <a:gd name="T98" fmla="*/ 234 w 2449"/>
                <a:gd name="T99" fmla="*/ 3481 h 3567"/>
                <a:gd name="T100" fmla="*/ 0 w 2449"/>
                <a:gd name="T101" fmla="*/ 3564 h 3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9" h="3567">
                  <a:moveTo>
                    <a:pt x="0" y="3564"/>
                  </a:moveTo>
                  <a:lnTo>
                    <a:pt x="10" y="3490"/>
                  </a:lnTo>
                  <a:cubicBezTo>
                    <a:pt x="18" y="3461"/>
                    <a:pt x="35" y="3416"/>
                    <a:pt x="45" y="3391"/>
                  </a:cubicBezTo>
                  <a:cubicBezTo>
                    <a:pt x="55" y="3365"/>
                    <a:pt x="48" y="3366"/>
                    <a:pt x="69" y="3336"/>
                  </a:cubicBezTo>
                  <a:cubicBezTo>
                    <a:pt x="86" y="3304"/>
                    <a:pt x="133" y="3244"/>
                    <a:pt x="170" y="3211"/>
                  </a:cubicBezTo>
                  <a:cubicBezTo>
                    <a:pt x="207" y="3178"/>
                    <a:pt x="259" y="3155"/>
                    <a:pt x="290" y="3137"/>
                  </a:cubicBezTo>
                  <a:cubicBezTo>
                    <a:pt x="294" y="3133"/>
                    <a:pt x="333" y="3116"/>
                    <a:pt x="354" y="3105"/>
                  </a:cubicBezTo>
                  <a:cubicBezTo>
                    <a:pt x="374" y="3094"/>
                    <a:pt x="398" y="3081"/>
                    <a:pt x="413" y="3071"/>
                  </a:cubicBezTo>
                  <a:cubicBezTo>
                    <a:pt x="427" y="3067"/>
                    <a:pt x="431" y="3053"/>
                    <a:pt x="446" y="3048"/>
                  </a:cubicBezTo>
                  <a:cubicBezTo>
                    <a:pt x="460" y="3044"/>
                    <a:pt x="491" y="3031"/>
                    <a:pt x="491" y="3031"/>
                  </a:cubicBezTo>
                  <a:cubicBezTo>
                    <a:pt x="524" y="2997"/>
                    <a:pt x="545" y="3005"/>
                    <a:pt x="586" y="2985"/>
                  </a:cubicBezTo>
                  <a:cubicBezTo>
                    <a:pt x="600" y="2978"/>
                    <a:pt x="614" y="2965"/>
                    <a:pt x="627" y="2958"/>
                  </a:cubicBezTo>
                  <a:cubicBezTo>
                    <a:pt x="656" y="2941"/>
                    <a:pt x="680" y="2925"/>
                    <a:pt x="712" y="2914"/>
                  </a:cubicBezTo>
                  <a:cubicBezTo>
                    <a:pt x="726" y="2909"/>
                    <a:pt x="741" y="2893"/>
                    <a:pt x="755" y="2887"/>
                  </a:cubicBezTo>
                  <a:cubicBezTo>
                    <a:pt x="817" y="2855"/>
                    <a:pt x="795" y="2868"/>
                    <a:pt x="853" y="2823"/>
                  </a:cubicBezTo>
                  <a:cubicBezTo>
                    <a:pt x="894" y="2792"/>
                    <a:pt x="932" y="2766"/>
                    <a:pt x="968" y="2730"/>
                  </a:cubicBezTo>
                  <a:cubicBezTo>
                    <a:pt x="999" y="2705"/>
                    <a:pt x="1015" y="2698"/>
                    <a:pt x="1038" y="2679"/>
                  </a:cubicBezTo>
                  <a:cubicBezTo>
                    <a:pt x="1048" y="2663"/>
                    <a:pt x="1026" y="2641"/>
                    <a:pt x="1028" y="2631"/>
                  </a:cubicBezTo>
                  <a:cubicBezTo>
                    <a:pt x="1030" y="2620"/>
                    <a:pt x="1039" y="2615"/>
                    <a:pt x="1049" y="2617"/>
                  </a:cubicBezTo>
                  <a:cubicBezTo>
                    <a:pt x="1058" y="2619"/>
                    <a:pt x="1065" y="2645"/>
                    <a:pt x="1084" y="2641"/>
                  </a:cubicBezTo>
                  <a:cubicBezTo>
                    <a:pt x="1103" y="2637"/>
                    <a:pt x="1123" y="2621"/>
                    <a:pt x="1161" y="2595"/>
                  </a:cubicBezTo>
                  <a:cubicBezTo>
                    <a:pt x="1160" y="2595"/>
                    <a:pt x="1253" y="2520"/>
                    <a:pt x="1316" y="2488"/>
                  </a:cubicBezTo>
                  <a:cubicBezTo>
                    <a:pt x="1329" y="2482"/>
                    <a:pt x="1356" y="2443"/>
                    <a:pt x="1370" y="2438"/>
                  </a:cubicBezTo>
                  <a:cubicBezTo>
                    <a:pt x="1394" y="2409"/>
                    <a:pt x="1456" y="2343"/>
                    <a:pt x="1474" y="2316"/>
                  </a:cubicBezTo>
                  <a:cubicBezTo>
                    <a:pt x="1496" y="2280"/>
                    <a:pt x="1493" y="2268"/>
                    <a:pt x="1501" y="2223"/>
                  </a:cubicBezTo>
                  <a:cubicBezTo>
                    <a:pt x="1505" y="2180"/>
                    <a:pt x="1520" y="2110"/>
                    <a:pt x="1519" y="2050"/>
                  </a:cubicBezTo>
                  <a:cubicBezTo>
                    <a:pt x="1523" y="2002"/>
                    <a:pt x="1524" y="1970"/>
                    <a:pt x="1525" y="1934"/>
                  </a:cubicBezTo>
                  <a:cubicBezTo>
                    <a:pt x="1525" y="1899"/>
                    <a:pt x="1522" y="1890"/>
                    <a:pt x="1523" y="1836"/>
                  </a:cubicBezTo>
                  <a:cubicBezTo>
                    <a:pt x="1517" y="1787"/>
                    <a:pt x="1522" y="1719"/>
                    <a:pt x="1532" y="1610"/>
                  </a:cubicBezTo>
                  <a:cubicBezTo>
                    <a:pt x="1536" y="1551"/>
                    <a:pt x="1543" y="1527"/>
                    <a:pt x="1545" y="1482"/>
                  </a:cubicBezTo>
                  <a:cubicBezTo>
                    <a:pt x="1548" y="1438"/>
                    <a:pt x="1542" y="1393"/>
                    <a:pt x="1548" y="1343"/>
                  </a:cubicBezTo>
                  <a:cubicBezTo>
                    <a:pt x="1554" y="1292"/>
                    <a:pt x="1572" y="1214"/>
                    <a:pt x="1580" y="1180"/>
                  </a:cubicBezTo>
                  <a:cubicBezTo>
                    <a:pt x="1585" y="1165"/>
                    <a:pt x="1585" y="1149"/>
                    <a:pt x="1594" y="1137"/>
                  </a:cubicBezTo>
                  <a:cubicBezTo>
                    <a:pt x="1605" y="1124"/>
                    <a:pt x="1609" y="1095"/>
                    <a:pt x="1618" y="1081"/>
                  </a:cubicBezTo>
                  <a:cubicBezTo>
                    <a:pt x="1634" y="1055"/>
                    <a:pt x="1637" y="1040"/>
                    <a:pt x="1653" y="1015"/>
                  </a:cubicBezTo>
                  <a:cubicBezTo>
                    <a:pt x="1663" y="1001"/>
                    <a:pt x="1675" y="985"/>
                    <a:pt x="1685" y="971"/>
                  </a:cubicBezTo>
                  <a:cubicBezTo>
                    <a:pt x="1695" y="954"/>
                    <a:pt x="1716" y="933"/>
                    <a:pt x="1729" y="913"/>
                  </a:cubicBezTo>
                  <a:cubicBezTo>
                    <a:pt x="1746" y="894"/>
                    <a:pt x="1771" y="872"/>
                    <a:pt x="1790" y="852"/>
                  </a:cubicBezTo>
                  <a:cubicBezTo>
                    <a:pt x="1799" y="838"/>
                    <a:pt x="1845" y="796"/>
                    <a:pt x="1845" y="796"/>
                  </a:cubicBezTo>
                  <a:cubicBezTo>
                    <a:pt x="1864" y="772"/>
                    <a:pt x="1899" y="729"/>
                    <a:pt x="1919" y="703"/>
                  </a:cubicBezTo>
                  <a:cubicBezTo>
                    <a:pt x="1938" y="677"/>
                    <a:pt x="1942" y="662"/>
                    <a:pt x="1962" y="641"/>
                  </a:cubicBezTo>
                  <a:cubicBezTo>
                    <a:pt x="1981" y="612"/>
                    <a:pt x="2010" y="596"/>
                    <a:pt x="2039" y="577"/>
                  </a:cubicBezTo>
                  <a:cubicBezTo>
                    <a:pt x="2037" y="575"/>
                    <a:pt x="2098" y="523"/>
                    <a:pt x="2100" y="523"/>
                  </a:cubicBezTo>
                  <a:cubicBezTo>
                    <a:pt x="2114" y="514"/>
                    <a:pt x="2132" y="492"/>
                    <a:pt x="2132" y="492"/>
                  </a:cubicBezTo>
                  <a:cubicBezTo>
                    <a:pt x="2144" y="476"/>
                    <a:pt x="2174" y="448"/>
                    <a:pt x="2189" y="432"/>
                  </a:cubicBezTo>
                  <a:cubicBezTo>
                    <a:pt x="2203" y="416"/>
                    <a:pt x="2208" y="410"/>
                    <a:pt x="2220" y="397"/>
                  </a:cubicBezTo>
                  <a:cubicBezTo>
                    <a:pt x="2234" y="383"/>
                    <a:pt x="2247" y="367"/>
                    <a:pt x="2263" y="355"/>
                  </a:cubicBezTo>
                  <a:cubicBezTo>
                    <a:pt x="2276" y="343"/>
                    <a:pt x="2284" y="317"/>
                    <a:pt x="2295" y="304"/>
                  </a:cubicBezTo>
                  <a:cubicBezTo>
                    <a:pt x="2318" y="279"/>
                    <a:pt x="2327" y="256"/>
                    <a:pt x="2346" y="227"/>
                  </a:cubicBezTo>
                  <a:cubicBezTo>
                    <a:pt x="2361" y="201"/>
                    <a:pt x="2376" y="186"/>
                    <a:pt x="2392" y="154"/>
                  </a:cubicBezTo>
                  <a:cubicBezTo>
                    <a:pt x="2407" y="123"/>
                    <a:pt x="2429" y="0"/>
                    <a:pt x="2436" y="37"/>
                  </a:cubicBezTo>
                  <a:cubicBezTo>
                    <a:pt x="2449" y="66"/>
                    <a:pt x="2437" y="311"/>
                    <a:pt x="2435" y="378"/>
                  </a:cubicBezTo>
                  <a:cubicBezTo>
                    <a:pt x="2434" y="436"/>
                    <a:pt x="2435" y="380"/>
                    <a:pt x="2435" y="381"/>
                  </a:cubicBezTo>
                  <a:cubicBezTo>
                    <a:pt x="2434" y="382"/>
                    <a:pt x="2433" y="381"/>
                    <a:pt x="2432" y="383"/>
                  </a:cubicBezTo>
                  <a:cubicBezTo>
                    <a:pt x="2430" y="385"/>
                    <a:pt x="2429" y="389"/>
                    <a:pt x="2426" y="393"/>
                  </a:cubicBezTo>
                  <a:cubicBezTo>
                    <a:pt x="2422" y="397"/>
                    <a:pt x="2418" y="399"/>
                    <a:pt x="2411" y="406"/>
                  </a:cubicBezTo>
                  <a:cubicBezTo>
                    <a:pt x="2404" y="414"/>
                    <a:pt x="2404" y="421"/>
                    <a:pt x="2384" y="437"/>
                  </a:cubicBezTo>
                  <a:cubicBezTo>
                    <a:pt x="2381" y="435"/>
                    <a:pt x="2318" y="497"/>
                    <a:pt x="2292" y="506"/>
                  </a:cubicBezTo>
                  <a:cubicBezTo>
                    <a:pt x="2278" y="510"/>
                    <a:pt x="2269" y="529"/>
                    <a:pt x="2269" y="529"/>
                  </a:cubicBezTo>
                  <a:cubicBezTo>
                    <a:pt x="2255" y="540"/>
                    <a:pt x="2240" y="550"/>
                    <a:pt x="2218" y="571"/>
                  </a:cubicBezTo>
                  <a:cubicBezTo>
                    <a:pt x="2204" y="585"/>
                    <a:pt x="2200" y="603"/>
                    <a:pt x="2187" y="617"/>
                  </a:cubicBezTo>
                  <a:cubicBezTo>
                    <a:pt x="2174" y="631"/>
                    <a:pt x="2160" y="633"/>
                    <a:pt x="2138" y="654"/>
                  </a:cubicBezTo>
                  <a:cubicBezTo>
                    <a:pt x="2100" y="692"/>
                    <a:pt x="2043" y="763"/>
                    <a:pt x="2054" y="744"/>
                  </a:cubicBezTo>
                  <a:cubicBezTo>
                    <a:pt x="2043" y="762"/>
                    <a:pt x="2018" y="777"/>
                    <a:pt x="2007" y="795"/>
                  </a:cubicBezTo>
                  <a:cubicBezTo>
                    <a:pt x="1989" y="825"/>
                    <a:pt x="1950" y="881"/>
                    <a:pt x="1950" y="881"/>
                  </a:cubicBezTo>
                  <a:cubicBezTo>
                    <a:pt x="1937" y="903"/>
                    <a:pt x="1939" y="903"/>
                    <a:pt x="1928" y="916"/>
                  </a:cubicBezTo>
                  <a:cubicBezTo>
                    <a:pt x="1916" y="929"/>
                    <a:pt x="1899" y="942"/>
                    <a:pt x="1880" y="962"/>
                  </a:cubicBezTo>
                  <a:cubicBezTo>
                    <a:pt x="1864" y="994"/>
                    <a:pt x="1838" y="1001"/>
                    <a:pt x="1817" y="1036"/>
                  </a:cubicBezTo>
                  <a:cubicBezTo>
                    <a:pt x="1795" y="1071"/>
                    <a:pt x="1766" y="1133"/>
                    <a:pt x="1753" y="1171"/>
                  </a:cubicBezTo>
                  <a:cubicBezTo>
                    <a:pt x="1743" y="1200"/>
                    <a:pt x="1746" y="1237"/>
                    <a:pt x="1736" y="1265"/>
                  </a:cubicBezTo>
                  <a:cubicBezTo>
                    <a:pt x="1732" y="1279"/>
                    <a:pt x="1722" y="1308"/>
                    <a:pt x="1722" y="1308"/>
                  </a:cubicBezTo>
                  <a:cubicBezTo>
                    <a:pt x="1720" y="1333"/>
                    <a:pt x="1732" y="1369"/>
                    <a:pt x="1732" y="1415"/>
                  </a:cubicBezTo>
                  <a:cubicBezTo>
                    <a:pt x="1732" y="1462"/>
                    <a:pt x="1726" y="1539"/>
                    <a:pt x="1722" y="1587"/>
                  </a:cubicBezTo>
                  <a:cubicBezTo>
                    <a:pt x="1718" y="1636"/>
                    <a:pt x="1710" y="1639"/>
                    <a:pt x="1708" y="1706"/>
                  </a:cubicBezTo>
                  <a:cubicBezTo>
                    <a:pt x="1703" y="1821"/>
                    <a:pt x="1713" y="1922"/>
                    <a:pt x="1710" y="1990"/>
                  </a:cubicBezTo>
                  <a:cubicBezTo>
                    <a:pt x="1707" y="2059"/>
                    <a:pt x="1696" y="2077"/>
                    <a:pt x="1689" y="2118"/>
                  </a:cubicBezTo>
                  <a:cubicBezTo>
                    <a:pt x="1684" y="2156"/>
                    <a:pt x="1673" y="2194"/>
                    <a:pt x="1670" y="2232"/>
                  </a:cubicBezTo>
                  <a:cubicBezTo>
                    <a:pt x="1666" y="2266"/>
                    <a:pt x="1664" y="2299"/>
                    <a:pt x="1656" y="2337"/>
                  </a:cubicBezTo>
                  <a:cubicBezTo>
                    <a:pt x="1649" y="2375"/>
                    <a:pt x="1633" y="2430"/>
                    <a:pt x="1623" y="2460"/>
                  </a:cubicBezTo>
                  <a:cubicBezTo>
                    <a:pt x="1617" y="2502"/>
                    <a:pt x="1605" y="2496"/>
                    <a:pt x="1591" y="2515"/>
                  </a:cubicBezTo>
                  <a:cubicBezTo>
                    <a:pt x="1577" y="2534"/>
                    <a:pt x="1560" y="2556"/>
                    <a:pt x="1537" y="2574"/>
                  </a:cubicBezTo>
                  <a:cubicBezTo>
                    <a:pt x="1487" y="2615"/>
                    <a:pt x="1506" y="2594"/>
                    <a:pt x="1450" y="2622"/>
                  </a:cubicBezTo>
                  <a:cubicBezTo>
                    <a:pt x="1437" y="2628"/>
                    <a:pt x="1422" y="2652"/>
                    <a:pt x="1409" y="2659"/>
                  </a:cubicBezTo>
                  <a:cubicBezTo>
                    <a:pt x="1379" y="2676"/>
                    <a:pt x="1356" y="2705"/>
                    <a:pt x="1324" y="2716"/>
                  </a:cubicBezTo>
                  <a:cubicBezTo>
                    <a:pt x="1265" y="2736"/>
                    <a:pt x="1294" y="2722"/>
                    <a:pt x="1238" y="2759"/>
                  </a:cubicBezTo>
                  <a:cubicBezTo>
                    <a:pt x="1229" y="2773"/>
                    <a:pt x="1190" y="2786"/>
                    <a:pt x="1194" y="2785"/>
                  </a:cubicBezTo>
                  <a:cubicBezTo>
                    <a:pt x="1191" y="2785"/>
                    <a:pt x="1231" y="2737"/>
                    <a:pt x="1110" y="2844"/>
                  </a:cubicBezTo>
                  <a:cubicBezTo>
                    <a:pt x="1089" y="2860"/>
                    <a:pt x="1081" y="2859"/>
                    <a:pt x="1059" y="2877"/>
                  </a:cubicBezTo>
                  <a:cubicBezTo>
                    <a:pt x="1037" y="2894"/>
                    <a:pt x="1001" y="2928"/>
                    <a:pt x="976" y="2948"/>
                  </a:cubicBezTo>
                  <a:cubicBezTo>
                    <a:pt x="975" y="2946"/>
                    <a:pt x="1011" y="2915"/>
                    <a:pt x="912" y="2994"/>
                  </a:cubicBezTo>
                  <a:cubicBezTo>
                    <a:pt x="899" y="3004"/>
                    <a:pt x="891" y="2998"/>
                    <a:pt x="880" y="3011"/>
                  </a:cubicBezTo>
                  <a:cubicBezTo>
                    <a:pt x="867" y="3027"/>
                    <a:pt x="839" y="3027"/>
                    <a:pt x="826" y="3042"/>
                  </a:cubicBezTo>
                  <a:cubicBezTo>
                    <a:pt x="815" y="3055"/>
                    <a:pt x="765" y="3070"/>
                    <a:pt x="752" y="3083"/>
                  </a:cubicBezTo>
                  <a:cubicBezTo>
                    <a:pt x="724" y="3089"/>
                    <a:pt x="707" y="3114"/>
                    <a:pt x="672" y="3137"/>
                  </a:cubicBezTo>
                  <a:cubicBezTo>
                    <a:pt x="637" y="3160"/>
                    <a:pt x="569" y="3202"/>
                    <a:pt x="542" y="3220"/>
                  </a:cubicBezTo>
                  <a:cubicBezTo>
                    <a:pt x="514" y="3237"/>
                    <a:pt x="526" y="3235"/>
                    <a:pt x="512" y="3245"/>
                  </a:cubicBezTo>
                  <a:cubicBezTo>
                    <a:pt x="499" y="3256"/>
                    <a:pt x="493" y="3267"/>
                    <a:pt x="459" y="3286"/>
                  </a:cubicBezTo>
                  <a:cubicBezTo>
                    <a:pt x="425" y="3304"/>
                    <a:pt x="342" y="3336"/>
                    <a:pt x="309" y="3355"/>
                  </a:cubicBezTo>
                  <a:cubicBezTo>
                    <a:pt x="300" y="3370"/>
                    <a:pt x="270" y="3384"/>
                    <a:pt x="263" y="3400"/>
                  </a:cubicBezTo>
                  <a:cubicBezTo>
                    <a:pt x="251" y="3427"/>
                    <a:pt x="234" y="3481"/>
                    <a:pt x="234" y="3481"/>
                  </a:cubicBezTo>
                  <a:lnTo>
                    <a:pt x="243" y="3567"/>
                  </a:lnTo>
                  <a:lnTo>
                    <a:pt x="0" y="3564"/>
                  </a:lnTo>
                  <a:close/>
                </a:path>
              </a:pathLst>
            </a:custGeom>
            <a:gradFill rotWithShape="1">
              <a:gsLst>
                <a:gs pos="0">
                  <a:srgbClr val="99CCFF">
                    <a:gamma/>
                    <a:shade val="46275"/>
                    <a:invGamma/>
                  </a:srgbClr>
                </a:gs>
                <a:gs pos="50000">
                  <a:srgbClr val="99CCFF">
                    <a:alpha val="77000"/>
                  </a:srgbClr>
                </a:gs>
                <a:gs pos="100000">
                  <a:srgbClr val="99CCFF">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4" name="AutoShape 18"/>
            <p:cNvSpPr>
              <a:spLocks noChangeArrowheads="1"/>
            </p:cNvSpPr>
            <p:nvPr/>
          </p:nvSpPr>
          <p:spPr bwMode="auto">
            <a:xfrm rot="6396683">
              <a:off x="3993" y="1804"/>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5" name="AutoShape 19"/>
            <p:cNvSpPr>
              <a:spLocks noChangeArrowheads="1"/>
            </p:cNvSpPr>
            <p:nvPr/>
          </p:nvSpPr>
          <p:spPr bwMode="auto">
            <a:xfrm rot="6396683">
              <a:off x="4016" y="1810"/>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6" name="AutoShape 20"/>
            <p:cNvSpPr>
              <a:spLocks noChangeArrowheads="1"/>
            </p:cNvSpPr>
            <p:nvPr/>
          </p:nvSpPr>
          <p:spPr bwMode="auto">
            <a:xfrm rot="6396683">
              <a:off x="4038" y="1818"/>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7" name="AutoShape 21"/>
            <p:cNvSpPr>
              <a:spLocks noChangeArrowheads="1"/>
            </p:cNvSpPr>
            <p:nvPr/>
          </p:nvSpPr>
          <p:spPr bwMode="auto">
            <a:xfrm rot="6396683">
              <a:off x="4061" y="1823"/>
              <a:ext cx="67" cy="23"/>
            </a:xfrm>
            <a:prstGeom prst="homePlate">
              <a:avLst>
                <a:gd name="adj" fmla="val 7282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8" name="AutoShape 22"/>
            <p:cNvSpPr>
              <a:spLocks noChangeArrowheads="1"/>
            </p:cNvSpPr>
            <p:nvPr/>
          </p:nvSpPr>
          <p:spPr bwMode="auto">
            <a:xfrm rot="6396683">
              <a:off x="4083" y="1830"/>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19" name="AutoShape 23"/>
            <p:cNvSpPr>
              <a:spLocks noChangeArrowheads="1"/>
            </p:cNvSpPr>
            <p:nvPr/>
          </p:nvSpPr>
          <p:spPr bwMode="auto">
            <a:xfrm rot="6396683">
              <a:off x="4105" y="1838"/>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0" name="AutoShape 24"/>
            <p:cNvSpPr>
              <a:spLocks noChangeArrowheads="1"/>
            </p:cNvSpPr>
            <p:nvPr/>
          </p:nvSpPr>
          <p:spPr bwMode="auto">
            <a:xfrm rot="6396683">
              <a:off x="4128" y="1843"/>
              <a:ext cx="67" cy="23"/>
            </a:xfrm>
            <a:prstGeom prst="homePlate">
              <a:avLst>
                <a:gd name="adj" fmla="val 7282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1" name="AutoShape 25"/>
            <p:cNvSpPr>
              <a:spLocks noChangeArrowheads="1"/>
            </p:cNvSpPr>
            <p:nvPr/>
          </p:nvSpPr>
          <p:spPr bwMode="auto">
            <a:xfrm rot="6781811">
              <a:off x="2417" y="4120"/>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2" name="AutoShape 26"/>
            <p:cNvSpPr>
              <a:spLocks noChangeArrowheads="1"/>
            </p:cNvSpPr>
            <p:nvPr/>
          </p:nvSpPr>
          <p:spPr bwMode="auto">
            <a:xfrm rot="6781811">
              <a:off x="2440" y="4128"/>
              <a:ext cx="66" cy="22"/>
            </a:xfrm>
            <a:prstGeom prst="homePlate">
              <a:avLst>
                <a:gd name="adj" fmla="val 75000"/>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3" name="AutoShape 27"/>
            <p:cNvSpPr>
              <a:spLocks noChangeArrowheads="1"/>
            </p:cNvSpPr>
            <p:nvPr/>
          </p:nvSpPr>
          <p:spPr bwMode="auto">
            <a:xfrm rot="6781811">
              <a:off x="2460" y="4139"/>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4" name="AutoShape 28"/>
            <p:cNvSpPr>
              <a:spLocks noChangeArrowheads="1"/>
            </p:cNvSpPr>
            <p:nvPr/>
          </p:nvSpPr>
          <p:spPr bwMode="auto">
            <a:xfrm rot="6781811">
              <a:off x="2482" y="4148"/>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5" name="AutoShape 29"/>
            <p:cNvSpPr>
              <a:spLocks noChangeArrowheads="1"/>
            </p:cNvSpPr>
            <p:nvPr/>
          </p:nvSpPr>
          <p:spPr bwMode="auto">
            <a:xfrm rot="6781811">
              <a:off x="2503" y="4156"/>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6" name="AutoShape 30"/>
            <p:cNvSpPr>
              <a:spLocks noChangeArrowheads="1"/>
            </p:cNvSpPr>
            <p:nvPr/>
          </p:nvSpPr>
          <p:spPr bwMode="auto">
            <a:xfrm rot="6781811">
              <a:off x="2525" y="4167"/>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7" name="AutoShape 31"/>
            <p:cNvSpPr>
              <a:spLocks noChangeArrowheads="1"/>
            </p:cNvSpPr>
            <p:nvPr/>
          </p:nvSpPr>
          <p:spPr bwMode="auto">
            <a:xfrm rot="6781811">
              <a:off x="2546" y="4175"/>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8" name="AutoShape 32"/>
            <p:cNvSpPr>
              <a:spLocks noChangeArrowheads="1"/>
            </p:cNvSpPr>
            <p:nvPr/>
          </p:nvSpPr>
          <p:spPr bwMode="auto">
            <a:xfrm rot="6781811">
              <a:off x="2570" y="4182"/>
              <a:ext cx="66" cy="23"/>
            </a:xfrm>
            <a:prstGeom prst="homePlate">
              <a:avLst>
                <a:gd name="adj" fmla="val 71739"/>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29" name="AutoShape 33"/>
            <p:cNvSpPr>
              <a:spLocks noChangeArrowheads="1"/>
            </p:cNvSpPr>
            <p:nvPr/>
          </p:nvSpPr>
          <p:spPr bwMode="auto">
            <a:xfrm rot="6781811">
              <a:off x="2590" y="4192"/>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130" name="Text Box 34"/>
            <p:cNvSpPr txBox="1">
              <a:spLocks noChangeArrowheads="1"/>
            </p:cNvSpPr>
            <p:nvPr/>
          </p:nvSpPr>
          <p:spPr bwMode="auto">
            <a:xfrm rot="-23537585">
              <a:off x="3090" y="3454"/>
              <a:ext cx="66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200" b="1" i="1">
                  <a:solidFill>
                    <a:srgbClr val="000000"/>
                  </a:solidFill>
                  <a:latin typeface="Times New Roman" panose="02020603050405020304" pitchFamily="18" charset="0"/>
                  <a:cs typeface="Arial" panose="020B0604020202020204" pitchFamily="34" charset="0"/>
                </a:rPr>
                <a:t>Hudson River</a:t>
              </a:r>
            </a:p>
          </p:txBody>
        </p:sp>
        <p:sp>
          <p:nvSpPr>
            <p:cNvPr id="4131" name="Freeform 35"/>
            <p:cNvSpPr>
              <a:spLocks/>
            </p:cNvSpPr>
            <p:nvPr/>
          </p:nvSpPr>
          <p:spPr bwMode="auto">
            <a:xfrm>
              <a:off x="1652" y="2393"/>
              <a:ext cx="1143" cy="412"/>
            </a:xfrm>
            <a:custGeom>
              <a:avLst/>
              <a:gdLst>
                <a:gd name="T0" fmla="*/ 3086 w 3086"/>
                <a:gd name="T1" fmla="*/ 83 h 1112"/>
                <a:gd name="T2" fmla="*/ 2954 w 3086"/>
                <a:gd name="T3" fmla="*/ 47 h 1112"/>
                <a:gd name="T4" fmla="*/ 2882 w 3086"/>
                <a:gd name="T5" fmla="*/ 11 h 1112"/>
                <a:gd name="T6" fmla="*/ 2846 w 3086"/>
                <a:gd name="T7" fmla="*/ 23 h 1112"/>
                <a:gd name="T8" fmla="*/ 2822 w 3086"/>
                <a:gd name="T9" fmla="*/ 59 h 1112"/>
                <a:gd name="T10" fmla="*/ 2750 w 3086"/>
                <a:gd name="T11" fmla="*/ 83 h 1112"/>
                <a:gd name="T12" fmla="*/ 2654 w 3086"/>
                <a:gd name="T13" fmla="*/ 71 h 1112"/>
                <a:gd name="T14" fmla="*/ 2582 w 3086"/>
                <a:gd name="T15" fmla="*/ 47 h 1112"/>
                <a:gd name="T16" fmla="*/ 2414 w 3086"/>
                <a:gd name="T17" fmla="*/ 59 h 1112"/>
                <a:gd name="T18" fmla="*/ 2306 w 3086"/>
                <a:gd name="T19" fmla="*/ 119 h 1112"/>
                <a:gd name="T20" fmla="*/ 2162 w 3086"/>
                <a:gd name="T21" fmla="*/ 131 h 1112"/>
                <a:gd name="T22" fmla="*/ 2054 w 3086"/>
                <a:gd name="T23" fmla="*/ 191 h 1112"/>
                <a:gd name="T24" fmla="*/ 1982 w 3086"/>
                <a:gd name="T25" fmla="*/ 251 h 1112"/>
                <a:gd name="T26" fmla="*/ 1898 w 3086"/>
                <a:gd name="T27" fmla="*/ 263 h 1112"/>
                <a:gd name="T28" fmla="*/ 1346 w 3086"/>
                <a:gd name="T29" fmla="*/ 263 h 1112"/>
                <a:gd name="T30" fmla="*/ 1238 w 3086"/>
                <a:gd name="T31" fmla="*/ 227 h 1112"/>
                <a:gd name="T32" fmla="*/ 1202 w 3086"/>
                <a:gd name="T33" fmla="*/ 203 h 1112"/>
                <a:gd name="T34" fmla="*/ 974 w 3086"/>
                <a:gd name="T35" fmla="*/ 191 h 1112"/>
                <a:gd name="T36" fmla="*/ 770 w 3086"/>
                <a:gd name="T37" fmla="*/ 203 h 1112"/>
                <a:gd name="T38" fmla="*/ 542 w 3086"/>
                <a:gd name="T39" fmla="*/ 263 h 1112"/>
                <a:gd name="T40" fmla="*/ 470 w 3086"/>
                <a:gd name="T41" fmla="*/ 311 h 1112"/>
                <a:gd name="T42" fmla="*/ 398 w 3086"/>
                <a:gd name="T43" fmla="*/ 335 h 1112"/>
                <a:gd name="T44" fmla="*/ 362 w 3086"/>
                <a:gd name="T45" fmla="*/ 347 h 1112"/>
                <a:gd name="T46" fmla="*/ 326 w 3086"/>
                <a:gd name="T47" fmla="*/ 359 h 1112"/>
                <a:gd name="T48" fmla="*/ 278 w 3086"/>
                <a:gd name="T49" fmla="*/ 503 h 1112"/>
                <a:gd name="T50" fmla="*/ 218 w 3086"/>
                <a:gd name="T51" fmla="*/ 575 h 1112"/>
                <a:gd name="T52" fmla="*/ 146 w 3086"/>
                <a:gd name="T53" fmla="*/ 719 h 1112"/>
                <a:gd name="T54" fmla="*/ 62 w 3086"/>
                <a:gd name="T55" fmla="*/ 923 h 1112"/>
                <a:gd name="T56" fmla="*/ 38 w 3086"/>
                <a:gd name="T57" fmla="*/ 959 h 1112"/>
                <a:gd name="T58" fmla="*/ 14 w 3086"/>
                <a:gd name="T59" fmla="*/ 1031 h 1112"/>
                <a:gd name="T60" fmla="*/ 10 w 3086"/>
                <a:gd name="T61" fmla="*/ 1079 h 1112"/>
                <a:gd name="T62" fmla="*/ 8 w 3086"/>
                <a:gd name="T63" fmla="*/ 1088 h 1112"/>
                <a:gd name="T64" fmla="*/ 8 w 3086"/>
                <a:gd name="T65" fmla="*/ 110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86" h="1112">
                  <a:moveTo>
                    <a:pt x="3086" y="83"/>
                  </a:moveTo>
                  <a:cubicBezTo>
                    <a:pt x="3042" y="72"/>
                    <a:pt x="2995" y="67"/>
                    <a:pt x="2954" y="47"/>
                  </a:cubicBezTo>
                  <a:cubicBezTo>
                    <a:pt x="2861" y="0"/>
                    <a:pt x="2972" y="41"/>
                    <a:pt x="2882" y="11"/>
                  </a:cubicBezTo>
                  <a:cubicBezTo>
                    <a:pt x="2870" y="15"/>
                    <a:pt x="2856" y="15"/>
                    <a:pt x="2846" y="23"/>
                  </a:cubicBezTo>
                  <a:cubicBezTo>
                    <a:pt x="2835" y="32"/>
                    <a:pt x="2834" y="51"/>
                    <a:pt x="2822" y="59"/>
                  </a:cubicBezTo>
                  <a:cubicBezTo>
                    <a:pt x="2801" y="72"/>
                    <a:pt x="2750" y="83"/>
                    <a:pt x="2750" y="83"/>
                  </a:cubicBezTo>
                  <a:cubicBezTo>
                    <a:pt x="2718" y="79"/>
                    <a:pt x="2686" y="78"/>
                    <a:pt x="2654" y="71"/>
                  </a:cubicBezTo>
                  <a:cubicBezTo>
                    <a:pt x="2629" y="66"/>
                    <a:pt x="2582" y="47"/>
                    <a:pt x="2582" y="47"/>
                  </a:cubicBezTo>
                  <a:cubicBezTo>
                    <a:pt x="2526" y="51"/>
                    <a:pt x="2470" y="52"/>
                    <a:pt x="2414" y="59"/>
                  </a:cubicBezTo>
                  <a:cubicBezTo>
                    <a:pt x="2373" y="64"/>
                    <a:pt x="2347" y="116"/>
                    <a:pt x="2306" y="119"/>
                  </a:cubicBezTo>
                  <a:cubicBezTo>
                    <a:pt x="2258" y="123"/>
                    <a:pt x="2210" y="127"/>
                    <a:pt x="2162" y="131"/>
                  </a:cubicBezTo>
                  <a:cubicBezTo>
                    <a:pt x="2127" y="155"/>
                    <a:pt x="2087" y="164"/>
                    <a:pt x="2054" y="191"/>
                  </a:cubicBezTo>
                  <a:cubicBezTo>
                    <a:pt x="2034" y="208"/>
                    <a:pt x="2010" y="243"/>
                    <a:pt x="1982" y="251"/>
                  </a:cubicBezTo>
                  <a:cubicBezTo>
                    <a:pt x="1955" y="259"/>
                    <a:pt x="1926" y="259"/>
                    <a:pt x="1898" y="263"/>
                  </a:cubicBezTo>
                  <a:cubicBezTo>
                    <a:pt x="1745" y="365"/>
                    <a:pt x="1346" y="263"/>
                    <a:pt x="1346" y="263"/>
                  </a:cubicBezTo>
                  <a:cubicBezTo>
                    <a:pt x="1310" y="251"/>
                    <a:pt x="1270" y="248"/>
                    <a:pt x="1238" y="227"/>
                  </a:cubicBezTo>
                  <a:cubicBezTo>
                    <a:pt x="1226" y="219"/>
                    <a:pt x="1216" y="205"/>
                    <a:pt x="1202" y="203"/>
                  </a:cubicBezTo>
                  <a:cubicBezTo>
                    <a:pt x="1127" y="193"/>
                    <a:pt x="1050" y="195"/>
                    <a:pt x="974" y="191"/>
                  </a:cubicBezTo>
                  <a:cubicBezTo>
                    <a:pt x="898" y="180"/>
                    <a:pt x="843" y="179"/>
                    <a:pt x="770" y="203"/>
                  </a:cubicBezTo>
                  <a:cubicBezTo>
                    <a:pt x="717" y="283"/>
                    <a:pt x="646" y="256"/>
                    <a:pt x="542" y="263"/>
                  </a:cubicBezTo>
                  <a:cubicBezTo>
                    <a:pt x="423" y="303"/>
                    <a:pt x="605" y="236"/>
                    <a:pt x="470" y="311"/>
                  </a:cubicBezTo>
                  <a:cubicBezTo>
                    <a:pt x="448" y="323"/>
                    <a:pt x="422" y="327"/>
                    <a:pt x="398" y="335"/>
                  </a:cubicBezTo>
                  <a:cubicBezTo>
                    <a:pt x="386" y="339"/>
                    <a:pt x="374" y="343"/>
                    <a:pt x="362" y="347"/>
                  </a:cubicBezTo>
                  <a:cubicBezTo>
                    <a:pt x="350" y="351"/>
                    <a:pt x="326" y="359"/>
                    <a:pt x="326" y="359"/>
                  </a:cubicBezTo>
                  <a:cubicBezTo>
                    <a:pt x="295" y="406"/>
                    <a:pt x="302" y="454"/>
                    <a:pt x="278" y="503"/>
                  </a:cubicBezTo>
                  <a:cubicBezTo>
                    <a:pt x="252" y="554"/>
                    <a:pt x="255" y="527"/>
                    <a:pt x="218" y="575"/>
                  </a:cubicBezTo>
                  <a:cubicBezTo>
                    <a:pt x="164" y="645"/>
                    <a:pt x="172" y="640"/>
                    <a:pt x="146" y="719"/>
                  </a:cubicBezTo>
                  <a:cubicBezTo>
                    <a:pt x="120" y="798"/>
                    <a:pt x="137" y="873"/>
                    <a:pt x="62" y="923"/>
                  </a:cubicBezTo>
                  <a:cubicBezTo>
                    <a:pt x="54" y="935"/>
                    <a:pt x="44" y="946"/>
                    <a:pt x="38" y="959"/>
                  </a:cubicBezTo>
                  <a:cubicBezTo>
                    <a:pt x="28" y="982"/>
                    <a:pt x="14" y="1031"/>
                    <a:pt x="14" y="1031"/>
                  </a:cubicBezTo>
                  <a:cubicBezTo>
                    <a:pt x="10" y="1079"/>
                    <a:pt x="30" y="1035"/>
                    <a:pt x="10" y="1079"/>
                  </a:cubicBezTo>
                  <a:cubicBezTo>
                    <a:pt x="3" y="1094"/>
                    <a:pt x="20" y="1100"/>
                    <a:pt x="8" y="1088"/>
                  </a:cubicBezTo>
                  <a:cubicBezTo>
                    <a:pt x="0" y="1080"/>
                    <a:pt x="8" y="1112"/>
                    <a:pt x="8" y="1100"/>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32" name="Freeform 36"/>
            <p:cNvSpPr>
              <a:spLocks/>
            </p:cNvSpPr>
            <p:nvPr/>
          </p:nvSpPr>
          <p:spPr bwMode="auto">
            <a:xfrm>
              <a:off x="679" y="2941"/>
              <a:ext cx="1609" cy="1183"/>
            </a:xfrm>
            <a:custGeom>
              <a:avLst/>
              <a:gdLst>
                <a:gd name="T0" fmla="*/ 0 w 4341"/>
                <a:gd name="T1" fmla="*/ 0 h 3194"/>
                <a:gd name="T2" fmla="*/ 348 w 4341"/>
                <a:gd name="T3" fmla="*/ 20 h 3194"/>
                <a:gd name="T4" fmla="*/ 472 w 4341"/>
                <a:gd name="T5" fmla="*/ 72 h 3194"/>
                <a:gd name="T6" fmla="*/ 718 w 4341"/>
                <a:gd name="T7" fmla="*/ 92 h 3194"/>
                <a:gd name="T8" fmla="*/ 852 w 4341"/>
                <a:gd name="T9" fmla="*/ 164 h 3194"/>
                <a:gd name="T10" fmla="*/ 996 w 4341"/>
                <a:gd name="T11" fmla="*/ 248 h 3194"/>
                <a:gd name="T12" fmla="*/ 1080 w 4341"/>
                <a:gd name="T13" fmla="*/ 344 h 3194"/>
                <a:gd name="T14" fmla="*/ 1212 w 4341"/>
                <a:gd name="T15" fmla="*/ 584 h 3194"/>
                <a:gd name="T16" fmla="*/ 1356 w 4341"/>
                <a:gd name="T17" fmla="*/ 740 h 3194"/>
                <a:gd name="T18" fmla="*/ 1500 w 4341"/>
                <a:gd name="T19" fmla="*/ 752 h 3194"/>
                <a:gd name="T20" fmla="*/ 1548 w 4341"/>
                <a:gd name="T21" fmla="*/ 800 h 3194"/>
                <a:gd name="T22" fmla="*/ 1608 w 4341"/>
                <a:gd name="T23" fmla="*/ 908 h 3194"/>
                <a:gd name="T24" fmla="*/ 1632 w 4341"/>
                <a:gd name="T25" fmla="*/ 1016 h 3194"/>
                <a:gd name="T26" fmla="*/ 1728 w 4341"/>
                <a:gd name="T27" fmla="*/ 1076 h 3194"/>
                <a:gd name="T28" fmla="*/ 1764 w 4341"/>
                <a:gd name="T29" fmla="*/ 1088 h 3194"/>
                <a:gd name="T30" fmla="*/ 1848 w 4341"/>
                <a:gd name="T31" fmla="*/ 1184 h 3194"/>
                <a:gd name="T32" fmla="*/ 1860 w 4341"/>
                <a:gd name="T33" fmla="*/ 1316 h 3194"/>
                <a:gd name="T34" fmla="*/ 1896 w 4341"/>
                <a:gd name="T35" fmla="*/ 1340 h 3194"/>
                <a:gd name="T36" fmla="*/ 1968 w 4341"/>
                <a:gd name="T37" fmla="*/ 1448 h 3194"/>
                <a:gd name="T38" fmla="*/ 2076 w 4341"/>
                <a:gd name="T39" fmla="*/ 1520 h 3194"/>
                <a:gd name="T40" fmla="*/ 2112 w 4341"/>
                <a:gd name="T41" fmla="*/ 1544 h 3194"/>
                <a:gd name="T42" fmla="*/ 2340 w 4341"/>
                <a:gd name="T43" fmla="*/ 1640 h 3194"/>
                <a:gd name="T44" fmla="*/ 2556 w 4341"/>
                <a:gd name="T45" fmla="*/ 1688 h 3194"/>
                <a:gd name="T46" fmla="*/ 2616 w 4341"/>
                <a:gd name="T47" fmla="*/ 1736 h 3194"/>
                <a:gd name="T48" fmla="*/ 2640 w 4341"/>
                <a:gd name="T49" fmla="*/ 1772 h 3194"/>
                <a:gd name="T50" fmla="*/ 2676 w 4341"/>
                <a:gd name="T51" fmla="*/ 1796 h 3194"/>
                <a:gd name="T52" fmla="*/ 2784 w 4341"/>
                <a:gd name="T53" fmla="*/ 1904 h 3194"/>
                <a:gd name="T54" fmla="*/ 2856 w 4341"/>
                <a:gd name="T55" fmla="*/ 1964 h 3194"/>
                <a:gd name="T56" fmla="*/ 2880 w 4341"/>
                <a:gd name="T57" fmla="*/ 2000 h 3194"/>
                <a:gd name="T58" fmla="*/ 2916 w 4341"/>
                <a:gd name="T59" fmla="*/ 2024 h 3194"/>
                <a:gd name="T60" fmla="*/ 2928 w 4341"/>
                <a:gd name="T61" fmla="*/ 2060 h 3194"/>
                <a:gd name="T62" fmla="*/ 2988 w 4341"/>
                <a:gd name="T63" fmla="*/ 2168 h 3194"/>
                <a:gd name="T64" fmla="*/ 3024 w 4341"/>
                <a:gd name="T65" fmla="*/ 2312 h 3194"/>
                <a:gd name="T66" fmla="*/ 3132 w 4341"/>
                <a:gd name="T67" fmla="*/ 2372 h 3194"/>
                <a:gd name="T68" fmla="*/ 3216 w 4341"/>
                <a:gd name="T69" fmla="*/ 2492 h 3194"/>
                <a:gd name="T70" fmla="*/ 3396 w 4341"/>
                <a:gd name="T71" fmla="*/ 2636 h 3194"/>
                <a:gd name="T72" fmla="*/ 3420 w 4341"/>
                <a:gd name="T73" fmla="*/ 2672 h 3194"/>
                <a:gd name="T74" fmla="*/ 3492 w 4341"/>
                <a:gd name="T75" fmla="*/ 2744 h 3194"/>
                <a:gd name="T76" fmla="*/ 3684 w 4341"/>
                <a:gd name="T77" fmla="*/ 2924 h 3194"/>
                <a:gd name="T78" fmla="*/ 3696 w 4341"/>
                <a:gd name="T79" fmla="*/ 2972 h 3194"/>
                <a:gd name="T80" fmla="*/ 3840 w 4341"/>
                <a:gd name="T81" fmla="*/ 3020 h 3194"/>
                <a:gd name="T82" fmla="*/ 3912 w 4341"/>
                <a:gd name="T83" fmla="*/ 3044 h 3194"/>
                <a:gd name="T84" fmla="*/ 3948 w 4341"/>
                <a:gd name="T85" fmla="*/ 3056 h 3194"/>
                <a:gd name="T86" fmla="*/ 4020 w 4341"/>
                <a:gd name="T87" fmla="*/ 3032 h 3194"/>
                <a:gd name="T88" fmla="*/ 4212 w 4341"/>
                <a:gd name="T89" fmla="*/ 3116 h 3194"/>
                <a:gd name="T90" fmla="*/ 4240 w 4341"/>
                <a:gd name="T91" fmla="*/ 3136 h 3194"/>
                <a:gd name="T92" fmla="*/ 4280 w 4341"/>
                <a:gd name="T93" fmla="*/ 3164 h 3194"/>
                <a:gd name="T94" fmla="*/ 4300 w 4341"/>
                <a:gd name="T95" fmla="*/ 3176 h 3194"/>
                <a:gd name="T96" fmla="*/ 4328 w 4341"/>
                <a:gd name="T97" fmla="*/ 3192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1" h="3194">
                  <a:moveTo>
                    <a:pt x="0" y="0"/>
                  </a:moveTo>
                  <a:cubicBezTo>
                    <a:pt x="58" y="8"/>
                    <a:pt x="228" y="5"/>
                    <a:pt x="348" y="20"/>
                  </a:cubicBezTo>
                  <a:cubicBezTo>
                    <a:pt x="427" y="32"/>
                    <a:pt x="410" y="60"/>
                    <a:pt x="472" y="72"/>
                  </a:cubicBezTo>
                  <a:cubicBezTo>
                    <a:pt x="534" y="84"/>
                    <a:pt x="655" y="77"/>
                    <a:pt x="718" y="92"/>
                  </a:cubicBezTo>
                  <a:cubicBezTo>
                    <a:pt x="764" y="109"/>
                    <a:pt x="808" y="139"/>
                    <a:pt x="852" y="164"/>
                  </a:cubicBezTo>
                  <a:cubicBezTo>
                    <a:pt x="905" y="194"/>
                    <a:pt x="940" y="229"/>
                    <a:pt x="996" y="248"/>
                  </a:cubicBezTo>
                  <a:cubicBezTo>
                    <a:pt x="1052" y="332"/>
                    <a:pt x="1020" y="304"/>
                    <a:pt x="1080" y="344"/>
                  </a:cubicBezTo>
                  <a:cubicBezTo>
                    <a:pt x="1111" y="436"/>
                    <a:pt x="1127" y="527"/>
                    <a:pt x="1212" y="584"/>
                  </a:cubicBezTo>
                  <a:cubicBezTo>
                    <a:pt x="1239" y="624"/>
                    <a:pt x="1292" y="735"/>
                    <a:pt x="1356" y="740"/>
                  </a:cubicBezTo>
                  <a:cubicBezTo>
                    <a:pt x="1404" y="744"/>
                    <a:pt x="1452" y="748"/>
                    <a:pt x="1500" y="752"/>
                  </a:cubicBezTo>
                  <a:cubicBezTo>
                    <a:pt x="1561" y="772"/>
                    <a:pt x="1519" y="748"/>
                    <a:pt x="1548" y="800"/>
                  </a:cubicBezTo>
                  <a:cubicBezTo>
                    <a:pt x="1582" y="862"/>
                    <a:pt x="1596" y="854"/>
                    <a:pt x="1608" y="908"/>
                  </a:cubicBezTo>
                  <a:cubicBezTo>
                    <a:pt x="1615" y="941"/>
                    <a:pt x="1616" y="984"/>
                    <a:pt x="1632" y="1016"/>
                  </a:cubicBezTo>
                  <a:cubicBezTo>
                    <a:pt x="1659" y="1069"/>
                    <a:pt x="1662" y="1054"/>
                    <a:pt x="1728" y="1076"/>
                  </a:cubicBezTo>
                  <a:cubicBezTo>
                    <a:pt x="1740" y="1080"/>
                    <a:pt x="1764" y="1088"/>
                    <a:pt x="1764" y="1088"/>
                  </a:cubicBezTo>
                  <a:cubicBezTo>
                    <a:pt x="1790" y="1127"/>
                    <a:pt x="1822" y="1145"/>
                    <a:pt x="1848" y="1184"/>
                  </a:cubicBezTo>
                  <a:cubicBezTo>
                    <a:pt x="1852" y="1228"/>
                    <a:pt x="1847" y="1274"/>
                    <a:pt x="1860" y="1316"/>
                  </a:cubicBezTo>
                  <a:cubicBezTo>
                    <a:pt x="1864" y="1330"/>
                    <a:pt x="1887" y="1329"/>
                    <a:pt x="1896" y="1340"/>
                  </a:cubicBezTo>
                  <a:cubicBezTo>
                    <a:pt x="1924" y="1373"/>
                    <a:pt x="1932" y="1424"/>
                    <a:pt x="1968" y="1448"/>
                  </a:cubicBezTo>
                  <a:cubicBezTo>
                    <a:pt x="2004" y="1472"/>
                    <a:pt x="2040" y="1496"/>
                    <a:pt x="2076" y="1520"/>
                  </a:cubicBezTo>
                  <a:cubicBezTo>
                    <a:pt x="2088" y="1528"/>
                    <a:pt x="2112" y="1544"/>
                    <a:pt x="2112" y="1544"/>
                  </a:cubicBezTo>
                  <a:cubicBezTo>
                    <a:pt x="2182" y="1649"/>
                    <a:pt x="2221" y="1629"/>
                    <a:pt x="2340" y="1640"/>
                  </a:cubicBezTo>
                  <a:cubicBezTo>
                    <a:pt x="2415" y="1655"/>
                    <a:pt x="2487" y="1654"/>
                    <a:pt x="2556" y="1688"/>
                  </a:cubicBezTo>
                  <a:cubicBezTo>
                    <a:pt x="2625" y="1791"/>
                    <a:pt x="2533" y="1670"/>
                    <a:pt x="2616" y="1736"/>
                  </a:cubicBezTo>
                  <a:cubicBezTo>
                    <a:pt x="2627" y="1745"/>
                    <a:pt x="2630" y="1762"/>
                    <a:pt x="2640" y="1772"/>
                  </a:cubicBezTo>
                  <a:cubicBezTo>
                    <a:pt x="2650" y="1782"/>
                    <a:pt x="2664" y="1788"/>
                    <a:pt x="2676" y="1796"/>
                  </a:cubicBezTo>
                  <a:cubicBezTo>
                    <a:pt x="2708" y="1844"/>
                    <a:pt x="2745" y="1865"/>
                    <a:pt x="2784" y="1904"/>
                  </a:cubicBezTo>
                  <a:cubicBezTo>
                    <a:pt x="2849" y="1969"/>
                    <a:pt x="2787" y="1941"/>
                    <a:pt x="2856" y="1964"/>
                  </a:cubicBezTo>
                  <a:cubicBezTo>
                    <a:pt x="2864" y="1976"/>
                    <a:pt x="2870" y="1990"/>
                    <a:pt x="2880" y="2000"/>
                  </a:cubicBezTo>
                  <a:cubicBezTo>
                    <a:pt x="2890" y="2010"/>
                    <a:pt x="2907" y="2013"/>
                    <a:pt x="2916" y="2024"/>
                  </a:cubicBezTo>
                  <a:cubicBezTo>
                    <a:pt x="2924" y="2034"/>
                    <a:pt x="2922" y="2049"/>
                    <a:pt x="2928" y="2060"/>
                  </a:cubicBezTo>
                  <a:cubicBezTo>
                    <a:pt x="2946" y="2097"/>
                    <a:pt x="2970" y="2131"/>
                    <a:pt x="2988" y="2168"/>
                  </a:cubicBezTo>
                  <a:cubicBezTo>
                    <a:pt x="3010" y="2211"/>
                    <a:pt x="3001" y="2272"/>
                    <a:pt x="3024" y="2312"/>
                  </a:cubicBezTo>
                  <a:cubicBezTo>
                    <a:pt x="3043" y="2345"/>
                    <a:pt x="3105" y="2345"/>
                    <a:pt x="3132" y="2372"/>
                  </a:cubicBezTo>
                  <a:cubicBezTo>
                    <a:pt x="3151" y="2391"/>
                    <a:pt x="3215" y="2492"/>
                    <a:pt x="3216" y="2492"/>
                  </a:cubicBezTo>
                  <a:cubicBezTo>
                    <a:pt x="3293" y="2518"/>
                    <a:pt x="3339" y="2579"/>
                    <a:pt x="3396" y="2636"/>
                  </a:cubicBezTo>
                  <a:cubicBezTo>
                    <a:pt x="3406" y="2646"/>
                    <a:pt x="3410" y="2661"/>
                    <a:pt x="3420" y="2672"/>
                  </a:cubicBezTo>
                  <a:cubicBezTo>
                    <a:pt x="3443" y="2697"/>
                    <a:pt x="3473" y="2716"/>
                    <a:pt x="3492" y="2744"/>
                  </a:cubicBezTo>
                  <a:cubicBezTo>
                    <a:pt x="3538" y="2812"/>
                    <a:pt x="3604" y="2897"/>
                    <a:pt x="3684" y="2924"/>
                  </a:cubicBezTo>
                  <a:cubicBezTo>
                    <a:pt x="3688" y="2940"/>
                    <a:pt x="3683" y="2961"/>
                    <a:pt x="3696" y="2972"/>
                  </a:cubicBezTo>
                  <a:cubicBezTo>
                    <a:pt x="3720" y="2992"/>
                    <a:pt x="3805" y="3008"/>
                    <a:pt x="3840" y="3020"/>
                  </a:cubicBezTo>
                  <a:cubicBezTo>
                    <a:pt x="3864" y="3028"/>
                    <a:pt x="3888" y="3036"/>
                    <a:pt x="3912" y="3044"/>
                  </a:cubicBezTo>
                  <a:cubicBezTo>
                    <a:pt x="3924" y="3048"/>
                    <a:pt x="3948" y="3056"/>
                    <a:pt x="3948" y="3056"/>
                  </a:cubicBezTo>
                  <a:cubicBezTo>
                    <a:pt x="3972" y="3048"/>
                    <a:pt x="3995" y="3026"/>
                    <a:pt x="4020" y="3032"/>
                  </a:cubicBezTo>
                  <a:cubicBezTo>
                    <a:pt x="4089" y="3049"/>
                    <a:pt x="4153" y="3077"/>
                    <a:pt x="4212" y="3116"/>
                  </a:cubicBezTo>
                  <a:cubicBezTo>
                    <a:pt x="4263" y="3192"/>
                    <a:pt x="4157" y="3128"/>
                    <a:pt x="4240" y="3136"/>
                  </a:cubicBezTo>
                  <a:cubicBezTo>
                    <a:pt x="4297" y="3174"/>
                    <a:pt x="4251" y="3078"/>
                    <a:pt x="4280" y="3164"/>
                  </a:cubicBezTo>
                  <a:cubicBezTo>
                    <a:pt x="4285" y="3178"/>
                    <a:pt x="4287" y="3170"/>
                    <a:pt x="4300" y="3176"/>
                  </a:cubicBezTo>
                  <a:cubicBezTo>
                    <a:pt x="4341" y="3194"/>
                    <a:pt x="4283" y="3192"/>
                    <a:pt x="4328" y="3192"/>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33" name="Freeform 37"/>
            <p:cNvSpPr>
              <a:spLocks/>
            </p:cNvSpPr>
            <p:nvPr/>
          </p:nvSpPr>
          <p:spPr bwMode="auto">
            <a:xfrm>
              <a:off x="681" y="1835"/>
              <a:ext cx="2065" cy="148"/>
            </a:xfrm>
            <a:custGeom>
              <a:avLst/>
              <a:gdLst>
                <a:gd name="T0" fmla="*/ 5576 w 5576"/>
                <a:gd name="T1" fmla="*/ 236 h 399"/>
                <a:gd name="T2" fmla="*/ 5520 w 5576"/>
                <a:gd name="T3" fmla="*/ 212 h 399"/>
                <a:gd name="T4" fmla="*/ 5472 w 5576"/>
                <a:gd name="T5" fmla="*/ 180 h 399"/>
                <a:gd name="T6" fmla="*/ 5224 w 5576"/>
                <a:gd name="T7" fmla="*/ 140 h 399"/>
                <a:gd name="T8" fmla="*/ 5200 w 5576"/>
                <a:gd name="T9" fmla="*/ 124 h 399"/>
                <a:gd name="T10" fmla="*/ 5184 w 5576"/>
                <a:gd name="T11" fmla="*/ 100 h 399"/>
                <a:gd name="T12" fmla="*/ 5160 w 5576"/>
                <a:gd name="T13" fmla="*/ 92 h 399"/>
                <a:gd name="T14" fmla="*/ 5136 w 5576"/>
                <a:gd name="T15" fmla="*/ 76 h 399"/>
                <a:gd name="T16" fmla="*/ 5016 w 5576"/>
                <a:gd name="T17" fmla="*/ 28 h 399"/>
                <a:gd name="T18" fmla="*/ 4576 w 5576"/>
                <a:gd name="T19" fmla="*/ 36 h 399"/>
                <a:gd name="T20" fmla="*/ 4432 w 5576"/>
                <a:gd name="T21" fmla="*/ 20 h 399"/>
                <a:gd name="T22" fmla="*/ 4352 w 5576"/>
                <a:gd name="T23" fmla="*/ 92 h 399"/>
                <a:gd name="T24" fmla="*/ 4248 w 5576"/>
                <a:gd name="T25" fmla="*/ 52 h 399"/>
                <a:gd name="T26" fmla="*/ 4080 w 5576"/>
                <a:gd name="T27" fmla="*/ 108 h 399"/>
                <a:gd name="T28" fmla="*/ 4008 w 5576"/>
                <a:gd name="T29" fmla="*/ 140 h 399"/>
                <a:gd name="T30" fmla="*/ 3936 w 5576"/>
                <a:gd name="T31" fmla="*/ 116 h 399"/>
                <a:gd name="T32" fmla="*/ 3888 w 5576"/>
                <a:gd name="T33" fmla="*/ 100 h 399"/>
                <a:gd name="T34" fmla="*/ 3712 w 5576"/>
                <a:gd name="T35" fmla="*/ 124 h 399"/>
                <a:gd name="T36" fmla="*/ 3616 w 5576"/>
                <a:gd name="T37" fmla="*/ 196 h 399"/>
                <a:gd name="T38" fmla="*/ 3504 w 5576"/>
                <a:gd name="T39" fmla="*/ 188 h 399"/>
                <a:gd name="T40" fmla="*/ 3456 w 5576"/>
                <a:gd name="T41" fmla="*/ 172 h 399"/>
                <a:gd name="T42" fmla="*/ 3176 w 5576"/>
                <a:gd name="T43" fmla="*/ 180 h 399"/>
                <a:gd name="T44" fmla="*/ 3112 w 5576"/>
                <a:gd name="T45" fmla="*/ 196 h 399"/>
                <a:gd name="T46" fmla="*/ 3072 w 5576"/>
                <a:gd name="T47" fmla="*/ 188 h 399"/>
                <a:gd name="T48" fmla="*/ 3024 w 5576"/>
                <a:gd name="T49" fmla="*/ 172 h 399"/>
                <a:gd name="T50" fmla="*/ 2840 w 5576"/>
                <a:gd name="T51" fmla="*/ 212 h 399"/>
                <a:gd name="T52" fmla="*/ 2752 w 5576"/>
                <a:gd name="T53" fmla="*/ 148 h 399"/>
                <a:gd name="T54" fmla="*/ 2696 w 5576"/>
                <a:gd name="T55" fmla="*/ 164 h 399"/>
                <a:gd name="T56" fmla="*/ 2680 w 5576"/>
                <a:gd name="T57" fmla="*/ 188 h 399"/>
                <a:gd name="T58" fmla="*/ 2632 w 5576"/>
                <a:gd name="T59" fmla="*/ 212 h 399"/>
                <a:gd name="T60" fmla="*/ 2520 w 5576"/>
                <a:gd name="T61" fmla="*/ 180 h 399"/>
                <a:gd name="T62" fmla="*/ 2448 w 5576"/>
                <a:gd name="T63" fmla="*/ 140 h 399"/>
                <a:gd name="T64" fmla="*/ 2200 w 5576"/>
                <a:gd name="T65" fmla="*/ 164 h 399"/>
                <a:gd name="T66" fmla="*/ 2060 w 5576"/>
                <a:gd name="T67" fmla="*/ 200 h 399"/>
                <a:gd name="T68" fmla="*/ 1948 w 5576"/>
                <a:gd name="T69" fmla="*/ 256 h 399"/>
                <a:gd name="T70" fmla="*/ 1810 w 5576"/>
                <a:gd name="T71" fmla="*/ 300 h 399"/>
                <a:gd name="T72" fmla="*/ 1600 w 5576"/>
                <a:gd name="T73" fmla="*/ 356 h 399"/>
                <a:gd name="T74" fmla="*/ 1528 w 5576"/>
                <a:gd name="T75" fmla="*/ 388 h 399"/>
                <a:gd name="T76" fmla="*/ 1320 w 5576"/>
                <a:gd name="T77" fmla="*/ 394 h 399"/>
                <a:gd name="T78" fmla="*/ 1194 w 5576"/>
                <a:gd name="T79" fmla="*/ 358 h 399"/>
                <a:gd name="T80" fmla="*/ 968 w 5576"/>
                <a:gd name="T81" fmla="*/ 356 h 399"/>
                <a:gd name="T82" fmla="*/ 904 w 5576"/>
                <a:gd name="T83" fmla="*/ 308 h 399"/>
                <a:gd name="T84" fmla="*/ 880 w 5576"/>
                <a:gd name="T85" fmla="*/ 284 h 399"/>
                <a:gd name="T86" fmla="*/ 808 w 5576"/>
                <a:gd name="T87" fmla="*/ 292 h 399"/>
                <a:gd name="T88" fmla="*/ 684 w 5576"/>
                <a:gd name="T89" fmla="*/ 308 h 399"/>
                <a:gd name="T90" fmla="*/ 468 w 5576"/>
                <a:gd name="T91" fmla="*/ 188 h 399"/>
                <a:gd name="T92" fmla="*/ 280 w 5576"/>
                <a:gd name="T93" fmla="*/ 212 h 399"/>
                <a:gd name="T94" fmla="*/ 0 w 5576"/>
                <a:gd name="T95" fmla="*/ 12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76" h="399">
                  <a:moveTo>
                    <a:pt x="5576" y="236"/>
                  </a:moveTo>
                  <a:cubicBezTo>
                    <a:pt x="5551" y="211"/>
                    <a:pt x="5549" y="228"/>
                    <a:pt x="5520" y="212"/>
                  </a:cubicBezTo>
                  <a:cubicBezTo>
                    <a:pt x="5503" y="203"/>
                    <a:pt x="5472" y="180"/>
                    <a:pt x="5472" y="180"/>
                  </a:cubicBezTo>
                  <a:cubicBezTo>
                    <a:pt x="5422" y="105"/>
                    <a:pt x="5301" y="143"/>
                    <a:pt x="5224" y="140"/>
                  </a:cubicBezTo>
                  <a:cubicBezTo>
                    <a:pt x="5216" y="135"/>
                    <a:pt x="5207" y="131"/>
                    <a:pt x="5200" y="124"/>
                  </a:cubicBezTo>
                  <a:cubicBezTo>
                    <a:pt x="5193" y="117"/>
                    <a:pt x="5192" y="106"/>
                    <a:pt x="5184" y="100"/>
                  </a:cubicBezTo>
                  <a:cubicBezTo>
                    <a:pt x="5177" y="95"/>
                    <a:pt x="5168" y="96"/>
                    <a:pt x="5160" y="92"/>
                  </a:cubicBezTo>
                  <a:cubicBezTo>
                    <a:pt x="5151" y="88"/>
                    <a:pt x="5145" y="80"/>
                    <a:pt x="5136" y="76"/>
                  </a:cubicBezTo>
                  <a:cubicBezTo>
                    <a:pt x="5094" y="58"/>
                    <a:pt x="5054" y="53"/>
                    <a:pt x="5016" y="28"/>
                  </a:cubicBezTo>
                  <a:cubicBezTo>
                    <a:pt x="4855" y="43"/>
                    <a:pt x="4759" y="41"/>
                    <a:pt x="4576" y="36"/>
                  </a:cubicBezTo>
                  <a:cubicBezTo>
                    <a:pt x="4522" y="0"/>
                    <a:pt x="4511" y="13"/>
                    <a:pt x="4432" y="20"/>
                  </a:cubicBezTo>
                  <a:cubicBezTo>
                    <a:pt x="4397" y="43"/>
                    <a:pt x="4392" y="79"/>
                    <a:pt x="4352" y="92"/>
                  </a:cubicBezTo>
                  <a:cubicBezTo>
                    <a:pt x="4315" y="80"/>
                    <a:pt x="4287" y="62"/>
                    <a:pt x="4248" y="52"/>
                  </a:cubicBezTo>
                  <a:cubicBezTo>
                    <a:pt x="4140" y="61"/>
                    <a:pt x="4158" y="56"/>
                    <a:pt x="4080" y="108"/>
                  </a:cubicBezTo>
                  <a:cubicBezTo>
                    <a:pt x="4058" y="123"/>
                    <a:pt x="4008" y="140"/>
                    <a:pt x="4008" y="140"/>
                  </a:cubicBezTo>
                  <a:cubicBezTo>
                    <a:pt x="3984" y="132"/>
                    <a:pt x="3960" y="124"/>
                    <a:pt x="3936" y="116"/>
                  </a:cubicBezTo>
                  <a:cubicBezTo>
                    <a:pt x="3920" y="111"/>
                    <a:pt x="3888" y="100"/>
                    <a:pt x="3888" y="100"/>
                  </a:cubicBezTo>
                  <a:cubicBezTo>
                    <a:pt x="3802" y="106"/>
                    <a:pt x="3780" y="107"/>
                    <a:pt x="3712" y="124"/>
                  </a:cubicBezTo>
                  <a:cubicBezTo>
                    <a:pt x="3677" y="147"/>
                    <a:pt x="3650" y="173"/>
                    <a:pt x="3616" y="196"/>
                  </a:cubicBezTo>
                  <a:cubicBezTo>
                    <a:pt x="3579" y="193"/>
                    <a:pt x="3541" y="194"/>
                    <a:pt x="3504" y="188"/>
                  </a:cubicBezTo>
                  <a:cubicBezTo>
                    <a:pt x="3487" y="185"/>
                    <a:pt x="3456" y="172"/>
                    <a:pt x="3456" y="172"/>
                  </a:cubicBezTo>
                  <a:cubicBezTo>
                    <a:pt x="3363" y="175"/>
                    <a:pt x="3269" y="174"/>
                    <a:pt x="3176" y="180"/>
                  </a:cubicBezTo>
                  <a:cubicBezTo>
                    <a:pt x="3154" y="182"/>
                    <a:pt x="3112" y="196"/>
                    <a:pt x="3112" y="196"/>
                  </a:cubicBezTo>
                  <a:cubicBezTo>
                    <a:pt x="3099" y="193"/>
                    <a:pt x="3085" y="192"/>
                    <a:pt x="3072" y="188"/>
                  </a:cubicBezTo>
                  <a:cubicBezTo>
                    <a:pt x="3056" y="184"/>
                    <a:pt x="3024" y="172"/>
                    <a:pt x="3024" y="172"/>
                  </a:cubicBezTo>
                  <a:cubicBezTo>
                    <a:pt x="2951" y="177"/>
                    <a:pt x="2898" y="173"/>
                    <a:pt x="2840" y="212"/>
                  </a:cubicBezTo>
                  <a:cubicBezTo>
                    <a:pt x="2806" y="189"/>
                    <a:pt x="2793" y="162"/>
                    <a:pt x="2752" y="148"/>
                  </a:cubicBezTo>
                  <a:cubicBezTo>
                    <a:pt x="2750" y="149"/>
                    <a:pt x="2701" y="160"/>
                    <a:pt x="2696" y="164"/>
                  </a:cubicBezTo>
                  <a:cubicBezTo>
                    <a:pt x="2688" y="170"/>
                    <a:pt x="2687" y="181"/>
                    <a:pt x="2680" y="188"/>
                  </a:cubicBezTo>
                  <a:cubicBezTo>
                    <a:pt x="2664" y="204"/>
                    <a:pt x="2652" y="205"/>
                    <a:pt x="2632" y="212"/>
                  </a:cubicBezTo>
                  <a:cubicBezTo>
                    <a:pt x="2593" y="204"/>
                    <a:pt x="2557" y="192"/>
                    <a:pt x="2520" y="180"/>
                  </a:cubicBezTo>
                  <a:cubicBezTo>
                    <a:pt x="2494" y="171"/>
                    <a:pt x="2474" y="149"/>
                    <a:pt x="2448" y="140"/>
                  </a:cubicBezTo>
                  <a:cubicBezTo>
                    <a:pt x="2355" y="145"/>
                    <a:pt x="2289" y="156"/>
                    <a:pt x="2200" y="164"/>
                  </a:cubicBezTo>
                  <a:cubicBezTo>
                    <a:pt x="2153" y="180"/>
                    <a:pt x="2109" y="191"/>
                    <a:pt x="2060" y="200"/>
                  </a:cubicBezTo>
                  <a:cubicBezTo>
                    <a:pt x="2026" y="206"/>
                    <a:pt x="1983" y="253"/>
                    <a:pt x="1948" y="256"/>
                  </a:cubicBezTo>
                  <a:cubicBezTo>
                    <a:pt x="1895" y="274"/>
                    <a:pt x="1866" y="296"/>
                    <a:pt x="1810" y="300"/>
                  </a:cubicBezTo>
                  <a:cubicBezTo>
                    <a:pt x="1738" y="305"/>
                    <a:pt x="1672" y="353"/>
                    <a:pt x="1600" y="356"/>
                  </a:cubicBezTo>
                  <a:cubicBezTo>
                    <a:pt x="1543" y="375"/>
                    <a:pt x="1566" y="363"/>
                    <a:pt x="1528" y="388"/>
                  </a:cubicBezTo>
                  <a:cubicBezTo>
                    <a:pt x="1482" y="390"/>
                    <a:pt x="1376" y="399"/>
                    <a:pt x="1320" y="394"/>
                  </a:cubicBezTo>
                  <a:cubicBezTo>
                    <a:pt x="1264" y="389"/>
                    <a:pt x="1253" y="364"/>
                    <a:pt x="1194" y="358"/>
                  </a:cubicBezTo>
                  <a:cubicBezTo>
                    <a:pt x="1135" y="352"/>
                    <a:pt x="1016" y="364"/>
                    <a:pt x="968" y="356"/>
                  </a:cubicBezTo>
                  <a:cubicBezTo>
                    <a:pt x="949" y="328"/>
                    <a:pt x="936" y="319"/>
                    <a:pt x="904" y="308"/>
                  </a:cubicBezTo>
                  <a:cubicBezTo>
                    <a:pt x="896" y="300"/>
                    <a:pt x="891" y="286"/>
                    <a:pt x="880" y="284"/>
                  </a:cubicBezTo>
                  <a:cubicBezTo>
                    <a:pt x="856" y="280"/>
                    <a:pt x="832" y="291"/>
                    <a:pt x="808" y="292"/>
                  </a:cubicBezTo>
                  <a:cubicBezTo>
                    <a:pt x="775" y="289"/>
                    <a:pt x="719" y="315"/>
                    <a:pt x="684" y="308"/>
                  </a:cubicBezTo>
                  <a:cubicBezTo>
                    <a:pt x="627" y="291"/>
                    <a:pt x="535" y="204"/>
                    <a:pt x="468" y="188"/>
                  </a:cubicBezTo>
                  <a:cubicBezTo>
                    <a:pt x="401" y="172"/>
                    <a:pt x="358" y="222"/>
                    <a:pt x="280" y="212"/>
                  </a:cubicBezTo>
                  <a:cubicBezTo>
                    <a:pt x="202" y="202"/>
                    <a:pt x="58" y="146"/>
                    <a:pt x="0" y="128"/>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34" name="Freeform 38"/>
            <p:cNvSpPr>
              <a:spLocks/>
            </p:cNvSpPr>
            <p:nvPr/>
          </p:nvSpPr>
          <p:spPr bwMode="auto">
            <a:xfrm>
              <a:off x="1755" y="1202"/>
              <a:ext cx="989" cy="486"/>
            </a:xfrm>
            <a:custGeom>
              <a:avLst/>
              <a:gdLst>
                <a:gd name="T0" fmla="*/ 985 w 989"/>
                <a:gd name="T1" fmla="*/ 486 h 486"/>
                <a:gd name="T2" fmla="*/ 980 w 989"/>
                <a:gd name="T3" fmla="*/ 427 h 486"/>
                <a:gd name="T4" fmla="*/ 974 w 989"/>
                <a:gd name="T5" fmla="*/ 410 h 486"/>
                <a:gd name="T6" fmla="*/ 971 w 989"/>
                <a:gd name="T7" fmla="*/ 401 h 486"/>
                <a:gd name="T8" fmla="*/ 980 w 989"/>
                <a:gd name="T9" fmla="*/ 368 h 486"/>
                <a:gd name="T10" fmla="*/ 983 w 989"/>
                <a:gd name="T11" fmla="*/ 359 h 486"/>
                <a:gd name="T12" fmla="*/ 989 w 989"/>
                <a:gd name="T13" fmla="*/ 205 h 486"/>
                <a:gd name="T14" fmla="*/ 986 w 989"/>
                <a:gd name="T15" fmla="*/ 142 h 486"/>
                <a:gd name="T16" fmla="*/ 977 w 989"/>
                <a:gd name="T17" fmla="*/ 116 h 486"/>
                <a:gd name="T18" fmla="*/ 974 w 989"/>
                <a:gd name="T19" fmla="*/ 107 h 486"/>
                <a:gd name="T20" fmla="*/ 977 w 989"/>
                <a:gd name="T21" fmla="*/ 92 h 486"/>
                <a:gd name="T22" fmla="*/ 983 w 989"/>
                <a:gd name="T23" fmla="*/ 74 h 486"/>
                <a:gd name="T24" fmla="*/ 971 w 989"/>
                <a:gd name="T25" fmla="*/ 36 h 486"/>
                <a:gd name="T26" fmla="*/ 953 w 989"/>
                <a:gd name="T27" fmla="*/ 21 h 486"/>
                <a:gd name="T28" fmla="*/ 948 w 989"/>
                <a:gd name="T29" fmla="*/ 12 h 486"/>
                <a:gd name="T30" fmla="*/ 930 w 989"/>
                <a:gd name="T31" fmla="*/ 0 h 486"/>
                <a:gd name="T32" fmla="*/ 870 w 989"/>
                <a:gd name="T33" fmla="*/ 3 h 486"/>
                <a:gd name="T34" fmla="*/ 853 w 989"/>
                <a:gd name="T35" fmla="*/ 9 h 486"/>
                <a:gd name="T36" fmla="*/ 847 w 989"/>
                <a:gd name="T37" fmla="*/ 18 h 486"/>
                <a:gd name="T38" fmla="*/ 829 w 989"/>
                <a:gd name="T39" fmla="*/ 24 h 486"/>
                <a:gd name="T40" fmla="*/ 773 w 989"/>
                <a:gd name="T41" fmla="*/ 12 h 486"/>
                <a:gd name="T42" fmla="*/ 740 w 989"/>
                <a:gd name="T43" fmla="*/ 0 h 486"/>
                <a:gd name="T44" fmla="*/ 716 w 989"/>
                <a:gd name="T45" fmla="*/ 3 h 486"/>
                <a:gd name="T46" fmla="*/ 699 w 989"/>
                <a:gd name="T47" fmla="*/ 9 h 486"/>
                <a:gd name="T48" fmla="*/ 616 w 989"/>
                <a:gd name="T49" fmla="*/ 27 h 486"/>
                <a:gd name="T50" fmla="*/ 530 w 989"/>
                <a:gd name="T51" fmla="*/ 39 h 486"/>
                <a:gd name="T52" fmla="*/ 417 w 989"/>
                <a:gd name="T53" fmla="*/ 55 h 486"/>
                <a:gd name="T54" fmla="*/ 303 w 989"/>
                <a:gd name="T55" fmla="*/ 172 h 486"/>
                <a:gd name="T56" fmla="*/ 120 w 989"/>
                <a:gd name="T57" fmla="*/ 55 h 486"/>
                <a:gd name="T58" fmla="*/ 0 w 989"/>
                <a:gd name="T59" fmla="*/ 5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9" h="486">
                  <a:moveTo>
                    <a:pt x="985" y="486"/>
                  </a:moveTo>
                  <a:cubicBezTo>
                    <a:pt x="983" y="476"/>
                    <a:pt x="982" y="437"/>
                    <a:pt x="980" y="427"/>
                  </a:cubicBezTo>
                  <a:cubicBezTo>
                    <a:pt x="979" y="421"/>
                    <a:pt x="976" y="416"/>
                    <a:pt x="974" y="410"/>
                  </a:cubicBezTo>
                  <a:cubicBezTo>
                    <a:pt x="973" y="407"/>
                    <a:pt x="971" y="401"/>
                    <a:pt x="971" y="401"/>
                  </a:cubicBezTo>
                  <a:cubicBezTo>
                    <a:pt x="975" y="380"/>
                    <a:pt x="973" y="391"/>
                    <a:pt x="980" y="368"/>
                  </a:cubicBezTo>
                  <a:cubicBezTo>
                    <a:pt x="981" y="365"/>
                    <a:pt x="983" y="359"/>
                    <a:pt x="983" y="359"/>
                  </a:cubicBezTo>
                  <a:cubicBezTo>
                    <a:pt x="978" y="302"/>
                    <a:pt x="975" y="260"/>
                    <a:pt x="989" y="205"/>
                  </a:cubicBezTo>
                  <a:cubicBezTo>
                    <a:pt x="988" y="184"/>
                    <a:pt x="988" y="163"/>
                    <a:pt x="986" y="142"/>
                  </a:cubicBezTo>
                  <a:cubicBezTo>
                    <a:pt x="986" y="142"/>
                    <a:pt x="979" y="120"/>
                    <a:pt x="977" y="116"/>
                  </a:cubicBezTo>
                  <a:cubicBezTo>
                    <a:pt x="976" y="113"/>
                    <a:pt x="974" y="107"/>
                    <a:pt x="974" y="107"/>
                  </a:cubicBezTo>
                  <a:cubicBezTo>
                    <a:pt x="975" y="102"/>
                    <a:pt x="976" y="97"/>
                    <a:pt x="977" y="92"/>
                  </a:cubicBezTo>
                  <a:cubicBezTo>
                    <a:pt x="979" y="86"/>
                    <a:pt x="983" y="74"/>
                    <a:pt x="983" y="74"/>
                  </a:cubicBezTo>
                  <a:cubicBezTo>
                    <a:pt x="981" y="62"/>
                    <a:pt x="981" y="46"/>
                    <a:pt x="971" y="36"/>
                  </a:cubicBezTo>
                  <a:cubicBezTo>
                    <a:pt x="948" y="12"/>
                    <a:pt x="978" y="50"/>
                    <a:pt x="953" y="21"/>
                  </a:cubicBezTo>
                  <a:cubicBezTo>
                    <a:pt x="951" y="18"/>
                    <a:pt x="950" y="14"/>
                    <a:pt x="948" y="12"/>
                  </a:cubicBezTo>
                  <a:cubicBezTo>
                    <a:pt x="942" y="7"/>
                    <a:pt x="930" y="0"/>
                    <a:pt x="930" y="0"/>
                  </a:cubicBezTo>
                  <a:cubicBezTo>
                    <a:pt x="910" y="1"/>
                    <a:pt x="890" y="1"/>
                    <a:pt x="870" y="3"/>
                  </a:cubicBezTo>
                  <a:cubicBezTo>
                    <a:pt x="864" y="4"/>
                    <a:pt x="853" y="9"/>
                    <a:pt x="853" y="9"/>
                  </a:cubicBezTo>
                  <a:cubicBezTo>
                    <a:pt x="851" y="12"/>
                    <a:pt x="850" y="16"/>
                    <a:pt x="847" y="18"/>
                  </a:cubicBezTo>
                  <a:cubicBezTo>
                    <a:pt x="842" y="21"/>
                    <a:pt x="829" y="24"/>
                    <a:pt x="829" y="24"/>
                  </a:cubicBezTo>
                  <a:cubicBezTo>
                    <a:pt x="814" y="22"/>
                    <a:pt x="786" y="21"/>
                    <a:pt x="773" y="12"/>
                  </a:cubicBezTo>
                  <a:cubicBezTo>
                    <a:pt x="762" y="4"/>
                    <a:pt x="754" y="3"/>
                    <a:pt x="740" y="0"/>
                  </a:cubicBezTo>
                  <a:cubicBezTo>
                    <a:pt x="732" y="1"/>
                    <a:pt x="724" y="1"/>
                    <a:pt x="716" y="3"/>
                  </a:cubicBezTo>
                  <a:cubicBezTo>
                    <a:pt x="710" y="4"/>
                    <a:pt x="699" y="9"/>
                    <a:pt x="699" y="9"/>
                  </a:cubicBezTo>
                  <a:cubicBezTo>
                    <a:pt x="676" y="32"/>
                    <a:pt x="647" y="25"/>
                    <a:pt x="616" y="27"/>
                  </a:cubicBezTo>
                  <a:cubicBezTo>
                    <a:pt x="576" y="40"/>
                    <a:pt x="614" y="35"/>
                    <a:pt x="530" y="39"/>
                  </a:cubicBezTo>
                  <a:cubicBezTo>
                    <a:pt x="488" y="44"/>
                    <a:pt x="455" y="33"/>
                    <a:pt x="417" y="55"/>
                  </a:cubicBezTo>
                  <a:cubicBezTo>
                    <a:pt x="379" y="77"/>
                    <a:pt x="352" y="172"/>
                    <a:pt x="303" y="172"/>
                  </a:cubicBezTo>
                  <a:cubicBezTo>
                    <a:pt x="254" y="172"/>
                    <a:pt x="171" y="75"/>
                    <a:pt x="120" y="55"/>
                  </a:cubicBezTo>
                  <a:cubicBezTo>
                    <a:pt x="69" y="35"/>
                    <a:pt x="25" y="53"/>
                    <a:pt x="0" y="52"/>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35" name="Freeform 39"/>
            <p:cNvSpPr>
              <a:spLocks/>
            </p:cNvSpPr>
            <p:nvPr/>
          </p:nvSpPr>
          <p:spPr bwMode="auto">
            <a:xfrm>
              <a:off x="2026" y="664"/>
              <a:ext cx="1025" cy="117"/>
            </a:xfrm>
            <a:custGeom>
              <a:avLst/>
              <a:gdLst>
                <a:gd name="T0" fmla="*/ 0 w 2766"/>
                <a:gd name="T1" fmla="*/ 86 h 318"/>
                <a:gd name="T2" fmla="*/ 216 w 2766"/>
                <a:gd name="T3" fmla="*/ 222 h 318"/>
                <a:gd name="T4" fmla="*/ 384 w 2766"/>
                <a:gd name="T5" fmla="*/ 230 h 318"/>
                <a:gd name="T6" fmla="*/ 744 w 2766"/>
                <a:gd name="T7" fmla="*/ 230 h 318"/>
                <a:gd name="T8" fmla="*/ 816 w 2766"/>
                <a:gd name="T9" fmla="*/ 262 h 318"/>
                <a:gd name="T10" fmla="*/ 952 w 2766"/>
                <a:gd name="T11" fmla="*/ 270 h 318"/>
                <a:gd name="T12" fmla="*/ 1008 w 2766"/>
                <a:gd name="T13" fmla="*/ 302 h 318"/>
                <a:gd name="T14" fmla="*/ 1056 w 2766"/>
                <a:gd name="T15" fmla="*/ 318 h 318"/>
                <a:gd name="T16" fmla="*/ 1152 w 2766"/>
                <a:gd name="T17" fmla="*/ 286 h 318"/>
                <a:gd name="T18" fmla="*/ 1200 w 2766"/>
                <a:gd name="T19" fmla="*/ 270 h 318"/>
                <a:gd name="T20" fmla="*/ 1232 w 2766"/>
                <a:gd name="T21" fmla="*/ 222 h 318"/>
                <a:gd name="T22" fmla="*/ 1240 w 2766"/>
                <a:gd name="T23" fmla="*/ 198 h 318"/>
                <a:gd name="T24" fmla="*/ 1264 w 2766"/>
                <a:gd name="T25" fmla="*/ 190 h 318"/>
                <a:gd name="T26" fmla="*/ 1384 w 2766"/>
                <a:gd name="T27" fmla="*/ 182 h 318"/>
                <a:gd name="T28" fmla="*/ 1784 w 2766"/>
                <a:gd name="T29" fmla="*/ 94 h 318"/>
                <a:gd name="T30" fmla="*/ 2080 w 2766"/>
                <a:gd name="T31" fmla="*/ 30 h 318"/>
                <a:gd name="T32" fmla="*/ 2376 w 2766"/>
                <a:gd name="T33" fmla="*/ 46 h 318"/>
                <a:gd name="T34" fmla="*/ 2568 w 2766"/>
                <a:gd name="T35" fmla="*/ 126 h 318"/>
                <a:gd name="T36" fmla="*/ 2744 w 2766"/>
                <a:gd name="T37" fmla="*/ 206 h 318"/>
                <a:gd name="T38" fmla="*/ 2766 w 2766"/>
                <a:gd name="T39" fmla="*/ 22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66" h="318">
                  <a:moveTo>
                    <a:pt x="0" y="86"/>
                  </a:moveTo>
                  <a:cubicBezTo>
                    <a:pt x="63" y="149"/>
                    <a:pt x="132" y="194"/>
                    <a:pt x="216" y="222"/>
                  </a:cubicBezTo>
                  <a:cubicBezTo>
                    <a:pt x="269" y="240"/>
                    <a:pt x="328" y="227"/>
                    <a:pt x="384" y="230"/>
                  </a:cubicBezTo>
                  <a:cubicBezTo>
                    <a:pt x="551" y="224"/>
                    <a:pt x="593" y="216"/>
                    <a:pt x="744" y="230"/>
                  </a:cubicBezTo>
                  <a:cubicBezTo>
                    <a:pt x="772" y="233"/>
                    <a:pt x="788" y="259"/>
                    <a:pt x="816" y="262"/>
                  </a:cubicBezTo>
                  <a:cubicBezTo>
                    <a:pt x="861" y="267"/>
                    <a:pt x="907" y="267"/>
                    <a:pt x="952" y="270"/>
                  </a:cubicBezTo>
                  <a:cubicBezTo>
                    <a:pt x="1040" y="292"/>
                    <a:pt x="930" y="259"/>
                    <a:pt x="1008" y="302"/>
                  </a:cubicBezTo>
                  <a:cubicBezTo>
                    <a:pt x="1023" y="310"/>
                    <a:pt x="1056" y="318"/>
                    <a:pt x="1056" y="318"/>
                  </a:cubicBezTo>
                  <a:cubicBezTo>
                    <a:pt x="1102" y="310"/>
                    <a:pt x="1113" y="303"/>
                    <a:pt x="1152" y="286"/>
                  </a:cubicBezTo>
                  <a:cubicBezTo>
                    <a:pt x="1167" y="279"/>
                    <a:pt x="1200" y="270"/>
                    <a:pt x="1200" y="270"/>
                  </a:cubicBezTo>
                  <a:cubicBezTo>
                    <a:pt x="1211" y="254"/>
                    <a:pt x="1226" y="240"/>
                    <a:pt x="1232" y="222"/>
                  </a:cubicBezTo>
                  <a:cubicBezTo>
                    <a:pt x="1235" y="214"/>
                    <a:pt x="1234" y="204"/>
                    <a:pt x="1240" y="198"/>
                  </a:cubicBezTo>
                  <a:cubicBezTo>
                    <a:pt x="1246" y="192"/>
                    <a:pt x="1256" y="191"/>
                    <a:pt x="1264" y="190"/>
                  </a:cubicBezTo>
                  <a:cubicBezTo>
                    <a:pt x="1304" y="186"/>
                    <a:pt x="1344" y="185"/>
                    <a:pt x="1384" y="182"/>
                  </a:cubicBezTo>
                  <a:cubicBezTo>
                    <a:pt x="1483" y="34"/>
                    <a:pt x="1576" y="99"/>
                    <a:pt x="1784" y="94"/>
                  </a:cubicBezTo>
                  <a:cubicBezTo>
                    <a:pt x="1844" y="4"/>
                    <a:pt x="1996" y="33"/>
                    <a:pt x="2080" y="30"/>
                  </a:cubicBezTo>
                  <a:cubicBezTo>
                    <a:pt x="2164" y="2"/>
                    <a:pt x="2293" y="0"/>
                    <a:pt x="2376" y="46"/>
                  </a:cubicBezTo>
                  <a:cubicBezTo>
                    <a:pt x="2471" y="99"/>
                    <a:pt x="2455" y="113"/>
                    <a:pt x="2568" y="126"/>
                  </a:cubicBezTo>
                  <a:cubicBezTo>
                    <a:pt x="2636" y="194"/>
                    <a:pt x="2653" y="197"/>
                    <a:pt x="2744" y="206"/>
                  </a:cubicBezTo>
                  <a:cubicBezTo>
                    <a:pt x="2747" y="233"/>
                    <a:pt x="2766" y="224"/>
                    <a:pt x="2766" y="224"/>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36" name="Freeform 40"/>
            <p:cNvSpPr>
              <a:spLocks/>
            </p:cNvSpPr>
            <p:nvPr/>
          </p:nvSpPr>
          <p:spPr bwMode="auto">
            <a:xfrm>
              <a:off x="3030" y="372"/>
              <a:ext cx="31" cy="157"/>
            </a:xfrm>
            <a:custGeom>
              <a:avLst/>
              <a:gdLst>
                <a:gd name="T0" fmla="*/ 19 w 83"/>
                <a:gd name="T1" fmla="*/ 424 h 424"/>
                <a:gd name="T2" fmla="*/ 43 w 83"/>
                <a:gd name="T3" fmla="*/ 320 h 424"/>
                <a:gd name="T4" fmla="*/ 75 w 83"/>
                <a:gd name="T5" fmla="*/ 272 h 424"/>
                <a:gd name="T6" fmla="*/ 83 w 83"/>
                <a:gd name="T7" fmla="*/ 248 h 424"/>
                <a:gd name="T8" fmla="*/ 75 w 83"/>
                <a:gd name="T9" fmla="*/ 216 h 424"/>
                <a:gd name="T10" fmla="*/ 59 w 83"/>
                <a:gd name="T11" fmla="*/ 168 h 424"/>
                <a:gd name="T12" fmla="*/ 11 w 83"/>
                <a:gd name="T13" fmla="*/ 48 h 424"/>
                <a:gd name="T14" fmla="*/ 3 w 83"/>
                <a:gd name="T15" fmla="*/ 0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424">
                  <a:moveTo>
                    <a:pt x="19" y="424"/>
                  </a:moveTo>
                  <a:cubicBezTo>
                    <a:pt x="30" y="390"/>
                    <a:pt x="30" y="353"/>
                    <a:pt x="43" y="320"/>
                  </a:cubicBezTo>
                  <a:cubicBezTo>
                    <a:pt x="50" y="302"/>
                    <a:pt x="69" y="290"/>
                    <a:pt x="75" y="272"/>
                  </a:cubicBezTo>
                  <a:cubicBezTo>
                    <a:pt x="78" y="264"/>
                    <a:pt x="80" y="256"/>
                    <a:pt x="83" y="248"/>
                  </a:cubicBezTo>
                  <a:cubicBezTo>
                    <a:pt x="80" y="237"/>
                    <a:pt x="78" y="227"/>
                    <a:pt x="75" y="216"/>
                  </a:cubicBezTo>
                  <a:cubicBezTo>
                    <a:pt x="70" y="200"/>
                    <a:pt x="59" y="168"/>
                    <a:pt x="59" y="168"/>
                  </a:cubicBezTo>
                  <a:cubicBezTo>
                    <a:pt x="51" y="98"/>
                    <a:pt x="55" y="92"/>
                    <a:pt x="11" y="48"/>
                  </a:cubicBezTo>
                  <a:cubicBezTo>
                    <a:pt x="0" y="16"/>
                    <a:pt x="3" y="32"/>
                    <a:pt x="3" y="0"/>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37" name="Freeform 41"/>
            <p:cNvSpPr>
              <a:spLocks/>
            </p:cNvSpPr>
            <p:nvPr/>
          </p:nvSpPr>
          <p:spPr bwMode="auto">
            <a:xfrm>
              <a:off x="2403" y="20"/>
              <a:ext cx="641" cy="547"/>
            </a:xfrm>
            <a:custGeom>
              <a:avLst/>
              <a:gdLst>
                <a:gd name="T0" fmla="*/ 0 w 641"/>
                <a:gd name="T1" fmla="*/ 0 h 547"/>
                <a:gd name="T2" fmla="*/ 24 w 641"/>
                <a:gd name="T3" fmla="*/ 27 h 547"/>
                <a:gd name="T4" fmla="*/ 47 w 641"/>
                <a:gd name="T5" fmla="*/ 65 h 547"/>
                <a:gd name="T6" fmla="*/ 68 w 641"/>
                <a:gd name="T7" fmla="*/ 89 h 547"/>
                <a:gd name="T8" fmla="*/ 92 w 641"/>
                <a:gd name="T9" fmla="*/ 113 h 547"/>
                <a:gd name="T10" fmla="*/ 142 w 641"/>
                <a:gd name="T11" fmla="*/ 160 h 547"/>
                <a:gd name="T12" fmla="*/ 163 w 641"/>
                <a:gd name="T13" fmla="*/ 187 h 547"/>
                <a:gd name="T14" fmla="*/ 175 w 641"/>
                <a:gd name="T15" fmla="*/ 205 h 547"/>
                <a:gd name="T16" fmla="*/ 198 w 641"/>
                <a:gd name="T17" fmla="*/ 240 h 547"/>
                <a:gd name="T18" fmla="*/ 216 w 641"/>
                <a:gd name="T19" fmla="*/ 258 h 547"/>
                <a:gd name="T20" fmla="*/ 243 w 641"/>
                <a:gd name="T21" fmla="*/ 288 h 547"/>
                <a:gd name="T22" fmla="*/ 258 w 641"/>
                <a:gd name="T23" fmla="*/ 299 h 547"/>
                <a:gd name="T24" fmla="*/ 264 w 641"/>
                <a:gd name="T25" fmla="*/ 308 h 547"/>
                <a:gd name="T26" fmla="*/ 287 w 641"/>
                <a:gd name="T27" fmla="*/ 332 h 547"/>
                <a:gd name="T28" fmla="*/ 296 w 641"/>
                <a:gd name="T29" fmla="*/ 338 h 547"/>
                <a:gd name="T30" fmla="*/ 305 w 641"/>
                <a:gd name="T31" fmla="*/ 350 h 547"/>
                <a:gd name="T32" fmla="*/ 341 w 641"/>
                <a:gd name="T33" fmla="*/ 368 h 547"/>
                <a:gd name="T34" fmla="*/ 359 w 641"/>
                <a:gd name="T35" fmla="*/ 379 h 547"/>
                <a:gd name="T36" fmla="*/ 427 w 641"/>
                <a:gd name="T37" fmla="*/ 382 h 547"/>
                <a:gd name="T38" fmla="*/ 450 w 641"/>
                <a:gd name="T39" fmla="*/ 397 h 547"/>
                <a:gd name="T40" fmla="*/ 501 w 641"/>
                <a:gd name="T41" fmla="*/ 421 h 547"/>
                <a:gd name="T42" fmla="*/ 522 w 641"/>
                <a:gd name="T43" fmla="*/ 433 h 547"/>
                <a:gd name="T44" fmla="*/ 539 w 641"/>
                <a:gd name="T45" fmla="*/ 439 h 547"/>
                <a:gd name="T46" fmla="*/ 605 w 641"/>
                <a:gd name="T47" fmla="*/ 465 h 547"/>
                <a:gd name="T48" fmla="*/ 628 w 641"/>
                <a:gd name="T49" fmla="*/ 489 h 547"/>
                <a:gd name="T50" fmla="*/ 631 w 641"/>
                <a:gd name="T51" fmla="*/ 498 h 547"/>
                <a:gd name="T52" fmla="*/ 637 w 641"/>
                <a:gd name="T53" fmla="*/ 519 h 547"/>
                <a:gd name="T54" fmla="*/ 641 w 641"/>
                <a:gd name="T55" fmla="*/ 528 h 547"/>
                <a:gd name="T56" fmla="*/ 637 w 641"/>
                <a:gd name="T57" fmla="*/ 54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1" h="547">
                  <a:moveTo>
                    <a:pt x="0" y="0"/>
                  </a:moveTo>
                  <a:cubicBezTo>
                    <a:pt x="8" y="9"/>
                    <a:pt x="24" y="27"/>
                    <a:pt x="24" y="27"/>
                  </a:cubicBezTo>
                  <a:cubicBezTo>
                    <a:pt x="28" y="44"/>
                    <a:pt x="37" y="52"/>
                    <a:pt x="47" y="65"/>
                  </a:cubicBezTo>
                  <a:cubicBezTo>
                    <a:pt x="66" y="89"/>
                    <a:pt x="51" y="77"/>
                    <a:pt x="68" y="89"/>
                  </a:cubicBezTo>
                  <a:cubicBezTo>
                    <a:pt x="75" y="99"/>
                    <a:pt x="81" y="106"/>
                    <a:pt x="92" y="113"/>
                  </a:cubicBezTo>
                  <a:cubicBezTo>
                    <a:pt x="97" y="129"/>
                    <a:pt x="126" y="149"/>
                    <a:pt x="142" y="160"/>
                  </a:cubicBezTo>
                  <a:cubicBezTo>
                    <a:pt x="148" y="172"/>
                    <a:pt x="151" y="179"/>
                    <a:pt x="163" y="187"/>
                  </a:cubicBezTo>
                  <a:cubicBezTo>
                    <a:pt x="168" y="204"/>
                    <a:pt x="162" y="188"/>
                    <a:pt x="175" y="205"/>
                  </a:cubicBezTo>
                  <a:cubicBezTo>
                    <a:pt x="183" y="215"/>
                    <a:pt x="189" y="231"/>
                    <a:pt x="198" y="240"/>
                  </a:cubicBezTo>
                  <a:cubicBezTo>
                    <a:pt x="204" y="246"/>
                    <a:pt x="216" y="258"/>
                    <a:pt x="216" y="258"/>
                  </a:cubicBezTo>
                  <a:cubicBezTo>
                    <a:pt x="220" y="269"/>
                    <a:pt x="233" y="281"/>
                    <a:pt x="243" y="288"/>
                  </a:cubicBezTo>
                  <a:cubicBezTo>
                    <a:pt x="260" y="313"/>
                    <a:pt x="237" y="283"/>
                    <a:pt x="258" y="299"/>
                  </a:cubicBezTo>
                  <a:cubicBezTo>
                    <a:pt x="261" y="302"/>
                    <a:pt x="261" y="306"/>
                    <a:pt x="264" y="308"/>
                  </a:cubicBezTo>
                  <a:cubicBezTo>
                    <a:pt x="271" y="317"/>
                    <a:pt x="278" y="326"/>
                    <a:pt x="287" y="332"/>
                  </a:cubicBezTo>
                  <a:cubicBezTo>
                    <a:pt x="290" y="334"/>
                    <a:pt x="294" y="335"/>
                    <a:pt x="296" y="338"/>
                  </a:cubicBezTo>
                  <a:cubicBezTo>
                    <a:pt x="300" y="341"/>
                    <a:pt x="301" y="347"/>
                    <a:pt x="305" y="350"/>
                  </a:cubicBezTo>
                  <a:cubicBezTo>
                    <a:pt x="347" y="387"/>
                    <a:pt x="300" y="340"/>
                    <a:pt x="341" y="368"/>
                  </a:cubicBezTo>
                  <a:cubicBezTo>
                    <a:pt x="347" y="372"/>
                    <a:pt x="359" y="379"/>
                    <a:pt x="359" y="379"/>
                  </a:cubicBezTo>
                  <a:cubicBezTo>
                    <a:pt x="377" y="373"/>
                    <a:pt x="409" y="381"/>
                    <a:pt x="427" y="382"/>
                  </a:cubicBezTo>
                  <a:cubicBezTo>
                    <a:pt x="438" y="386"/>
                    <a:pt x="439" y="394"/>
                    <a:pt x="450" y="397"/>
                  </a:cubicBezTo>
                  <a:cubicBezTo>
                    <a:pt x="468" y="423"/>
                    <a:pt x="466" y="417"/>
                    <a:pt x="501" y="421"/>
                  </a:cubicBezTo>
                  <a:cubicBezTo>
                    <a:pt x="534" y="429"/>
                    <a:pt x="493" y="417"/>
                    <a:pt x="522" y="433"/>
                  </a:cubicBezTo>
                  <a:cubicBezTo>
                    <a:pt x="527" y="436"/>
                    <a:pt x="539" y="439"/>
                    <a:pt x="539" y="439"/>
                  </a:cubicBezTo>
                  <a:cubicBezTo>
                    <a:pt x="562" y="461"/>
                    <a:pt x="573" y="462"/>
                    <a:pt x="605" y="465"/>
                  </a:cubicBezTo>
                  <a:cubicBezTo>
                    <a:pt x="628" y="473"/>
                    <a:pt x="621" y="465"/>
                    <a:pt x="628" y="489"/>
                  </a:cubicBezTo>
                  <a:cubicBezTo>
                    <a:pt x="630" y="492"/>
                    <a:pt x="630" y="495"/>
                    <a:pt x="631" y="498"/>
                  </a:cubicBezTo>
                  <a:cubicBezTo>
                    <a:pt x="632" y="500"/>
                    <a:pt x="638" y="519"/>
                    <a:pt x="637" y="519"/>
                  </a:cubicBezTo>
                  <a:cubicBezTo>
                    <a:pt x="638" y="524"/>
                    <a:pt x="641" y="523"/>
                    <a:pt x="641" y="528"/>
                  </a:cubicBezTo>
                  <a:cubicBezTo>
                    <a:pt x="641" y="533"/>
                    <a:pt x="637" y="543"/>
                    <a:pt x="637" y="547"/>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38" name="Freeform 42"/>
            <p:cNvSpPr>
              <a:spLocks/>
            </p:cNvSpPr>
            <p:nvPr/>
          </p:nvSpPr>
          <p:spPr bwMode="auto">
            <a:xfrm>
              <a:off x="1890" y="787"/>
              <a:ext cx="1342" cy="391"/>
            </a:xfrm>
            <a:custGeom>
              <a:avLst/>
              <a:gdLst>
                <a:gd name="T0" fmla="*/ 0 w 3623"/>
                <a:gd name="T1" fmla="*/ 16 h 1055"/>
                <a:gd name="T2" fmla="*/ 216 w 3623"/>
                <a:gd name="T3" fmla="*/ 32 h 1055"/>
                <a:gd name="T4" fmla="*/ 240 w 3623"/>
                <a:gd name="T5" fmla="*/ 56 h 1055"/>
                <a:gd name="T6" fmla="*/ 456 w 3623"/>
                <a:gd name="T7" fmla="*/ 88 h 1055"/>
                <a:gd name="T8" fmla="*/ 560 w 3623"/>
                <a:gd name="T9" fmla="*/ 224 h 1055"/>
                <a:gd name="T10" fmla="*/ 616 w 3623"/>
                <a:gd name="T11" fmla="*/ 304 h 1055"/>
                <a:gd name="T12" fmla="*/ 736 w 3623"/>
                <a:gd name="T13" fmla="*/ 384 h 1055"/>
                <a:gd name="T14" fmla="*/ 776 w 3623"/>
                <a:gd name="T15" fmla="*/ 432 h 1055"/>
                <a:gd name="T16" fmla="*/ 824 w 3623"/>
                <a:gd name="T17" fmla="*/ 456 h 1055"/>
                <a:gd name="T18" fmla="*/ 1088 w 3623"/>
                <a:gd name="T19" fmla="*/ 424 h 1055"/>
                <a:gd name="T20" fmla="*/ 1224 w 3623"/>
                <a:gd name="T21" fmla="*/ 416 h 1055"/>
                <a:gd name="T22" fmla="*/ 1336 w 3623"/>
                <a:gd name="T23" fmla="*/ 456 h 1055"/>
                <a:gd name="T24" fmla="*/ 1536 w 3623"/>
                <a:gd name="T25" fmla="*/ 568 h 1055"/>
                <a:gd name="T26" fmla="*/ 1736 w 3623"/>
                <a:gd name="T27" fmla="*/ 576 h 1055"/>
                <a:gd name="T28" fmla="*/ 1816 w 3623"/>
                <a:gd name="T29" fmla="*/ 616 h 1055"/>
                <a:gd name="T30" fmla="*/ 1864 w 3623"/>
                <a:gd name="T31" fmla="*/ 656 h 1055"/>
                <a:gd name="T32" fmla="*/ 1976 w 3623"/>
                <a:gd name="T33" fmla="*/ 720 h 1055"/>
                <a:gd name="T34" fmla="*/ 2000 w 3623"/>
                <a:gd name="T35" fmla="*/ 736 h 1055"/>
                <a:gd name="T36" fmla="*/ 2248 w 3623"/>
                <a:gd name="T37" fmla="*/ 768 h 1055"/>
                <a:gd name="T38" fmla="*/ 2408 w 3623"/>
                <a:gd name="T39" fmla="*/ 792 h 1055"/>
                <a:gd name="T40" fmla="*/ 2536 w 3623"/>
                <a:gd name="T41" fmla="*/ 832 h 1055"/>
                <a:gd name="T42" fmla="*/ 2704 w 3623"/>
                <a:gd name="T43" fmla="*/ 936 h 1055"/>
                <a:gd name="T44" fmla="*/ 2960 w 3623"/>
                <a:gd name="T45" fmla="*/ 928 h 1055"/>
                <a:gd name="T46" fmla="*/ 3048 w 3623"/>
                <a:gd name="T47" fmla="*/ 904 h 1055"/>
                <a:gd name="T48" fmla="*/ 3152 w 3623"/>
                <a:gd name="T49" fmla="*/ 912 h 1055"/>
                <a:gd name="T50" fmla="*/ 3248 w 3623"/>
                <a:gd name="T51" fmla="*/ 976 h 1055"/>
                <a:gd name="T52" fmla="*/ 3544 w 3623"/>
                <a:gd name="T53" fmla="*/ 97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3" h="1055">
                  <a:moveTo>
                    <a:pt x="0" y="16"/>
                  </a:moveTo>
                  <a:cubicBezTo>
                    <a:pt x="72" y="19"/>
                    <a:pt x="151" y="0"/>
                    <a:pt x="216" y="32"/>
                  </a:cubicBezTo>
                  <a:cubicBezTo>
                    <a:pt x="226" y="37"/>
                    <a:pt x="231" y="49"/>
                    <a:pt x="240" y="56"/>
                  </a:cubicBezTo>
                  <a:cubicBezTo>
                    <a:pt x="294" y="101"/>
                    <a:pt x="407" y="86"/>
                    <a:pt x="456" y="88"/>
                  </a:cubicBezTo>
                  <a:cubicBezTo>
                    <a:pt x="506" y="121"/>
                    <a:pt x="536" y="171"/>
                    <a:pt x="560" y="224"/>
                  </a:cubicBezTo>
                  <a:cubicBezTo>
                    <a:pt x="578" y="265"/>
                    <a:pt x="571" y="289"/>
                    <a:pt x="616" y="304"/>
                  </a:cubicBezTo>
                  <a:cubicBezTo>
                    <a:pt x="650" y="338"/>
                    <a:pt x="701" y="349"/>
                    <a:pt x="736" y="384"/>
                  </a:cubicBezTo>
                  <a:cubicBezTo>
                    <a:pt x="751" y="399"/>
                    <a:pt x="760" y="419"/>
                    <a:pt x="776" y="432"/>
                  </a:cubicBezTo>
                  <a:cubicBezTo>
                    <a:pt x="790" y="443"/>
                    <a:pt x="809" y="446"/>
                    <a:pt x="824" y="456"/>
                  </a:cubicBezTo>
                  <a:cubicBezTo>
                    <a:pt x="917" y="450"/>
                    <a:pt x="997" y="434"/>
                    <a:pt x="1088" y="424"/>
                  </a:cubicBezTo>
                  <a:cubicBezTo>
                    <a:pt x="1164" y="399"/>
                    <a:pt x="1119" y="406"/>
                    <a:pt x="1224" y="416"/>
                  </a:cubicBezTo>
                  <a:cubicBezTo>
                    <a:pt x="1261" y="431"/>
                    <a:pt x="1298" y="443"/>
                    <a:pt x="1336" y="456"/>
                  </a:cubicBezTo>
                  <a:cubicBezTo>
                    <a:pt x="1409" y="480"/>
                    <a:pt x="1451" y="565"/>
                    <a:pt x="1536" y="568"/>
                  </a:cubicBezTo>
                  <a:cubicBezTo>
                    <a:pt x="1603" y="571"/>
                    <a:pt x="1669" y="573"/>
                    <a:pt x="1736" y="576"/>
                  </a:cubicBezTo>
                  <a:cubicBezTo>
                    <a:pt x="1767" y="584"/>
                    <a:pt x="1794" y="587"/>
                    <a:pt x="1816" y="616"/>
                  </a:cubicBezTo>
                  <a:cubicBezTo>
                    <a:pt x="1845" y="655"/>
                    <a:pt x="1827" y="644"/>
                    <a:pt x="1864" y="656"/>
                  </a:cubicBezTo>
                  <a:cubicBezTo>
                    <a:pt x="1889" y="693"/>
                    <a:pt x="1934" y="706"/>
                    <a:pt x="1976" y="720"/>
                  </a:cubicBezTo>
                  <a:cubicBezTo>
                    <a:pt x="1985" y="723"/>
                    <a:pt x="1991" y="732"/>
                    <a:pt x="2000" y="736"/>
                  </a:cubicBezTo>
                  <a:cubicBezTo>
                    <a:pt x="2086" y="774"/>
                    <a:pt x="2143" y="763"/>
                    <a:pt x="2248" y="768"/>
                  </a:cubicBezTo>
                  <a:cubicBezTo>
                    <a:pt x="2304" y="776"/>
                    <a:pt x="2351" y="786"/>
                    <a:pt x="2408" y="792"/>
                  </a:cubicBezTo>
                  <a:cubicBezTo>
                    <a:pt x="2451" y="806"/>
                    <a:pt x="2494" y="818"/>
                    <a:pt x="2536" y="832"/>
                  </a:cubicBezTo>
                  <a:cubicBezTo>
                    <a:pt x="2567" y="924"/>
                    <a:pt x="2629" y="911"/>
                    <a:pt x="2704" y="936"/>
                  </a:cubicBezTo>
                  <a:cubicBezTo>
                    <a:pt x="2789" y="933"/>
                    <a:pt x="2875" y="933"/>
                    <a:pt x="2960" y="928"/>
                  </a:cubicBezTo>
                  <a:cubicBezTo>
                    <a:pt x="2990" y="926"/>
                    <a:pt x="3048" y="904"/>
                    <a:pt x="3048" y="904"/>
                  </a:cubicBezTo>
                  <a:cubicBezTo>
                    <a:pt x="3083" y="907"/>
                    <a:pt x="3118" y="903"/>
                    <a:pt x="3152" y="912"/>
                  </a:cubicBezTo>
                  <a:cubicBezTo>
                    <a:pt x="3190" y="922"/>
                    <a:pt x="3210" y="974"/>
                    <a:pt x="3248" y="976"/>
                  </a:cubicBezTo>
                  <a:cubicBezTo>
                    <a:pt x="3563" y="991"/>
                    <a:pt x="3623" y="1055"/>
                    <a:pt x="3544" y="976"/>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39" name="Freeform 43"/>
            <p:cNvSpPr>
              <a:spLocks/>
            </p:cNvSpPr>
            <p:nvPr/>
          </p:nvSpPr>
          <p:spPr bwMode="auto">
            <a:xfrm>
              <a:off x="3016" y="553"/>
              <a:ext cx="919" cy="1244"/>
            </a:xfrm>
            <a:custGeom>
              <a:avLst/>
              <a:gdLst>
                <a:gd name="T0" fmla="*/ 64 w 2479"/>
                <a:gd name="T1" fmla="*/ 0 h 3358"/>
                <a:gd name="T2" fmla="*/ 0 w 2479"/>
                <a:gd name="T3" fmla="*/ 104 h 3358"/>
                <a:gd name="T4" fmla="*/ 8 w 2479"/>
                <a:gd name="T5" fmla="*/ 184 h 3358"/>
                <a:gd name="T6" fmla="*/ 80 w 2479"/>
                <a:gd name="T7" fmla="*/ 240 h 3358"/>
                <a:gd name="T8" fmla="*/ 104 w 2479"/>
                <a:gd name="T9" fmla="*/ 656 h 3358"/>
                <a:gd name="T10" fmla="*/ 128 w 2479"/>
                <a:gd name="T11" fmla="*/ 776 h 3358"/>
                <a:gd name="T12" fmla="*/ 200 w 2479"/>
                <a:gd name="T13" fmla="*/ 840 h 3358"/>
                <a:gd name="T14" fmla="*/ 282 w 2479"/>
                <a:gd name="T15" fmla="*/ 946 h 3358"/>
                <a:gd name="T16" fmla="*/ 276 w 2479"/>
                <a:gd name="T17" fmla="*/ 1030 h 3358"/>
                <a:gd name="T18" fmla="*/ 280 w 2479"/>
                <a:gd name="T19" fmla="*/ 1088 h 3358"/>
                <a:gd name="T20" fmla="*/ 288 w 2479"/>
                <a:gd name="T21" fmla="*/ 1112 h 3358"/>
                <a:gd name="T22" fmla="*/ 320 w 2479"/>
                <a:gd name="T23" fmla="*/ 1160 h 3358"/>
                <a:gd name="T24" fmla="*/ 424 w 2479"/>
                <a:gd name="T25" fmla="*/ 1336 h 3358"/>
                <a:gd name="T26" fmla="*/ 496 w 2479"/>
                <a:gd name="T27" fmla="*/ 1432 h 3358"/>
                <a:gd name="T28" fmla="*/ 504 w 2479"/>
                <a:gd name="T29" fmla="*/ 1456 h 3358"/>
                <a:gd name="T30" fmla="*/ 528 w 2479"/>
                <a:gd name="T31" fmla="*/ 1480 h 3358"/>
                <a:gd name="T32" fmla="*/ 552 w 2479"/>
                <a:gd name="T33" fmla="*/ 1656 h 3358"/>
                <a:gd name="T34" fmla="*/ 640 w 2479"/>
                <a:gd name="T35" fmla="*/ 1736 h 3358"/>
                <a:gd name="T36" fmla="*/ 688 w 2479"/>
                <a:gd name="T37" fmla="*/ 1768 h 3358"/>
                <a:gd name="T38" fmla="*/ 728 w 2479"/>
                <a:gd name="T39" fmla="*/ 1808 h 3358"/>
                <a:gd name="T40" fmla="*/ 744 w 2479"/>
                <a:gd name="T41" fmla="*/ 1832 h 3358"/>
                <a:gd name="T42" fmla="*/ 792 w 2479"/>
                <a:gd name="T43" fmla="*/ 1864 h 3358"/>
                <a:gd name="T44" fmla="*/ 864 w 2479"/>
                <a:gd name="T45" fmla="*/ 1920 h 3358"/>
                <a:gd name="T46" fmla="*/ 936 w 2479"/>
                <a:gd name="T47" fmla="*/ 2008 h 3358"/>
                <a:gd name="T48" fmla="*/ 968 w 2479"/>
                <a:gd name="T49" fmla="*/ 2128 h 3358"/>
                <a:gd name="T50" fmla="*/ 1000 w 2479"/>
                <a:gd name="T51" fmla="*/ 2176 h 3358"/>
                <a:gd name="T52" fmla="*/ 1128 w 2479"/>
                <a:gd name="T53" fmla="*/ 2304 h 3358"/>
                <a:gd name="T54" fmla="*/ 1152 w 2479"/>
                <a:gd name="T55" fmla="*/ 2328 h 3358"/>
                <a:gd name="T56" fmla="*/ 1176 w 2479"/>
                <a:gd name="T57" fmla="*/ 2336 h 3358"/>
                <a:gd name="T58" fmla="*/ 1232 w 2479"/>
                <a:gd name="T59" fmla="*/ 2432 h 3358"/>
                <a:gd name="T60" fmla="*/ 1312 w 2479"/>
                <a:gd name="T61" fmla="*/ 2464 h 3358"/>
                <a:gd name="T62" fmla="*/ 1360 w 2479"/>
                <a:gd name="T63" fmla="*/ 2496 h 3358"/>
                <a:gd name="T64" fmla="*/ 1448 w 2479"/>
                <a:gd name="T65" fmla="*/ 2592 h 3358"/>
                <a:gd name="T66" fmla="*/ 1472 w 2479"/>
                <a:gd name="T67" fmla="*/ 2608 h 3358"/>
                <a:gd name="T68" fmla="*/ 1576 w 2479"/>
                <a:gd name="T69" fmla="*/ 2672 h 3358"/>
                <a:gd name="T70" fmla="*/ 1592 w 2479"/>
                <a:gd name="T71" fmla="*/ 2696 h 3358"/>
                <a:gd name="T72" fmla="*/ 1640 w 2479"/>
                <a:gd name="T73" fmla="*/ 2728 h 3358"/>
                <a:gd name="T74" fmla="*/ 1688 w 2479"/>
                <a:gd name="T75" fmla="*/ 2776 h 3358"/>
                <a:gd name="T76" fmla="*/ 1776 w 2479"/>
                <a:gd name="T77" fmla="*/ 2784 h 3358"/>
                <a:gd name="T78" fmla="*/ 1816 w 2479"/>
                <a:gd name="T79" fmla="*/ 2816 h 3358"/>
                <a:gd name="T80" fmla="*/ 1912 w 2479"/>
                <a:gd name="T81" fmla="*/ 2920 h 3358"/>
                <a:gd name="T82" fmla="*/ 2056 w 2479"/>
                <a:gd name="T83" fmla="*/ 3008 h 3358"/>
                <a:gd name="T84" fmla="*/ 2112 w 2479"/>
                <a:gd name="T85" fmla="*/ 3080 h 3358"/>
                <a:gd name="T86" fmla="*/ 2128 w 2479"/>
                <a:gd name="T87" fmla="*/ 3104 h 3358"/>
                <a:gd name="T88" fmla="*/ 2144 w 2479"/>
                <a:gd name="T89" fmla="*/ 3128 h 3358"/>
                <a:gd name="T90" fmla="*/ 2232 w 2479"/>
                <a:gd name="T91" fmla="*/ 3248 h 3358"/>
                <a:gd name="T92" fmla="*/ 2280 w 2479"/>
                <a:gd name="T93" fmla="*/ 3264 h 3358"/>
                <a:gd name="T94" fmla="*/ 2304 w 2479"/>
                <a:gd name="T95" fmla="*/ 3272 h 3358"/>
                <a:gd name="T96" fmla="*/ 2352 w 2479"/>
                <a:gd name="T97" fmla="*/ 3320 h 3358"/>
                <a:gd name="T98" fmla="*/ 2386 w 2479"/>
                <a:gd name="T99" fmla="*/ 3335 h 3358"/>
                <a:gd name="T100" fmla="*/ 2392 w 2479"/>
                <a:gd name="T101" fmla="*/ 3338 h 3358"/>
                <a:gd name="T102" fmla="*/ 2401 w 2479"/>
                <a:gd name="T103" fmla="*/ 3344 h 3358"/>
                <a:gd name="T104" fmla="*/ 2419 w 2479"/>
                <a:gd name="T105" fmla="*/ 3347 h 3358"/>
                <a:gd name="T106" fmla="*/ 2422 w 2479"/>
                <a:gd name="T107" fmla="*/ 3341 h 3358"/>
                <a:gd name="T108" fmla="*/ 2452 w 2479"/>
                <a:gd name="T109" fmla="*/ 3353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79" h="3358">
                  <a:moveTo>
                    <a:pt x="64" y="0"/>
                  </a:moveTo>
                  <a:cubicBezTo>
                    <a:pt x="53" y="53"/>
                    <a:pt x="46" y="74"/>
                    <a:pt x="0" y="104"/>
                  </a:cubicBezTo>
                  <a:cubicBezTo>
                    <a:pt x="3" y="131"/>
                    <a:pt x="0" y="158"/>
                    <a:pt x="8" y="184"/>
                  </a:cubicBezTo>
                  <a:cubicBezTo>
                    <a:pt x="17" y="213"/>
                    <a:pt x="80" y="240"/>
                    <a:pt x="80" y="240"/>
                  </a:cubicBezTo>
                  <a:cubicBezTo>
                    <a:pt x="136" y="408"/>
                    <a:pt x="88" y="248"/>
                    <a:pt x="104" y="656"/>
                  </a:cubicBezTo>
                  <a:cubicBezTo>
                    <a:pt x="105" y="686"/>
                    <a:pt x="109" y="752"/>
                    <a:pt x="128" y="776"/>
                  </a:cubicBezTo>
                  <a:cubicBezTo>
                    <a:pt x="148" y="801"/>
                    <a:pt x="200" y="840"/>
                    <a:pt x="200" y="840"/>
                  </a:cubicBezTo>
                  <a:cubicBezTo>
                    <a:pt x="212" y="875"/>
                    <a:pt x="270" y="911"/>
                    <a:pt x="282" y="946"/>
                  </a:cubicBezTo>
                  <a:cubicBezTo>
                    <a:pt x="292" y="977"/>
                    <a:pt x="264" y="1000"/>
                    <a:pt x="276" y="1030"/>
                  </a:cubicBezTo>
                  <a:cubicBezTo>
                    <a:pt x="283" y="1048"/>
                    <a:pt x="274" y="1070"/>
                    <a:pt x="280" y="1088"/>
                  </a:cubicBezTo>
                  <a:cubicBezTo>
                    <a:pt x="283" y="1096"/>
                    <a:pt x="284" y="1105"/>
                    <a:pt x="288" y="1112"/>
                  </a:cubicBezTo>
                  <a:cubicBezTo>
                    <a:pt x="297" y="1129"/>
                    <a:pt x="320" y="1160"/>
                    <a:pt x="320" y="1160"/>
                  </a:cubicBezTo>
                  <a:cubicBezTo>
                    <a:pt x="338" y="1231"/>
                    <a:pt x="385" y="1277"/>
                    <a:pt x="424" y="1336"/>
                  </a:cubicBezTo>
                  <a:cubicBezTo>
                    <a:pt x="448" y="1372"/>
                    <a:pt x="466" y="1402"/>
                    <a:pt x="496" y="1432"/>
                  </a:cubicBezTo>
                  <a:cubicBezTo>
                    <a:pt x="499" y="1440"/>
                    <a:pt x="499" y="1449"/>
                    <a:pt x="504" y="1456"/>
                  </a:cubicBezTo>
                  <a:cubicBezTo>
                    <a:pt x="510" y="1465"/>
                    <a:pt x="526" y="1469"/>
                    <a:pt x="528" y="1480"/>
                  </a:cubicBezTo>
                  <a:cubicBezTo>
                    <a:pt x="547" y="1584"/>
                    <a:pt x="506" y="1601"/>
                    <a:pt x="552" y="1656"/>
                  </a:cubicBezTo>
                  <a:cubicBezTo>
                    <a:pt x="581" y="1691"/>
                    <a:pt x="601" y="1710"/>
                    <a:pt x="640" y="1736"/>
                  </a:cubicBezTo>
                  <a:cubicBezTo>
                    <a:pt x="656" y="1747"/>
                    <a:pt x="688" y="1768"/>
                    <a:pt x="688" y="1768"/>
                  </a:cubicBezTo>
                  <a:cubicBezTo>
                    <a:pt x="731" y="1832"/>
                    <a:pt x="675" y="1755"/>
                    <a:pt x="728" y="1808"/>
                  </a:cubicBezTo>
                  <a:cubicBezTo>
                    <a:pt x="735" y="1815"/>
                    <a:pt x="737" y="1826"/>
                    <a:pt x="744" y="1832"/>
                  </a:cubicBezTo>
                  <a:cubicBezTo>
                    <a:pt x="758" y="1845"/>
                    <a:pt x="778" y="1850"/>
                    <a:pt x="792" y="1864"/>
                  </a:cubicBezTo>
                  <a:cubicBezTo>
                    <a:pt x="846" y="1918"/>
                    <a:pt x="819" y="1905"/>
                    <a:pt x="864" y="1920"/>
                  </a:cubicBezTo>
                  <a:cubicBezTo>
                    <a:pt x="883" y="1958"/>
                    <a:pt x="894" y="1994"/>
                    <a:pt x="936" y="2008"/>
                  </a:cubicBezTo>
                  <a:cubicBezTo>
                    <a:pt x="961" y="2046"/>
                    <a:pt x="948" y="2089"/>
                    <a:pt x="968" y="2128"/>
                  </a:cubicBezTo>
                  <a:cubicBezTo>
                    <a:pt x="977" y="2145"/>
                    <a:pt x="994" y="2158"/>
                    <a:pt x="1000" y="2176"/>
                  </a:cubicBezTo>
                  <a:cubicBezTo>
                    <a:pt x="1022" y="2243"/>
                    <a:pt x="1059" y="2281"/>
                    <a:pt x="1128" y="2304"/>
                  </a:cubicBezTo>
                  <a:cubicBezTo>
                    <a:pt x="1136" y="2312"/>
                    <a:pt x="1143" y="2322"/>
                    <a:pt x="1152" y="2328"/>
                  </a:cubicBezTo>
                  <a:cubicBezTo>
                    <a:pt x="1159" y="2333"/>
                    <a:pt x="1169" y="2331"/>
                    <a:pt x="1176" y="2336"/>
                  </a:cubicBezTo>
                  <a:cubicBezTo>
                    <a:pt x="1208" y="2362"/>
                    <a:pt x="1193" y="2406"/>
                    <a:pt x="1232" y="2432"/>
                  </a:cubicBezTo>
                  <a:cubicBezTo>
                    <a:pt x="1258" y="2450"/>
                    <a:pt x="1285" y="2449"/>
                    <a:pt x="1312" y="2464"/>
                  </a:cubicBezTo>
                  <a:cubicBezTo>
                    <a:pt x="1329" y="2473"/>
                    <a:pt x="1344" y="2485"/>
                    <a:pt x="1360" y="2496"/>
                  </a:cubicBezTo>
                  <a:cubicBezTo>
                    <a:pt x="1401" y="2523"/>
                    <a:pt x="1421" y="2551"/>
                    <a:pt x="1448" y="2592"/>
                  </a:cubicBezTo>
                  <a:cubicBezTo>
                    <a:pt x="1453" y="2600"/>
                    <a:pt x="1465" y="2602"/>
                    <a:pt x="1472" y="2608"/>
                  </a:cubicBezTo>
                  <a:cubicBezTo>
                    <a:pt x="1508" y="2638"/>
                    <a:pt x="1537" y="2646"/>
                    <a:pt x="1576" y="2672"/>
                  </a:cubicBezTo>
                  <a:cubicBezTo>
                    <a:pt x="1581" y="2680"/>
                    <a:pt x="1585" y="2690"/>
                    <a:pt x="1592" y="2696"/>
                  </a:cubicBezTo>
                  <a:cubicBezTo>
                    <a:pt x="1606" y="2709"/>
                    <a:pt x="1626" y="2714"/>
                    <a:pt x="1640" y="2728"/>
                  </a:cubicBezTo>
                  <a:cubicBezTo>
                    <a:pt x="1656" y="2744"/>
                    <a:pt x="1665" y="2774"/>
                    <a:pt x="1688" y="2776"/>
                  </a:cubicBezTo>
                  <a:cubicBezTo>
                    <a:pt x="1717" y="2779"/>
                    <a:pt x="1747" y="2781"/>
                    <a:pt x="1776" y="2784"/>
                  </a:cubicBezTo>
                  <a:cubicBezTo>
                    <a:pt x="1818" y="2798"/>
                    <a:pt x="1785" y="2782"/>
                    <a:pt x="1816" y="2816"/>
                  </a:cubicBezTo>
                  <a:cubicBezTo>
                    <a:pt x="1849" y="2852"/>
                    <a:pt x="1881" y="2883"/>
                    <a:pt x="1912" y="2920"/>
                  </a:cubicBezTo>
                  <a:cubicBezTo>
                    <a:pt x="1946" y="2961"/>
                    <a:pt x="2006" y="2991"/>
                    <a:pt x="2056" y="3008"/>
                  </a:cubicBezTo>
                  <a:cubicBezTo>
                    <a:pt x="2094" y="3046"/>
                    <a:pt x="2074" y="3023"/>
                    <a:pt x="2112" y="3080"/>
                  </a:cubicBezTo>
                  <a:cubicBezTo>
                    <a:pt x="2117" y="3088"/>
                    <a:pt x="2123" y="3096"/>
                    <a:pt x="2128" y="3104"/>
                  </a:cubicBezTo>
                  <a:cubicBezTo>
                    <a:pt x="2133" y="3112"/>
                    <a:pt x="2144" y="3128"/>
                    <a:pt x="2144" y="3128"/>
                  </a:cubicBezTo>
                  <a:cubicBezTo>
                    <a:pt x="2159" y="3203"/>
                    <a:pt x="2166" y="3204"/>
                    <a:pt x="2232" y="3248"/>
                  </a:cubicBezTo>
                  <a:cubicBezTo>
                    <a:pt x="2246" y="3257"/>
                    <a:pt x="2264" y="3259"/>
                    <a:pt x="2280" y="3264"/>
                  </a:cubicBezTo>
                  <a:cubicBezTo>
                    <a:pt x="2288" y="3267"/>
                    <a:pt x="2304" y="3272"/>
                    <a:pt x="2304" y="3272"/>
                  </a:cubicBezTo>
                  <a:cubicBezTo>
                    <a:pt x="2320" y="3288"/>
                    <a:pt x="2336" y="3304"/>
                    <a:pt x="2352" y="3320"/>
                  </a:cubicBezTo>
                  <a:cubicBezTo>
                    <a:pt x="2377" y="3345"/>
                    <a:pt x="2361" y="3333"/>
                    <a:pt x="2386" y="3335"/>
                  </a:cubicBezTo>
                  <a:cubicBezTo>
                    <a:pt x="2406" y="3342"/>
                    <a:pt x="2376" y="3322"/>
                    <a:pt x="2392" y="3338"/>
                  </a:cubicBezTo>
                  <a:cubicBezTo>
                    <a:pt x="2399" y="3345"/>
                    <a:pt x="2393" y="3338"/>
                    <a:pt x="2401" y="3344"/>
                  </a:cubicBezTo>
                  <a:cubicBezTo>
                    <a:pt x="2408" y="3349"/>
                    <a:pt x="2411" y="3343"/>
                    <a:pt x="2419" y="3347"/>
                  </a:cubicBezTo>
                  <a:cubicBezTo>
                    <a:pt x="2428" y="3351"/>
                    <a:pt x="2413" y="3337"/>
                    <a:pt x="2422" y="3341"/>
                  </a:cubicBezTo>
                  <a:cubicBezTo>
                    <a:pt x="2460" y="3358"/>
                    <a:pt x="2479" y="3353"/>
                    <a:pt x="2452" y="3353"/>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0" name="Freeform 44"/>
            <p:cNvSpPr>
              <a:spLocks/>
            </p:cNvSpPr>
            <p:nvPr/>
          </p:nvSpPr>
          <p:spPr bwMode="auto">
            <a:xfrm>
              <a:off x="2729" y="1645"/>
              <a:ext cx="690" cy="1697"/>
            </a:xfrm>
            <a:custGeom>
              <a:avLst/>
              <a:gdLst>
                <a:gd name="T0" fmla="*/ 1800 w 1864"/>
                <a:gd name="T1" fmla="*/ 4574 h 4579"/>
                <a:gd name="T2" fmla="*/ 1718 w 1864"/>
                <a:gd name="T3" fmla="*/ 4491 h 4579"/>
                <a:gd name="T4" fmla="*/ 1714 w 1864"/>
                <a:gd name="T5" fmla="*/ 4304 h 4579"/>
                <a:gd name="T6" fmla="*/ 1636 w 1864"/>
                <a:gd name="T7" fmla="*/ 4226 h 4579"/>
                <a:gd name="T8" fmla="*/ 1608 w 1864"/>
                <a:gd name="T9" fmla="*/ 4116 h 4579"/>
                <a:gd name="T10" fmla="*/ 1366 w 1864"/>
                <a:gd name="T11" fmla="*/ 3930 h 4579"/>
                <a:gd name="T12" fmla="*/ 1206 w 1864"/>
                <a:gd name="T13" fmla="*/ 3769 h 4579"/>
                <a:gd name="T14" fmla="*/ 1018 w 1864"/>
                <a:gd name="T15" fmla="*/ 3570 h 4579"/>
                <a:gd name="T16" fmla="*/ 882 w 1864"/>
                <a:gd name="T17" fmla="*/ 3430 h 4579"/>
                <a:gd name="T18" fmla="*/ 796 w 1864"/>
                <a:gd name="T19" fmla="*/ 3312 h 4579"/>
                <a:gd name="T20" fmla="*/ 664 w 1864"/>
                <a:gd name="T21" fmla="*/ 3250 h 4579"/>
                <a:gd name="T22" fmla="*/ 492 w 1864"/>
                <a:gd name="T23" fmla="*/ 3190 h 4579"/>
                <a:gd name="T24" fmla="*/ 306 w 1864"/>
                <a:gd name="T25" fmla="*/ 3050 h 4579"/>
                <a:gd name="T26" fmla="*/ 232 w 1864"/>
                <a:gd name="T27" fmla="*/ 2950 h 4579"/>
                <a:gd name="T28" fmla="*/ 219 w 1864"/>
                <a:gd name="T29" fmla="*/ 2818 h 4579"/>
                <a:gd name="T30" fmla="*/ 182 w 1864"/>
                <a:gd name="T31" fmla="*/ 2600 h 4579"/>
                <a:gd name="T32" fmla="*/ 190 w 1864"/>
                <a:gd name="T33" fmla="*/ 2440 h 4579"/>
                <a:gd name="T34" fmla="*/ 152 w 1864"/>
                <a:gd name="T35" fmla="*/ 2170 h 4579"/>
                <a:gd name="T36" fmla="*/ 214 w 1864"/>
                <a:gd name="T37" fmla="*/ 1926 h 4579"/>
                <a:gd name="T38" fmla="*/ 218 w 1864"/>
                <a:gd name="T39" fmla="*/ 1572 h 4579"/>
                <a:gd name="T40" fmla="*/ 202 w 1864"/>
                <a:gd name="T41" fmla="*/ 1328 h 4579"/>
                <a:gd name="T42" fmla="*/ 148 w 1864"/>
                <a:gd name="T43" fmla="*/ 1050 h 4579"/>
                <a:gd name="T44" fmla="*/ 81 w 1864"/>
                <a:gd name="T45" fmla="*/ 834 h 4579"/>
                <a:gd name="T46" fmla="*/ 76 w 1864"/>
                <a:gd name="T47" fmla="*/ 640 h 4579"/>
                <a:gd name="T48" fmla="*/ 10 w 1864"/>
                <a:gd name="T49" fmla="*/ 478 h 4579"/>
                <a:gd name="T50" fmla="*/ 0 w 1864"/>
                <a:gd name="T51" fmla="*/ 188 h 4579"/>
                <a:gd name="T52" fmla="*/ 52 w 1864"/>
                <a:gd name="T53" fmla="*/ 144 h 4579"/>
                <a:gd name="T54" fmla="*/ 94 w 1864"/>
                <a:gd name="T55" fmla="*/ 352 h 4579"/>
                <a:gd name="T56" fmla="*/ 100 w 1864"/>
                <a:gd name="T57" fmla="*/ 523 h 4579"/>
                <a:gd name="T58" fmla="*/ 136 w 1864"/>
                <a:gd name="T59" fmla="*/ 687 h 4579"/>
                <a:gd name="T60" fmla="*/ 192 w 1864"/>
                <a:gd name="T61" fmla="*/ 836 h 4579"/>
                <a:gd name="T62" fmla="*/ 258 w 1864"/>
                <a:gd name="T63" fmla="*/ 1016 h 4579"/>
                <a:gd name="T64" fmla="*/ 304 w 1864"/>
                <a:gd name="T65" fmla="*/ 1168 h 4579"/>
                <a:gd name="T66" fmla="*/ 296 w 1864"/>
                <a:gd name="T67" fmla="*/ 1288 h 4579"/>
                <a:gd name="T68" fmla="*/ 330 w 1864"/>
                <a:gd name="T69" fmla="*/ 1388 h 4579"/>
                <a:gd name="T70" fmla="*/ 330 w 1864"/>
                <a:gd name="T71" fmla="*/ 1490 h 4579"/>
                <a:gd name="T72" fmla="*/ 278 w 1864"/>
                <a:gd name="T73" fmla="*/ 1784 h 4579"/>
                <a:gd name="T74" fmla="*/ 296 w 1864"/>
                <a:gd name="T75" fmla="*/ 1970 h 4579"/>
                <a:gd name="T76" fmla="*/ 230 w 1864"/>
                <a:gd name="T77" fmla="*/ 2274 h 4579"/>
                <a:gd name="T78" fmla="*/ 258 w 1864"/>
                <a:gd name="T79" fmla="*/ 2500 h 4579"/>
                <a:gd name="T80" fmla="*/ 256 w 1864"/>
                <a:gd name="T81" fmla="*/ 2722 h 4579"/>
                <a:gd name="T82" fmla="*/ 368 w 1864"/>
                <a:gd name="T83" fmla="*/ 2988 h 4579"/>
                <a:gd name="T84" fmla="*/ 576 w 1864"/>
                <a:gd name="T85" fmla="*/ 3128 h 4579"/>
                <a:gd name="T86" fmla="*/ 826 w 1864"/>
                <a:gd name="T87" fmla="*/ 3224 h 4579"/>
                <a:gd name="T88" fmla="*/ 912 w 1864"/>
                <a:gd name="T89" fmla="*/ 3314 h 4579"/>
                <a:gd name="T90" fmla="*/ 974 w 1864"/>
                <a:gd name="T91" fmla="*/ 3400 h 4579"/>
                <a:gd name="T92" fmla="*/ 1184 w 1864"/>
                <a:gd name="T93" fmla="*/ 3558 h 4579"/>
                <a:gd name="T94" fmla="*/ 1316 w 1864"/>
                <a:gd name="T95" fmla="*/ 3722 h 4579"/>
                <a:gd name="T96" fmla="*/ 1520 w 1864"/>
                <a:gd name="T97" fmla="*/ 3932 h 4579"/>
                <a:gd name="T98" fmla="*/ 1692 w 1864"/>
                <a:gd name="T99" fmla="*/ 4066 h 4579"/>
                <a:gd name="T100" fmla="*/ 1790 w 1864"/>
                <a:gd name="T101" fmla="*/ 4240 h 4579"/>
                <a:gd name="T102" fmla="*/ 1818 w 1864"/>
                <a:gd name="T103" fmla="*/ 4474 h 4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64" h="4579">
                  <a:moveTo>
                    <a:pt x="1864" y="4524"/>
                  </a:moveTo>
                  <a:cubicBezTo>
                    <a:pt x="1849" y="4542"/>
                    <a:pt x="1821" y="4563"/>
                    <a:pt x="1800" y="4574"/>
                  </a:cubicBezTo>
                  <a:cubicBezTo>
                    <a:pt x="1790" y="4579"/>
                    <a:pt x="1776" y="4547"/>
                    <a:pt x="1768" y="4540"/>
                  </a:cubicBezTo>
                  <a:cubicBezTo>
                    <a:pt x="1743" y="4519"/>
                    <a:pt x="1751" y="4502"/>
                    <a:pt x="1718" y="4491"/>
                  </a:cubicBezTo>
                  <a:cubicBezTo>
                    <a:pt x="1712" y="4473"/>
                    <a:pt x="1706" y="4454"/>
                    <a:pt x="1700" y="4436"/>
                  </a:cubicBezTo>
                  <a:cubicBezTo>
                    <a:pt x="1695" y="4407"/>
                    <a:pt x="1723" y="4334"/>
                    <a:pt x="1714" y="4304"/>
                  </a:cubicBezTo>
                  <a:cubicBezTo>
                    <a:pt x="1710" y="4269"/>
                    <a:pt x="1691" y="4241"/>
                    <a:pt x="1678" y="4228"/>
                  </a:cubicBezTo>
                  <a:cubicBezTo>
                    <a:pt x="1675" y="4219"/>
                    <a:pt x="1641" y="4234"/>
                    <a:pt x="1636" y="4226"/>
                  </a:cubicBezTo>
                  <a:cubicBezTo>
                    <a:pt x="1631" y="4218"/>
                    <a:pt x="1619" y="4216"/>
                    <a:pt x="1617" y="4207"/>
                  </a:cubicBezTo>
                  <a:cubicBezTo>
                    <a:pt x="1609" y="4177"/>
                    <a:pt x="1613" y="4146"/>
                    <a:pt x="1608" y="4116"/>
                  </a:cubicBezTo>
                  <a:cubicBezTo>
                    <a:pt x="1595" y="4031"/>
                    <a:pt x="1502" y="4024"/>
                    <a:pt x="1435" y="4015"/>
                  </a:cubicBezTo>
                  <a:cubicBezTo>
                    <a:pt x="1395" y="4002"/>
                    <a:pt x="1394" y="3960"/>
                    <a:pt x="1366" y="3930"/>
                  </a:cubicBezTo>
                  <a:cubicBezTo>
                    <a:pt x="1357" y="3902"/>
                    <a:pt x="1350" y="3861"/>
                    <a:pt x="1334" y="3836"/>
                  </a:cubicBezTo>
                  <a:cubicBezTo>
                    <a:pt x="1310" y="3798"/>
                    <a:pt x="1249" y="3783"/>
                    <a:pt x="1206" y="3769"/>
                  </a:cubicBezTo>
                  <a:cubicBezTo>
                    <a:pt x="1167" y="3728"/>
                    <a:pt x="1142" y="3668"/>
                    <a:pt x="1102" y="3626"/>
                  </a:cubicBezTo>
                  <a:cubicBezTo>
                    <a:pt x="1090" y="3591"/>
                    <a:pt x="1048" y="3591"/>
                    <a:pt x="1018" y="3570"/>
                  </a:cubicBezTo>
                  <a:cubicBezTo>
                    <a:pt x="998" y="3541"/>
                    <a:pt x="943" y="3514"/>
                    <a:pt x="914" y="3494"/>
                  </a:cubicBezTo>
                  <a:cubicBezTo>
                    <a:pt x="886" y="3452"/>
                    <a:pt x="917" y="3465"/>
                    <a:pt x="882" y="3430"/>
                  </a:cubicBezTo>
                  <a:cubicBezTo>
                    <a:pt x="846" y="3394"/>
                    <a:pt x="886" y="3373"/>
                    <a:pt x="836" y="3356"/>
                  </a:cubicBezTo>
                  <a:cubicBezTo>
                    <a:pt x="830" y="3362"/>
                    <a:pt x="805" y="3315"/>
                    <a:pt x="796" y="3312"/>
                  </a:cubicBezTo>
                  <a:cubicBezTo>
                    <a:pt x="787" y="3309"/>
                    <a:pt x="738" y="3296"/>
                    <a:pt x="732" y="3288"/>
                  </a:cubicBezTo>
                  <a:cubicBezTo>
                    <a:pt x="706" y="3253"/>
                    <a:pt x="695" y="3271"/>
                    <a:pt x="664" y="3250"/>
                  </a:cubicBezTo>
                  <a:cubicBezTo>
                    <a:pt x="629" y="3197"/>
                    <a:pt x="654" y="3252"/>
                    <a:pt x="594" y="3222"/>
                  </a:cubicBezTo>
                  <a:cubicBezTo>
                    <a:pt x="565" y="3207"/>
                    <a:pt x="519" y="3208"/>
                    <a:pt x="492" y="3190"/>
                  </a:cubicBezTo>
                  <a:cubicBezTo>
                    <a:pt x="459" y="3168"/>
                    <a:pt x="422" y="3139"/>
                    <a:pt x="386" y="3134"/>
                  </a:cubicBezTo>
                  <a:cubicBezTo>
                    <a:pt x="335" y="3117"/>
                    <a:pt x="347" y="3091"/>
                    <a:pt x="306" y="3050"/>
                  </a:cubicBezTo>
                  <a:cubicBezTo>
                    <a:pt x="297" y="3041"/>
                    <a:pt x="278" y="3016"/>
                    <a:pt x="278" y="3016"/>
                  </a:cubicBezTo>
                  <a:cubicBezTo>
                    <a:pt x="249" y="2935"/>
                    <a:pt x="272" y="3032"/>
                    <a:pt x="232" y="2950"/>
                  </a:cubicBezTo>
                  <a:cubicBezTo>
                    <a:pt x="223" y="2925"/>
                    <a:pt x="210" y="2888"/>
                    <a:pt x="208" y="2866"/>
                  </a:cubicBezTo>
                  <a:cubicBezTo>
                    <a:pt x="206" y="2844"/>
                    <a:pt x="226" y="2850"/>
                    <a:pt x="219" y="2818"/>
                  </a:cubicBezTo>
                  <a:cubicBezTo>
                    <a:pt x="215" y="2771"/>
                    <a:pt x="175" y="2768"/>
                    <a:pt x="164" y="2674"/>
                  </a:cubicBezTo>
                  <a:cubicBezTo>
                    <a:pt x="158" y="2638"/>
                    <a:pt x="183" y="2626"/>
                    <a:pt x="182" y="2600"/>
                  </a:cubicBezTo>
                  <a:cubicBezTo>
                    <a:pt x="181" y="2574"/>
                    <a:pt x="157" y="2547"/>
                    <a:pt x="158" y="2520"/>
                  </a:cubicBezTo>
                  <a:cubicBezTo>
                    <a:pt x="159" y="2493"/>
                    <a:pt x="190" y="2485"/>
                    <a:pt x="190" y="2440"/>
                  </a:cubicBezTo>
                  <a:cubicBezTo>
                    <a:pt x="190" y="2395"/>
                    <a:pt x="161" y="2296"/>
                    <a:pt x="155" y="2251"/>
                  </a:cubicBezTo>
                  <a:cubicBezTo>
                    <a:pt x="151" y="2206"/>
                    <a:pt x="148" y="2194"/>
                    <a:pt x="152" y="2170"/>
                  </a:cubicBezTo>
                  <a:cubicBezTo>
                    <a:pt x="156" y="2146"/>
                    <a:pt x="168" y="2147"/>
                    <a:pt x="178" y="2106"/>
                  </a:cubicBezTo>
                  <a:cubicBezTo>
                    <a:pt x="188" y="2065"/>
                    <a:pt x="212" y="1971"/>
                    <a:pt x="214" y="1926"/>
                  </a:cubicBezTo>
                  <a:cubicBezTo>
                    <a:pt x="216" y="1881"/>
                    <a:pt x="189" y="1895"/>
                    <a:pt x="190" y="1836"/>
                  </a:cubicBezTo>
                  <a:cubicBezTo>
                    <a:pt x="195" y="1781"/>
                    <a:pt x="225" y="1722"/>
                    <a:pt x="218" y="1572"/>
                  </a:cubicBezTo>
                  <a:cubicBezTo>
                    <a:pt x="228" y="1511"/>
                    <a:pt x="251" y="1513"/>
                    <a:pt x="248" y="1472"/>
                  </a:cubicBezTo>
                  <a:cubicBezTo>
                    <a:pt x="245" y="1431"/>
                    <a:pt x="208" y="1367"/>
                    <a:pt x="202" y="1328"/>
                  </a:cubicBezTo>
                  <a:cubicBezTo>
                    <a:pt x="196" y="1289"/>
                    <a:pt x="223" y="1284"/>
                    <a:pt x="214" y="1238"/>
                  </a:cubicBezTo>
                  <a:cubicBezTo>
                    <a:pt x="205" y="1192"/>
                    <a:pt x="160" y="1101"/>
                    <a:pt x="148" y="1050"/>
                  </a:cubicBezTo>
                  <a:cubicBezTo>
                    <a:pt x="136" y="999"/>
                    <a:pt x="156" y="970"/>
                    <a:pt x="145" y="934"/>
                  </a:cubicBezTo>
                  <a:cubicBezTo>
                    <a:pt x="131" y="893"/>
                    <a:pt x="107" y="866"/>
                    <a:pt x="81" y="834"/>
                  </a:cubicBezTo>
                  <a:cubicBezTo>
                    <a:pt x="61" y="809"/>
                    <a:pt x="59" y="787"/>
                    <a:pt x="42" y="760"/>
                  </a:cubicBezTo>
                  <a:cubicBezTo>
                    <a:pt x="38" y="728"/>
                    <a:pt x="78" y="671"/>
                    <a:pt x="76" y="640"/>
                  </a:cubicBezTo>
                  <a:cubicBezTo>
                    <a:pt x="74" y="609"/>
                    <a:pt x="43" y="601"/>
                    <a:pt x="32" y="574"/>
                  </a:cubicBezTo>
                  <a:cubicBezTo>
                    <a:pt x="21" y="547"/>
                    <a:pt x="12" y="520"/>
                    <a:pt x="10" y="478"/>
                  </a:cubicBezTo>
                  <a:cubicBezTo>
                    <a:pt x="8" y="436"/>
                    <a:pt x="24" y="370"/>
                    <a:pt x="22" y="322"/>
                  </a:cubicBezTo>
                  <a:cubicBezTo>
                    <a:pt x="20" y="274"/>
                    <a:pt x="0" y="240"/>
                    <a:pt x="0" y="188"/>
                  </a:cubicBezTo>
                  <a:cubicBezTo>
                    <a:pt x="0" y="136"/>
                    <a:pt x="13" y="15"/>
                    <a:pt x="22" y="8"/>
                  </a:cubicBezTo>
                  <a:cubicBezTo>
                    <a:pt x="33" y="0"/>
                    <a:pt x="42" y="109"/>
                    <a:pt x="52" y="144"/>
                  </a:cubicBezTo>
                  <a:cubicBezTo>
                    <a:pt x="62" y="179"/>
                    <a:pt x="73" y="183"/>
                    <a:pt x="80" y="218"/>
                  </a:cubicBezTo>
                  <a:cubicBezTo>
                    <a:pt x="87" y="253"/>
                    <a:pt x="94" y="306"/>
                    <a:pt x="94" y="352"/>
                  </a:cubicBezTo>
                  <a:cubicBezTo>
                    <a:pt x="94" y="398"/>
                    <a:pt x="80" y="467"/>
                    <a:pt x="81" y="495"/>
                  </a:cubicBezTo>
                  <a:cubicBezTo>
                    <a:pt x="87" y="504"/>
                    <a:pt x="100" y="523"/>
                    <a:pt x="100" y="523"/>
                  </a:cubicBezTo>
                  <a:cubicBezTo>
                    <a:pt x="106" y="541"/>
                    <a:pt x="102" y="577"/>
                    <a:pt x="108" y="604"/>
                  </a:cubicBezTo>
                  <a:cubicBezTo>
                    <a:pt x="114" y="631"/>
                    <a:pt x="129" y="657"/>
                    <a:pt x="136" y="687"/>
                  </a:cubicBezTo>
                  <a:cubicBezTo>
                    <a:pt x="147" y="717"/>
                    <a:pt x="143" y="759"/>
                    <a:pt x="152" y="784"/>
                  </a:cubicBezTo>
                  <a:cubicBezTo>
                    <a:pt x="161" y="809"/>
                    <a:pt x="181" y="811"/>
                    <a:pt x="192" y="836"/>
                  </a:cubicBezTo>
                  <a:cubicBezTo>
                    <a:pt x="203" y="861"/>
                    <a:pt x="207" y="904"/>
                    <a:pt x="218" y="934"/>
                  </a:cubicBezTo>
                  <a:cubicBezTo>
                    <a:pt x="229" y="964"/>
                    <a:pt x="246" y="991"/>
                    <a:pt x="258" y="1016"/>
                  </a:cubicBezTo>
                  <a:cubicBezTo>
                    <a:pt x="268" y="1043"/>
                    <a:pt x="284" y="1061"/>
                    <a:pt x="292" y="1086"/>
                  </a:cubicBezTo>
                  <a:cubicBezTo>
                    <a:pt x="300" y="1111"/>
                    <a:pt x="305" y="1139"/>
                    <a:pt x="304" y="1168"/>
                  </a:cubicBezTo>
                  <a:cubicBezTo>
                    <a:pt x="317" y="1195"/>
                    <a:pt x="284" y="1262"/>
                    <a:pt x="284" y="1262"/>
                  </a:cubicBezTo>
                  <a:cubicBezTo>
                    <a:pt x="287" y="1287"/>
                    <a:pt x="289" y="1280"/>
                    <a:pt x="296" y="1288"/>
                  </a:cubicBezTo>
                  <a:cubicBezTo>
                    <a:pt x="303" y="1296"/>
                    <a:pt x="320" y="1295"/>
                    <a:pt x="326" y="1312"/>
                  </a:cubicBezTo>
                  <a:cubicBezTo>
                    <a:pt x="332" y="1329"/>
                    <a:pt x="330" y="1370"/>
                    <a:pt x="330" y="1388"/>
                  </a:cubicBezTo>
                  <a:cubicBezTo>
                    <a:pt x="330" y="1406"/>
                    <a:pt x="326" y="1403"/>
                    <a:pt x="326" y="1420"/>
                  </a:cubicBezTo>
                  <a:cubicBezTo>
                    <a:pt x="326" y="1437"/>
                    <a:pt x="335" y="1456"/>
                    <a:pt x="330" y="1490"/>
                  </a:cubicBezTo>
                  <a:cubicBezTo>
                    <a:pt x="325" y="1524"/>
                    <a:pt x="307" y="1575"/>
                    <a:pt x="298" y="1624"/>
                  </a:cubicBezTo>
                  <a:cubicBezTo>
                    <a:pt x="289" y="1673"/>
                    <a:pt x="284" y="1744"/>
                    <a:pt x="278" y="1784"/>
                  </a:cubicBezTo>
                  <a:cubicBezTo>
                    <a:pt x="272" y="1824"/>
                    <a:pt x="259" y="1833"/>
                    <a:pt x="262" y="1864"/>
                  </a:cubicBezTo>
                  <a:cubicBezTo>
                    <a:pt x="265" y="1895"/>
                    <a:pt x="303" y="1916"/>
                    <a:pt x="296" y="1970"/>
                  </a:cubicBezTo>
                  <a:cubicBezTo>
                    <a:pt x="289" y="2024"/>
                    <a:pt x="229" y="2135"/>
                    <a:pt x="218" y="2186"/>
                  </a:cubicBezTo>
                  <a:cubicBezTo>
                    <a:pt x="207" y="2237"/>
                    <a:pt x="219" y="2243"/>
                    <a:pt x="230" y="2274"/>
                  </a:cubicBezTo>
                  <a:cubicBezTo>
                    <a:pt x="241" y="2305"/>
                    <a:pt x="277" y="2332"/>
                    <a:pt x="282" y="2370"/>
                  </a:cubicBezTo>
                  <a:cubicBezTo>
                    <a:pt x="287" y="2408"/>
                    <a:pt x="258" y="2461"/>
                    <a:pt x="258" y="2500"/>
                  </a:cubicBezTo>
                  <a:cubicBezTo>
                    <a:pt x="258" y="2539"/>
                    <a:pt x="284" y="2565"/>
                    <a:pt x="284" y="2602"/>
                  </a:cubicBezTo>
                  <a:cubicBezTo>
                    <a:pt x="284" y="2639"/>
                    <a:pt x="255" y="2688"/>
                    <a:pt x="256" y="2722"/>
                  </a:cubicBezTo>
                  <a:cubicBezTo>
                    <a:pt x="257" y="2756"/>
                    <a:pt x="273" y="2765"/>
                    <a:pt x="292" y="2809"/>
                  </a:cubicBezTo>
                  <a:cubicBezTo>
                    <a:pt x="293" y="2863"/>
                    <a:pt x="326" y="2960"/>
                    <a:pt x="368" y="2988"/>
                  </a:cubicBezTo>
                  <a:cubicBezTo>
                    <a:pt x="399" y="3032"/>
                    <a:pt x="451" y="3069"/>
                    <a:pt x="496" y="3094"/>
                  </a:cubicBezTo>
                  <a:cubicBezTo>
                    <a:pt x="525" y="3110"/>
                    <a:pt x="544" y="3117"/>
                    <a:pt x="576" y="3128"/>
                  </a:cubicBezTo>
                  <a:cubicBezTo>
                    <a:pt x="611" y="3161"/>
                    <a:pt x="654" y="3136"/>
                    <a:pt x="694" y="3165"/>
                  </a:cubicBezTo>
                  <a:cubicBezTo>
                    <a:pt x="726" y="3188"/>
                    <a:pt x="793" y="3202"/>
                    <a:pt x="826" y="3224"/>
                  </a:cubicBezTo>
                  <a:cubicBezTo>
                    <a:pt x="851" y="3261"/>
                    <a:pt x="863" y="3253"/>
                    <a:pt x="888" y="3284"/>
                  </a:cubicBezTo>
                  <a:cubicBezTo>
                    <a:pt x="895" y="3293"/>
                    <a:pt x="903" y="3308"/>
                    <a:pt x="912" y="3314"/>
                  </a:cubicBezTo>
                  <a:cubicBezTo>
                    <a:pt x="930" y="3327"/>
                    <a:pt x="920" y="3341"/>
                    <a:pt x="941" y="3348"/>
                  </a:cubicBezTo>
                  <a:cubicBezTo>
                    <a:pt x="957" y="3359"/>
                    <a:pt x="956" y="3391"/>
                    <a:pt x="974" y="3400"/>
                  </a:cubicBezTo>
                  <a:cubicBezTo>
                    <a:pt x="991" y="3409"/>
                    <a:pt x="1038" y="3466"/>
                    <a:pt x="1038" y="3466"/>
                  </a:cubicBezTo>
                  <a:cubicBezTo>
                    <a:pt x="1085" y="3513"/>
                    <a:pt x="1124" y="3529"/>
                    <a:pt x="1184" y="3558"/>
                  </a:cubicBezTo>
                  <a:cubicBezTo>
                    <a:pt x="1224" y="3612"/>
                    <a:pt x="1191" y="3607"/>
                    <a:pt x="1258" y="3652"/>
                  </a:cubicBezTo>
                  <a:cubicBezTo>
                    <a:pt x="1276" y="3664"/>
                    <a:pt x="1301" y="3707"/>
                    <a:pt x="1316" y="3722"/>
                  </a:cubicBezTo>
                  <a:cubicBezTo>
                    <a:pt x="1348" y="3754"/>
                    <a:pt x="1394" y="3800"/>
                    <a:pt x="1426" y="3832"/>
                  </a:cubicBezTo>
                  <a:cubicBezTo>
                    <a:pt x="1456" y="3862"/>
                    <a:pt x="1491" y="3900"/>
                    <a:pt x="1520" y="3932"/>
                  </a:cubicBezTo>
                  <a:cubicBezTo>
                    <a:pt x="1557" y="3973"/>
                    <a:pt x="1605" y="3958"/>
                    <a:pt x="1638" y="4002"/>
                  </a:cubicBezTo>
                  <a:cubicBezTo>
                    <a:pt x="1664" y="4027"/>
                    <a:pt x="1678" y="4038"/>
                    <a:pt x="1692" y="4066"/>
                  </a:cubicBezTo>
                  <a:cubicBezTo>
                    <a:pt x="1706" y="4094"/>
                    <a:pt x="1704" y="4141"/>
                    <a:pt x="1720" y="4170"/>
                  </a:cubicBezTo>
                  <a:cubicBezTo>
                    <a:pt x="1735" y="4217"/>
                    <a:pt x="1775" y="4192"/>
                    <a:pt x="1790" y="4240"/>
                  </a:cubicBezTo>
                  <a:cubicBezTo>
                    <a:pt x="1807" y="4293"/>
                    <a:pt x="1761" y="4330"/>
                    <a:pt x="1774" y="4384"/>
                  </a:cubicBezTo>
                  <a:cubicBezTo>
                    <a:pt x="1777" y="4427"/>
                    <a:pt x="1804" y="4455"/>
                    <a:pt x="1818" y="4474"/>
                  </a:cubicBezTo>
                  <a:cubicBezTo>
                    <a:pt x="1833" y="4497"/>
                    <a:pt x="1856" y="4519"/>
                    <a:pt x="1864" y="4524"/>
                  </a:cubicBezTo>
                  <a:close/>
                </a:path>
              </a:pathLst>
            </a:custGeom>
            <a:gradFill rotWithShape="1">
              <a:gsLst>
                <a:gs pos="0">
                  <a:srgbClr val="99CCFF">
                    <a:gamma/>
                    <a:shade val="46275"/>
                    <a:invGamma/>
                  </a:srgbClr>
                </a:gs>
                <a:gs pos="50000">
                  <a:srgbClr val="99CCFF"/>
                </a:gs>
                <a:gs pos="100000">
                  <a:srgbClr val="99CCFF">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1" name="Freeform 45"/>
            <p:cNvSpPr>
              <a:spLocks/>
            </p:cNvSpPr>
            <p:nvPr/>
          </p:nvSpPr>
          <p:spPr bwMode="auto">
            <a:xfrm>
              <a:off x="1511" y="2842"/>
              <a:ext cx="22" cy="64"/>
            </a:xfrm>
            <a:custGeom>
              <a:avLst/>
              <a:gdLst>
                <a:gd name="T0" fmla="*/ 60 w 60"/>
                <a:gd name="T1" fmla="*/ 171 h 171"/>
                <a:gd name="T2" fmla="*/ 0 w 60"/>
                <a:gd name="T3" fmla="*/ 0 h 171"/>
              </a:gdLst>
              <a:ahLst/>
              <a:cxnLst>
                <a:cxn ang="0">
                  <a:pos x="T0" y="T1"/>
                </a:cxn>
                <a:cxn ang="0">
                  <a:pos x="T2" y="T3"/>
                </a:cxn>
              </a:cxnLst>
              <a:rect l="0" t="0" r="r" b="b"/>
              <a:pathLst>
                <a:path w="60" h="171">
                  <a:moveTo>
                    <a:pt x="60" y="171"/>
                  </a:moveTo>
                  <a:lnTo>
                    <a:pt x="0" y="0"/>
                  </a:lnTo>
                </a:path>
              </a:pathLst>
            </a:custGeom>
            <a:solidFill>
              <a:srgbClr val="663300"/>
            </a:solidFill>
            <a:ln w="28575" cmpd="sng">
              <a:solidFill>
                <a:srgbClr val="66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2" name="Line 46"/>
            <p:cNvSpPr>
              <a:spLocks noChangeShapeType="1"/>
            </p:cNvSpPr>
            <p:nvPr/>
          </p:nvSpPr>
          <p:spPr bwMode="auto">
            <a:xfrm>
              <a:off x="1469" y="2910"/>
              <a:ext cx="11" cy="26"/>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3" name="Line 47"/>
            <p:cNvSpPr>
              <a:spLocks noChangeShapeType="1"/>
            </p:cNvSpPr>
            <p:nvPr/>
          </p:nvSpPr>
          <p:spPr bwMode="auto">
            <a:xfrm>
              <a:off x="1482" y="2890"/>
              <a:ext cx="16" cy="36"/>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4" name="Line 48"/>
            <p:cNvSpPr>
              <a:spLocks noChangeShapeType="1"/>
            </p:cNvSpPr>
            <p:nvPr/>
          </p:nvSpPr>
          <p:spPr bwMode="auto">
            <a:xfrm>
              <a:off x="1491" y="2855"/>
              <a:ext cx="22" cy="61"/>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5" name="Line 49"/>
            <p:cNvSpPr>
              <a:spLocks noChangeShapeType="1"/>
            </p:cNvSpPr>
            <p:nvPr/>
          </p:nvSpPr>
          <p:spPr bwMode="auto">
            <a:xfrm>
              <a:off x="1534" y="2838"/>
              <a:ext cx="17" cy="60"/>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6" name="Line 50"/>
            <p:cNvSpPr>
              <a:spLocks noChangeShapeType="1"/>
            </p:cNvSpPr>
            <p:nvPr/>
          </p:nvSpPr>
          <p:spPr bwMode="auto">
            <a:xfrm>
              <a:off x="1550" y="2831"/>
              <a:ext cx="15" cy="5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7" name="Line 51"/>
            <p:cNvSpPr>
              <a:spLocks noChangeShapeType="1"/>
            </p:cNvSpPr>
            <p:nvPr/>
          </p:nvSpPr>
          <p:spPr bwMode="auto">
            <a:xfrm>
              <a:off x="1568" y="2827"/>
              <a:ext cx="15" cy="51"/>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8" name="Line 52"/>
            <p:cNvSpPr>
              <a:spLocks noChangeShapeType="1"/>
            </p:cNvSpPr>
            <p:nvPr/>
          </p:nvSpPr>
          <p:spPr bwMode="auto">
            <a:xfrm>
              <a:off x="1590" y="2818"/>
              <a:ext cx="10" cy="5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49" name="Line 53"/>
            <p:cNvSpPr>
              <a:spLocks noChangeShapeType="1"/>
            </p:cNvSpPr>
            <p:nvPr/>
          </p:nvSpPr>
          <p:spPr bwMode="auto">
            <a:xfrm>
              <a:off x="1611" y="2814"/>
              <a:ext cx="8" cy="51"/>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0" name="Line 54"/>
            <p:cNvSpPr>
              <a:spLocks noChangeShapeType="1"/>
            </p:cNvSpPr>
            <p:nvPr/>
          </p:nvSpPr>
          <p:spPr bwMode="auto">
            <a:xfrm>
              <a:off x="1635" y="2813"/>
              <a:ext cx="2" cy="46"/>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1" name="Line 55"/>
            <p:cNvSpPr>
              <a:spLocks noChangeShapeType="1"/>
            </p:cNvSpPr>
            <p:nvPr/>
          </p:nvSpPr>
          <p:spPr bwMode="auto">
            <a:xfrm>
              <a:off x="1651" y="2813"/>
              <a:ext cx="9" cy="49"/>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2" name="Line 56"/>
            <p:cNvSpPr>
              <a:spLocks noChangeShapeType="1"/>
            </p:cNvSpPr>
            <p:nvPr/>
          </p:nvSpPr>
          <p:spPr bwMode="auto">
            <a:xfrm>
              <a:off x="1671" y="2827"/>
              <a:ext cx="5" cy="36"/>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3" name="Line 57"/>
            <p:cNvSpPr>
              <a:spLocks noChangeShapeType="1"/>
            </p:cNvSpPr>
            <p:nvPr/>
          </p:nvSpPr>
          <p:spPr bwMode="auto">
            <a:xfrm>
              <a:off x="1683" y="2814"/>
              <a:ext cx="41" cy="3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4" name="Line 58"/>
            <p:cNvSpPr>
              <a:spLocks noChangeShapeType="1"/>
            </p:cNvSpPr>
            <p:nvPr/>
          </p:nvSpPr>
          <p:spPr bwMode="auto">
            <a:xfrm>
              <a:off x="1689" y="2836"/>
              <a:ext cx="11" cy="2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5" name="Line 59"/>
            <p:cNvSpPr>
              <a:spLocks noChangeShapeType="1"/>
            </p:cNvSpPr>
            <p:nvPr/>
          </p:nvSpPr>
          <p:spPr bwMode="auto">
            <a:xfrm>
              <a:off x="1683" y="2789"/>
              <a:ext cx="42" cy="38"/>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6" name="Line 60"/>
            <p:cNvSpPr>
              <a:spLocks noChangeShapeType="1"/>
            </p:cNvSpPr>
            <p:nvPr/>
          </p:nvSpPr>
          <p:spPr bwMode="auto">
            <a:xfrm>
              <a:off x="1693" y="2771"/>
              <a:ext cx="40" cy="3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7" name="Line 61"/>
            <p:cNvSpPr>
              <a:spLocks noChangeShapeType="1"/>
            </p:cNvSpPr>
            <p:nvPr/>
          </p:nvSpPr>
          <p:spPr bwMode="auto">
            <a:xfrm>
              <a:off x="1699" y="2746"/>
              <a:ext cx="45" cy="4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8" name="Line 62"/>
            <p:cNvSpPr>
              <a:spLocks noChangeShapeType="1"/>
            </p:cNvSpPr>
            <p:nvPr/>
          </p:nvSpPr>
          <p:spPr bwMode="auto">
            <a:xfrm>
              <a:off x="1704" y="2730"/>
              <a:ext cx="43"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59" name="Line 63"/>
            <p:cNvSpPr>
              <a:spLocks noChangeShapeType="1"/>
            </p:cNvSpPr>
            <p:nvPr/>
          </p:nvSpPr>
          <p:spPr bwMode="auto">
            <a:xfrm>
              <a:off x="1715" y="2709"/>
              <a:ext cx="36" cy="4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0" name="Line 64"/>
            <p:cNvSpPr>
              <a:spLocks noChangeShapeType="1"/>
            </p:cNvSpPr>
            <p:nvPr/>
          </p:nvSpPr>
          <p:spPr bwMode="auto">
            <a:xfrm>
              <a:off x="1733" y="2695"/>
              <a:ext cx="30"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1" name="Line 65"/>
            <p:cNvSpPr>
              <a:spLocks noChangeShapeType="1"/>
            </p:cNvSpPr>
            <p:nvPr/>
          </p:nvSpPr>
          <p:spPr bwMode="auto">
            <a:xfrm>
              <a:off x="1737" y="2666"/>
              <a:ext cx="38"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2" name="Line 66"/>
            <p:cNvSpPr>
              <a:spLocks noChangeShapeType="1"/>
            </p:cNvSpPr>
            <p:nvPr/>
          </p:nvSpPr>
          <p:spPr bwMode="auto">
            <a:xfrm>
              <a:off x="1750" y="2650"/>
              <a:ext cx="34"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3" name="Line 67"/>
            <p:cNvSpPr>
              <a:spLocks noChangeShapeType="1"/>
            </p:cNvSpPr>
            <p:nvPr/>
          </p:nvSpPr>
          <p:spPr bwMode="auto">
            <a:xfrm>
              <a:off x="1759" y="2617"/>
              <a:ext cx="35" cy="5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4" name="Line 68"/>
            <p:cNvSpPr>
              <a:spLocks noChangeShapeType="1"/>
            </p:cNvSpPr>
            <p:nvPr/>
          </p:nvSpPr>
          <p:spPr bwMode="auto">
            <a:xfrm>
              <a:off x="1785" y="2612"/>
              <a:ext cx="20"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5" name="Line 69"/>
            <p:cNvSpPr>
              <a:spLocks noChangeShapeType="1"/>
            </p:cNvSpPr>
            <p:nvPr/>
          </p:nvSpPr>
          <p:spPr bwMode="auto">
            <a:xfrm>
              <a:off x="1799" y="2591"/>
              <a:ext cx="27"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6" name="Line 70"/>
            <p:cNvSpPr>
              <a:spLocks noChangeShapeType="1"/>
            </p:cNvSpPr>
            <p:nvPr/>
          </p:nvSpPr>
          <p:spPr bwMode="auto">
            <a:xfrm>
              <a:off x="1813" y="2571"/>
              <a:ext cx="27" cy="6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7" name="Line 71"/>
            <p:cNvSpPr>
              <a:spLocks noChangeShapeType="1"/>
            </p:cNvSpPr>
            <p:nvPr/>
          </p:nvSpPr>
          <p:spPr bwMode="auto">
            <a:xfrm>
              <a:off x="1853" y="2576"/>
              <a:ext cx="11"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8" name="Line 72"/>
            <p:cNvSpPr>
              <a:spLocks noChangeShapeType="1"/>
            </p:cNvSpPr>
            <p:nvPr/>
          </p:nvSpPr>
          <p:spPr bwMode="auto">
            <a:xfrm>
              <a:off x="1879" y="2567"/>
              <a:ext cx="4"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69" name="Line 73"/>
            <p:cNvSpPr>
              <a:spLocks noChangeShapeType="1"/>
            </p:cNvSpPr>
            <p:nvPr/>
          </p:nvSpPr>
          <p:spPr bwMode="auto">
            <a:xfrm>
              <a:off x="1896" y="2561"/>
              <a:ext cx="3"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0" name="Line 74"/>
            <p:cNvSpPr>
              <a:spLocks noChangeShapeType="1"/>
            </p:cNvSpPr>
            <p:nvPr/>
          </p:nvSpPr>
          <p:spPr bwMode="auto">
            <a:xfrm>
              <a:off x="1913" y="2566"/>
              <a:ext cx="1"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1" name="Line 75"/>
            <p:cNvSpPr>
              <a:spLocks noChangeShapeType="1"/>
            </p:cNvSpPr>
            <p:nvPr/>
          </p:nvSpPr>
          <p:spPr bwMode="auto">
            <a:xfrm>
              <a:off x="1934" y="2565"/>
              <a:ext cx="0" cy="5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2" name="Line 76"/>
            <p:cNvSpPr>
              <a:spLocks noChangeShapeType="1"/>
            </p:cNvSpPr>
            <p:nvPr/>
          </p:nvSpPr>
          <p:spPr bwMode="auto">
            <a:xfrm>
              <a:off x="1996" y="2584"/>
              <a:ext cx="20" cy="5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3" name="Line 77"/>
            <p:cNvSpPr>
              <a:spLocks noChangeShapeType="1"/>
            </p:cNvSpPr>
            <p:nvPr/>
          </p:nvSpPr>
          <p:spPr bwMode="auto">
            <a:xfrm>
              <a:off x="2020" y="2573"/>
              <a:ext cx="15"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4" name="Line 78"/>
            <p:cNvSpPr>
              <a:spLocks noChangeShapeType="1"/>
            </p:cNvSpPr>
            <p:nvPr/>
          </p:nvSpPr>
          <p:spPr bwMode="auto">
            <a:xfrm>
              <a:off x="2048" y="2550"/>
              <a:ext cx="13" cy="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5" name="Line 79"/>
            <p:cNvSpPr>
              <a:spLocks noChangeShapeType="1"/>
            </p:cNvSpPr>
            <p:nvPr/>
          </p:nvSpPr>
          <p:spPr bwMode="auto">
            <a:xfrm>
              <a:off x="2079" y="2551"/>
              <a:ext cx="5" cy="6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6" name="Line 80"/>
            <p:cNvSpPr>
              <a:spLocks noChangeShapeType="1"/>
            </p:cNvSpPr>
            <p:nvPr/>
          </p:nvSpPr>
          <p:spPr bwMode="auto">
            <a:xfrm flipH="1">
              <a:off x="2103" y="2546"/>
              <a:ext cx="2" cy="6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7" name="Line 81"/>
            <p:cNvSpPr>
              <a:spLocks noChangeShapeType="1"/>
            </p:cNvSpPr>
            <p:nvPr/>
          </p:nvSpPr>
          <p:spPr bwMode="auto">
            <a:xfrm flipH="1">
              <a:off x="2125" y="2545"/>
              <a:ext cx="15" cy="6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8" name="Line 82"/>
            <p:cNvSpPr>
              <a:spLocks noChangeShapeType="1"/>
            </p:cNvSpPr>
            <p:nvPr/>
          </p:nvSpPr>
          <p:spPr bwMode="auto">
            <a:xfrm flipH="1">
              <a:off x="2147" y="2532"/>
              <a:ext cx="22" cy="8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79" name="Line 83"/>
            <p:cNvSpPr>
              <a:spLocks noChangeShapeType="1"/>
            </p:cNvSpPr>
            <p:nvPr/>
          </p:nvSpPr>
          <p:spPr bwMode="auto">
            <a:xfrm flipH="1">
              <a:off x="2170" y="2537"/>
              <a:ext cx="33" cy="7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0" name="Line 84"/>
            <p:cNvSpPr>
              <a:spLocks noChangeShapeType="1"/>
            </p:cNvSpPr>
            <p:nvPr/>
          </p:nvSpPr>
          <p:spPr bwMode="auto">
            <a:xfrm flipH="1">
              <a:off x="2187" y="2563"/>
              <a:ext cx="34" cy="5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1" name="Line 85"/>
            <p:cNvSpPr>
              <a:spLocks noChangeShapeType="1"/>
            </p:cNvSpPr>
            <p:nvPr/>
          </p:nvSpPr>
          <p:spPr bwMode="auto">
            <a:xfrm flipV="1">
              <a:off x="2206" y="2577"/>
              <a:ext cx="43"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2" name="Line 86"/>
            <p:cNvSpPr>
              <a:spLocks noChangeShapeType="1"/>
            </p:cNvSpPr>
            <p:nvPr/>
          </p:nvSpPr>
          <p:spPr bwMode="auto">
            <a:xfrm flipV="1">
              <a:off x="2225" y="2602"/>
              <a:ext cx="41"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3" name="Line 87"/>
            <p:cNvSpPr>
              <a:spLocks noChangeShapeType="1"/>
            </p:cNvSpPr>
            <p:nvPr/>
          </p:nvSpPr>
          <p:spPr bwMode="auto">
            <a:xfrm flipV="1">
              <a:off x="2235" y="2601"/>
              <a:ext cx="67"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4" name="Line 88"/>
            <p:cNvSpPr>
              <a:spLocks noChangeShapeType="1"/>
            </p:cNvSpPr>
            <p:nvPr/>
          </p:nvSpPr>
          <p:spPr bwMode="auto">
            <a:xfrm flipV="1">
              <a:off x="2244" y="2625"/>
              <a:ext cx="61"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5" name="Line 89"/>
            <p:cNvSpPr>
              <a:spLocks noChangeShapeType="1"/>
            </p:cNvSpPr>
            <p:nvPr/>
          </p:nvSpPr>
          <p:spPr bwMode="auto">
            <a:xfrm flipV="1">
              <a:off x="2253" y="2642"/>
              <a:ext cx="59"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6" name="Line 90"/>
            <p:cNvSpPr>
              <a:spLocks noChangeShapeType="1"/>
            </p:cNvSpPr>
            <p:nvPr/>
          </p:nvSpPr>
          <p:spPr bwMode="auto">
            <a:xfrm flipV="1">
              <a:off x="2265" y="2655"/>
              <a:ext cx="70"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7" name="Line 91"/>
            <p:cNvSpPr>
              <a:spLocks noChangeShapeType="1"/>
            </p:cNvSpPr>
            <p:nvPr/>
          </p:nvSpPr>
          <p:spPr bwMode="auto">
            <a:xfrm flipV="1">
              <a:off x="2274" y="2669"/>
              <a:ext cx="76"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8" name="Line 92"/>
            <p:cNvSpPr>
              <a:spLocks noChangeShapeType="1"/>
            </p:cNvSpPr>
            <p:nvPr/>
          </p:nvSpPr>
          <p:spPr bwMode="auto">
            <a:xfrm flipV="1">
              <a:off x="2281" y="2713"/>
              <a:ext cx="55" cy="1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89" name="Line 93"/>
            <p:cNvSpPr>
              <a:spLocks noChangeShapeType="1"/>
            </p:cNvSpPr>
            <p:nvPr/>
          </p:nvSpPr>
          <p:spPr bwMode="auto">
            <a:xfrm flipV="1">
              <a:off x="2288" y="2739"/>
              <a:ext cx="36"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0" name="Line 94"/>
            <p:cNvSpPr>
              <a:spLocks noChangeShapeType="1"/>
            </p:cNvSpPr>
            <p:nvPr/>
          </p:nvSpPr>
          <p:spPr bwMode="auto">
            <a:xfrm flipV="1">
              <a:off x="2295" y="2753"/>
              <a:ext cx="35"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1" name="Line 95"/>
            <p:cNvSpPr>
              <a:spLocks noChangeShapeType="1"/>
            </p:cNvSpPr>
            <p:nvPr/>
          </p:nvSpPr>
          <p:spPr bwMode="auto">
            <a:xfrm flipV="1">
              <a:off x="2388" y="2748"/>
              <a:ext cx="6"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2" name="Line 96"/>
            <p:cNvSpPr>
              <a:spLocks noChangeShapeType="1"/>
            </p:cNvSpPr>
            <p:nvPr/>
          </p:nvSpPr>
          <p:spPr bwMode="auto">
            <a:xfrm flipV="1">
              <a:off x="2408" y="2740"/>
              <a:ext cx="8" cy="7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3" name="Line 97"/>
            <p:cNvSpPr>
              <a:spLocks noChangeShapeType="1"/>
            </p:cNvSpPr>
            <p:nvPr/>
          </p:nvSpPr>
          <p:spPr bwMode="auto">
            <a:xfrm flipV="1">
              <a:off x="2431" y="2728"/>
              <a:ext cx="13" cy="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4" name="Line 98"/>
            <p:cNvSpPr>
              <a:spLocks noChangeShapeType="1"/>
            </p:cNvSpPr>
            <p:nvPr/>
          </p:nvSpPr>
          <p:spPr bwMode="auto">
            <a:xfrm flipV="1">
              <a:off x="2451" y="2744"/>
              <a:ext cx="21" cy="6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5" name="Line 99"/>
            <p:cNvSpPr>
              <a:spLocks noChangeShapeType="1"/>
            </p:cNvSpPr>
            <p:nvPr/>
          </p:nvSpPr>
          <p:spPr bwMode="auto">
            <a:xfrm flipV="1">
              <a:off x="2479" y="2737"/>
              <a:ext cx="28" cy="7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6" name="Line 100"/>
            <p:cNvSpPr>
              <a:spLocks noChangeShapeType="1"/>
            </p:cNvSpPr>
            <p:nvPr/>
          </p:nvSpPr>
          <p:spPr bwMode="auto">
            <a:xfrm flipV="1">
              <a:off x="2506" y="2732"/>
              <a:ext cx="26" cy="7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7" name="Line 101"/>
            <p:cNvSpPr>
              <a:spLocks noChangeShapeType="1"/>
            </p:cNvSpPr>
            <p:nvPr/>
          </p:nvSpPr>
          <p:spPr bwMode="auto">
            <a:xfrm flipV="1">
              <a:off x="2531" y="2748"/>
              <a:ext cx="33" cy="7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8" name="Line 102"/>
            <p:cNvSpPr>
              <a:spLocks noChangeShapeType="1"/>
            </p:cNvSpPr>
            <p:nvPr/>
          </p:nvSpPr>
          <p:spPr bwMode="auto">
            <a:xfrm flipV="1">
              <a:off x="2555" y="2761"/>
              <a:ext cx="38"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9" name="Line 103"/>
            <p:cNvSpPr>
              <a:spLocks noChangeShapeType="1"/>
            </p:cNvSpPr>
            <p:nvPr/>
          </p:nvSpPr>
          <p:spPr bwMode="auto">
            <a:xfrm flipV="1">
              <a:off x="2571" y="2775"/>
              <a:ext cx="43" cy="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0" name="Line 104"/>
            <p:cNvSpPr>
              <a:spLocks noChangeShapeType="1"/>
            </p:cNvSpPr>
            <p:nvPr/>
          </p:nvSpPr>
          <p:spPr bwMode="auto">
            <a:xfrm flipV="1">
              <a:off x="2598" y="2787"/>
              <a:ext cx="40"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1" name="Line 105"/>
            <p:cNvSpPr>
              <a:spLocks noChangeShapeType="1"/>
            </p:cNvSpPr>
            <p:nvPr/>
          </p:nvSpPr>
          <p:spPr bwMode="auto">
            <a:xfrm flipV="1">
              <a:off x="2615" y="2798"/>
              <a:ext cx="49" cy="5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2" name="Line 106"/>
            <p:cNvSpPr>
              <a:spLocks noChangeShapeType="1"/>
            </p:cNvSpPr>
            <p:nvPr/>
          </p:nvSpPr>
          <p:spPr bwMode="auto">
            <a:xfrm flipV="1">
              <a:off x="2634" y="2805"/>
              <a:ext cx="48"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3" name="Line 107"/>
            <p:cNvSpPr>
              <a:spLocks noChangeShapeType="1"/>
            </p:cNvSpPr>
            <p:nvPr/>
          </p:nvSpPr>
          <p:spPr bwMode="auto">
            <a:xfrm flipV="1">
              <a:off x="2642" y="2829"/>
              <a:ext cx="63"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4" name="Line 108"/>
            <p:cNvSpPr>
              <a:spLocks noChangeShapeType="1"/>
            </p:cNvSpPr>
            <p:nvPr/>
          </p:nvSpPr>
          <p:spPr bwMode="auto">
            <a:xfrm flipV="1">
              <a:off x="2653" y="2848"/>
              <a:ext cx="58"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5" name="Line 109"/>
            <p:cNvSpPr>
              <a:spLocks noChangeShapeType="1"/>
            </p:cNvSpPr>
            <p:nvPr/>
          </p:nvSpPr>
          <p:spPr bwMode="auto">
            <a:xfrm flipV="1">
              <a:off x="2663" y="2868"/>
              <a:ext cx="55"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6" name="Line 110"/>
            <p:cNvSpPr>
              <a:spLocks noChangeShapeType="1"/>
            </p:cNvSpPr>
            <p:nvPr/>
          </p:nvSpPr>
          <p:spPr bwMode="auto">
            <a:xfrm flipV="1">
              <a:off x="2669" y="2884"/>
              <a:ext cx="55"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7" name="Line 111"/>
            <p:cNvSpPr>
              <a:spLocks noChangeShapeType="1"/>
            </p:cNvSpPr>
            <p:nvPr/>
          </p:nvSpPr>
          <p:spPr bwMode="auto">
            <a:xfrm flipV="1">
              <a:off x="2675" y="2909"/>
              <a:ext cx="47"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8" name="Line 112"/>
            <p:cNvSpPr>
              <a:spLocks noChangeShapeType="1"/>
            </p:cNvSpPr>
            <p:nvPr/>
          </p:nvSpPr>
          <p:spPr bwMode="auto">
            <a:xfrm flipV="1">
              <a:off x="2678" y="2925"/>
              <a:ext cx="48"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09" name="Line 113"/>
            <p:cNvSpPr>
              <a:spLocks noChangeShapeType="1"/>
            </p:cNvSpPr>
            <p:nvPr/>
          </p:nvSpPr>
          <p:spPr bwMode="auto">
            <a:xfrm flipV="1">
              <a:off x="2655" y="2945"/>
              <a:ext cx="56" cy="4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0" name="Line 114"/>
            <p:cNvSpPr>
              <a:spLocks noChangeShapeType="1"/>
            </p:cNvSpPr>
            <p:nvPr/>
          </p:nvSpPr>
          <p:spPr bwMode="auto">
            <a:xfrm flipV="1">
              <a:off x="2684" y="2971"/>
              <a:ext cx="14"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1" name="Line 115"/>
            <p:cNvSpPr>
              <a:spLocks noChangeShapeType="1"/>
            </p:cNvSpPr>
            <p:nvPr/>
          </p:nvSpPr>
          <p:spPr bwMode="auto">
            <a:xfrm flipV="1">
              <a:off x="2707" y="2954"/>
              <a:ext cx="25" cy="5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2" name="Line 116"/>
            <p:cNvSpPr>
              <a:spLocks noChangeShapeType="1"/>
            </p:cNvSpPr>
            <p:nvPr/>
          </p:nvSpPr>
          <p:spPr bwMode="auto">
            <a:xfrm flipV="1">
              <a:off x="2729" y="2954"/>
              <a:ext cx="28" cy="5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3" name="Line 117"/>
            <p:cNvSpPr>
              <a:spLocks noChangeShapeType="1"/>
            </p:cNvSpPr>
            <p:nvPr/>
          </p:nvSpPr>
          <p:spPr bwMode="auto">
            <a:xfrm flipV="1">
              <a:off x="2750" y="2943"/>
              <a:ext cx="38" cy="6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4" name="Line 118"/>
            <p:cNvSpPr>
              <a:spLocks noChangeShapeType="1"/>
            </p:cNvSpPr>
            <p:nvPr/>
          </p:nvSpPr>
          <p:spPr bwMode="auto">
            <a:xfrm flipV="1">
              <a:off x="2774" y="2948"/>
              <a:ext cx="36" cy="5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5" name="Line 119"/>
            <p:cNvSpPr>
              <a:spLocks noChangeShapeType="1"/>
            </p:cNvSpPr>
            <p:nvPr/>
          </p:nvSpPr>
          <p:spPr bwMode="auto">
            <a:xfrm flipV="1">
              <a:off x="2793" y="2941"/>
              <a:ext cx="43" cy="7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6" name="Line 120"/>
            <p:cNvSpPr>
              <a:spLocks noChangeShapeType="1"/>
            </p:cNvSpPr>
            <p:nvPr/>
          </p:nvSpPr>
          <p:spPr bwMode="auto">
            <a:xfrm flipV="1">
              <a:off x="2812" y="2959"/>
              <a:ext cx="39" cy="6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7" name="Line 121"/>
            <p:cNvSpPr>
              <a:spLocks noChangeShapeType="1"/>
            </p:cNvSpPr>
            <p:nvPr/>
          </p:nvSpPr>
          <p:spPr bwMode="auto">
            <a:xfrm flipV="1">
              <a:off x="2831" y="2972"/>
              <a:ext cx="39"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8" name="Line 122"/>
            <p:cNvSpPr>
              <a:spLocks noChangeShapeType="1"/>
            </p:cNvSpPr>
            <p:nvPr/>
          </p:nvSpPr>
          <p:spPr bwMode="auto">
            <a:xfrm flipV="1">
              <a:off x="2847" y="3000"/>
              <a:ext cx="32"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19" name="Line 123"/>
            <p:cNvSpPr>
              <a:spLocks noChangeShapeType="1"/>
            </p:cNvSpPr>
            <p:nvPr/>
          </p:nvSpPr>
          <p:spPr bwMode="auto">
            <a:xfrm flipV="1">
              <a:off x="2861" y="3039"/>
              <a:ext cx="21"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0" name="Line 124"/>
            <p:cNvSpPr>
              <a:spLocks noChangeShapeType="1"/>
            </p:cNvSpPr>
            <p:nvPr/>
          </p:nvSpPr>
          <p:spPr bwMode="auto">
            <a:xfrm flipV="1">
              <a:off x="2883" y="3056"/>
              <a:ext cx="4" cy="3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1" name="Line 125"/>
            <p:cNvSpPr>
              <a:spLocks noChangeShapeType="1"/>
            </p:cNvSpPr>
            <p:nvPr/>
          </p:nvSpPr>
          <p:spPr bwMode="auto">
            <a:xfrm flipV="1">
              <a:off x="2913" y="3041"/>
              <a:ext cx="3"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2" name="Line 126"/>
            <p:cNvSpPr>
              <a:spLocks noChangeShapeType="1"/>
            </p:cNvSpPr>
            <p:nvPr/>
          </p:nvSpPr>
          <p:spPr bwMode="auto">
            <a:xfrm flipV="1">
              <a:off x="2931" y="3033"/>
              <a:ext cx="10"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3" name="Line 127"/>
            <p:cNvSpPr>
              <a:spLocks noChangeShapeType="1"/>
            </p:cNvSpPr>
            <p:nvPr/>
          </p:nvSpPr>
          <p:spPr bwMode="auto">
            <a:xfrm flipV="1">
              <a:off x="2957" y="2986"/>
              <a:ext cx="25" cy="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4" name="Line 128"/>
            <p:cNvSpPr>
              <a:spLocks noChangeShapeType="1"/>
            </p:cNvSpPr>
            <p:nvPr/>
          </p:nvSpPr>
          <p:spPr bwMode="auto">
            <a:xfrm flipV="1">
              <a:off x="2984" y="2975"/>
              <a:ext cx="32" cy="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5" name="Line 129"/>
            <p:cNvSpPr>
              <a:spLocks noChangeShapeType="1"/>
            </p:cNvSpPr>
            <p:nvPr/>
          </p:nvSpPr>
          <p:spPr bwMode="auto">
            <a:xfrm flipV="1">
              <a:off x="3009" y="2984"/>
              <a:ext cx="28" cy="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6" name="Line 130"/>
            <p:cNvSpPr>
              <a:spLocks noChangeShapeType="1"/>
            </p:cNvSpPr>
            <p:nvPr/>
          </p:nvSpPr>
          <p:spPr bwMode="auto">
            <a:xfrm flipV="1">
              <a:off x="3027" y="2999"/>
              <a:ext cx="36" cy="6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7" name="Line 131"/>
            <p:cNvSpPr>
              <a:spLocks noChangeShapeType="1"/>
            </p:cNvSpPr>
            <p:nvPr/>
          </p:nvSpPr>
          <p:spPr bwMode="auto">
            <a:xfrm flipV="1">
              <a:off x="3043" y="3020"/>
              <a:ext cx="39"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8" name="Line 132"/>
            <p:cNvSpPr>
              <a:spLocks noChangeShapeType="1"/>
            </p:cNvSpPr>
            <p:nvPr/>
          </p:nvSpPr>
          <p:spPr bwMode="auto">
            <a:xfrm flipV="1">
              <a:off x="3062" y="3035"/>
              <a:ext cx="52"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29" name="Line 133"/>
            <p:cNvSpPr>
              <a:spLocks noChangeShapeType="1"/>
            </p:cNvSpPr>
            <p:nvPr/>
          </p:nvSpPr>
          <p:spPr bwMode="auto">
            <a:xfrm flipV="1">
              <a:off x="3085" y="3055"/>
              <a:ext cx="55"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0" name="Line 134"/>
            <p:cNvSpPr>
              <a:spLocks noChangeShapeType="1"/>
            </p:cNvSpPr>
            <p:nvPr/>
          </p:nvSpPr>
          <p:spPr bwMode="auto">
            <a:xfrm flipV="1">
              <a:off x="3101" y="3079"/>
              <a:ext cx="60"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1" name="Line 135"/>
            <p:cNvSpPr>
              <a:spLocks noChangeShapeType="1"/>
            </p:cNvSpPr>
            <p:nvPr/>
          </p:nvSpPr>
          <p:spPr bwMode="auto">
            <a:xfrm flipV="1">
              <a:off x="3111" y="3115"/>
              <a:ext cx="57"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2" name="Line 136"/>
            <p:cNvSpPr>
              <a:spLocks noChangeShapeType="1"/>
            </p:cNvSpPr>
            <p:nvPr/>
          </p:nvSpPr>
          <p:spPr bwMode="auto">
            <a:xfrm>
              <a:off x="3112" y="3144"/>
              <a:ext cx="67"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3" name="Line 137"/>
            <p:cNvSpPr>
              <a:spLocks noChangeShapeType="1"/>
            </p:cNvSpPr>
            <p:nvPr/>
          </p:nvSpPr>
          <p:spPr bwMode="auto">
            <a:xfrm flipV="1">
              <a:off x="3103" y="3161"/>
              <a:ext cx="60"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4" name="Line 138"/>
            <p:cNvSpPr>
              <a:spLocks noChangeShapeType="1"/>
            </p:cNvSpPr>
            <p:nvPr/>
          </p:nvSpPr>
          <p:spPr bwMode="auto">
            <a:xfrm>
              <a:off x="3095" y="3178"/>
              <a:ext cx="42" cy="1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5" name="Line 139"/>
            <p:cNvSpPr>
              <a:spLocks noChangeShapeType="1"/>
            </p:cNvSpPr>
            <p:nvPr/>
          </p:nvSpPr>
          <p:spPr bwMode="auto">
            <a:xfrm>
              <a:off x="3084" y="3195"/>
              <a:ext cx="41" cy="1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6" name="Line 140"/>
            <p:cNvSpPr>
              <a:spLocks noChangeShapeType="1"/>
            </p:cNvSpPr>
            <p:nvPr/>
          </p:nvSpPr>
          <p:spPr bwMode="auto">
            <a:xfrm>
              <a:off x="3073" y="3212"/>
              <a:ext cx="46"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7" name="Line 141"/>
            <p:cNvSpPr>
              <a:spLocks noChangeShapeType="1"/>
            </p:cNvSpPr>
            <p:nvPr/>
          </p:nvSpPr>
          <p:spPr bwMode="auto">
            <a:xfrm>
              <a:off x="3047" y="3244"/>
              <a:ext cx="31"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8" name="Line 142"/>
            <p:cNvSpPr>
              <a:spLocks noChangeShapeType="1"/>
            </p:cNvSpPr>
            <p:nvPr/>
          </p:nvSpPr>
          <p:spPr bwMode="auto">
            <a:xfrm>
              <a:off x="3038" y="3271"/>
              <a:ext cx="36"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39" name="Line 143"/>
            <p:cNvSpPr>
              <a:spLocks noChangeShapeType="1"/>
            </p:cNvSpPr>
            <p:nvPr/>
          </p:nvSpPr>
          <p:spPr bwMode="auto">
            <a:xfrm>
              <a:off x="3012" y="3287"/>
              <a:ext cx="56"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0" name="Line 144"/>
            <p:cNvSpPr>
              <a:spLocks noChangeShapeType="1"/>
            </p:cNvSpPr>
            <p:nvPr/>
          </p:nvSpPr>
          <p:spPr bwMode="auto">
            <a:xfrm>
              <a:off x="2998" y="3302"/>
              <a:ext cx="40" cy="3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1" name="Line 145"/>
            <p:cNvSpPr>
              <a:spLocks noChangeShapeType="1"/>
            </p:cNvSpPr>
            <p:nvPr/>
          </p:nvSpPr>
          <p:spPr bwMode="auto">
            <a:xfrm>
              <a:off x="2983" y="3315"/>
              <a:ext cx="38"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2" name="Line 146"/>
            <p:cNvSpPr>
              <a:spLocks noChangeShapeType="1"/>
            </p:cNvSpPr>
            <p:nvPr/>
          </p:nvSpPr>
          <p:spPr bwMode="auto">
            <a:xfrm>
              <a:off x="2964" y="3324"/>
              <a:ext cx="27" cy="4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3" name="Line 147"/>
            <p:cNvSpPr>
              <a:spLocks noChangeShapeType="1"/>
            </p:cNvSpPr>
            <p:nvPr/>
          </p:nvSpPr>
          <p:spPr bwMode="auto">
            <a:xfrm>
              <a:off x="2937" y="3329"/>
              <a:ext cx="38" cy="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4" name="Line 148"/>
            <p:cNvSpPr>
              <a:spLocks noChangeShapeType="1"/>
            </p:cNvSpPr>
            <p:nvPr/>
          </p:nvSpPr>
          <p:spPr bwMode="auto">
            <a:xfrm>
              <a:off x="2918" y="3341"/>
              <a:ext cx="35" cy="5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5" name="Line 149"/>
            <p:cNvSpPr>
              <a:spLocks noChangeShapeType="1"/>
            </p:cNvSpPr>
            <p:nvPr/>
          </p:nvSpPr>
          <p:spPr bwMode="auto">
            <a:xfrm>
              <a:off x="2899" y="3352"/>
              <a:ext cx="24"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6" name="Line 150"/>
            <p:cNvSpPr>
              <a:spLocks noChangeShapeType="1"/>
            </p:cNvSpPr>
            <p:nvPr/>
          </p:nvSpPr>
          <p:spPr bwMode="auto">
            <a:xfrm>
              <a:off x="2881" y="3349"/>
              <a:ext cx="14"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7" name="Line 151"/>
            <p:cNvSpPr>
              <a:spLocks noChangeShapeType="1"/>
            </p:cNvSpPr>
            <p:nvPr/>
          </p:nvSpPr>
          <p:spPr bwMode="auto">
            <a:xfrm>
              <a:off x="2854" y="3340"/>
              <a:ext cx="16"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8" name="Line 152"/>
            <p:cNvSpPr>
              <a:spLocks noChangeShapeType="1"/>
            </p:cNvSpPr>
            <p:nvPr/>
          </p:nvSpPr>
          <p:spPr bwMode="auto">
            <a:xfrm>
              <a:off x="2833" y="3344"/>
              <a:ext cx="16"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49" name="Line 153"/>
            <p:cNvSpPr>
              <a:spLocks noChangeShapeType="1"/>
            </p:cNvSpPr>
            <p:nvPr/>
          </p:nvSpPr>
          <p:spPr bwMode="auto">
            <a:xfrm>
              <a:off x="2797" y="3380"/>
              <a:ext cx="37"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0" name="Line 154"/>
            <p:cNvSpPr>
              <a:spLocks noChangeShapeType="1"/>
            </p:cNvSpPr>
            <p:nvPr/>
          </p:nvSpPr>
          <p:spPr bwMode="auto">
            <a:xfrm>
              <a:off x="2797" y="3402"/>
              <a:ext cx="31" cy="1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1" name="Line 155"/>
            <p:cNvSpPr>
              <a:spLocks noChangeShapeType="1"/>
            </p:cNvSpPr>
            <p:nvPr/>
          </p:nvSpPr>
          <p:spPr bwMode="auto">
            <a:xfrm>
              <a:off x="2803" y="3423"/>
              <a:ext cx="25" cy="1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2" name="Line 156"/>
            <p:cNvSpPr>
              <a:spLocks noChangeShapeType="1"/>
            </p:cNvSpPr>
            <p:nvPr/>
          </p:nvSpPr>
          <p:spPr bwMode="auto">
            <a:xfrm>
              <a:off x="2801" y="3445"/>
              <a:ext cx="40" cy="2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3" name="Line 157"/>
            <p:cNvSpPr>
              <a:spLocks noChangeShapeType="1"/>
            </p:cNvSpPr>
            <p:nvPr/>
          </p:nvSpPr>
          <p:spPr bwMode="auto">
            <a:xfrm>
              <a:off x="2787" y="3463"/>
              <a:ext cx="54"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4" name="Line 158"/>
            <p:cNvSpPr>
              <a:spLocks noChangeShapeType="1"/>
            </p:cNvSpPr>
            <p:nvPr/>
          </p:nvSpPr>
          <p:spPr bwMode="auto">
            <a:xfrm>
              <a:off x="2781" y="3483"/>
              <a:ext cx="54"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5" name="Line 159"/>
            <p:cNvSpPr>
              <a:spLocks noChangeShapeType="1"/>
            </p:cNvSpPr>
            <p:nvPr/>
          </p:nvSpPr>
          <p:spPr bwMode="auto">
            <a:xfrm>
              <a:off x="2761" y="3499"/>
              <a:ext cx="57"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6" name="Line 160"/>
            <p:cNvSpPr>
              <a:spLocks noChangeShapeType="1"/>
            </p:cNvSpPr>
            <p:nvPr/>
          </p:nvSpPr>
          <p:spPr bwMode="auto">
            <a:xfrm>
              <a:off x="2751" y="3516"/>
              <a:ext cx="47"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7" name="Line 161"/>
            <p:cNvSpPr>
              <a:spLocks noChangeShapeType="1"/>
            </p:cNvSpPr>
            <p:nvPr/>
          </p:nvSpPr>
          <p:spPr bwMode="auto">
            <a:xfrm>
              <a:off x="2725" y="3527"/>
              <a:ext cx="40" cy="3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8" name="Line 162"/>
            <p:cNvSpPr>
              <a:spLocks noChangeShapeType="1"/>
            </p:cNvSpPr>
            <p:nvPr/>
          </p:nvSpPr>
          <p:spPr bwMode="auto">
            <a:xfrm>
              <a:off x="2704" y="3536"/>
              <a:ext cx="34"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59" name="Line 163"/>
            <p:cNvSpPr>
              <a:spLocks noChangeShapeType="1"/>
            </p:cNvSpPr>
            <p:nvPr/>
          </p:nvSpPr>
          <p:spPr bwMode="auto">
            <a:xfrm>
              <a:off x="2679" y="3544"/>
              <a:ext cx="27"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0" name="Line 164"/>
            <p:cNvSpPr>
              <a:spLocks noChangeShapeType="1"/>
            </p:cNvSpPr>
            <p:nvPr/>
          </p:nvSpPr>
          <p:spPr bwMode="auto">
            <a:xfrm>
              <a:off x="2658" y="3550"/>
              <a:ext cx="21"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1" name="Line 165"/>
            <p:cNvSpPr>
              <a:spLocks noChangeShapeType="1"/>
            </p:cNvSpPr>
            <p:nvPr/>
          </p:nvSpPr>
          <p:spPr bwMode="auto">
            <a:xfrm flipV="1">
              <a:off x="2726" y="3609"/>
              <a:ext cx="35"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2" name="Line 166"/>
            <p:cNvSpPr>
              <a:spLocks noChangeShapeType="1"/>
            </p:cNvSpPr>
            <p:nvPr/>
          </p:nvSpPr>
          <p:spPr bwMode="auto">
            <a:xfrm flipV="1">
              <a:off x="2751" y="3619"/>
              <a:ext cx="29"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3" name="Line 167"/>
            <p:cNvSpPr>
              <a:spLocks noChangeShapeType="1"/>
            </p:cNvSpPr>
            <p:nvPr/>
          </p:nvSpPr>
          <p:spPr bwMode="auto">
            <a:xfrm flipV="1">
              <a:off x="2772" y="3628"/>
              <a:ext cx="43"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4" name="Line 168"/>
            <p:cNvSpPr>
              <a:spLocks noChangeShapeType="1"/>
            </p:cNvSpPr>
            <p:nvPr/>
          </p:nvSpPr>
          <p:spPr bwMode="auto">
            <a:xfrm flipV="1">
              <a:off x="2785" y="3656"/>
              <a:ext cx="38" cy="1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5" name="Line 169"/>
            <p:cNvSpPr>
              <a:spLocks noChangeShapeType="1"/>
            </p:cNvSpPr>
            <p:nvPr/>
          </p:nvSpPr>
          <p:spPr bwMode="auto">
            <a:xfrm flipV="1">
              <a:off x="2784" y="3684"/>
              <a:ext cx="49" cy="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6" name="Line 170"/>
            <p:cNvSpPr>
              <a:spLocks noChangeShapeType="1"/>
            </p:cNvSpPr>
            <p:nvPr/>
          </p:nvSpPr>
          <p:spPr bwMode="auto">
            <a:xfrm>
              <a:off x="2786" y="3709"/>
              <a:ext cx="60"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7" name="Line 171"/>
            <p:cNvSpPr>
              <a:spLocks noChangeShapeType="1"/>
            </p:cNvSpPr>
            <p:nvPr/>
          </p:nvSpPr>
          <p:spPr bwMode="auto">
            <a:xfrm>
              <a:off x="2784" y="3732"/>
              <a:ext cx="54"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8" name="Line 172"/>
            <p:cNvSpPr>
              <a:spLocks noChangeShapeType="1"/>
            </p:cNvSpPr>
            <p:nvPr/>
          </p:nvSpPr>
          <p:spPr bwMode="auto">
            <a:xfrm>
              <a:off x="2773" y="3748"/>
              <a:ext cx="54"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69" name="Line 173"/>
            <p:cNvSpPr>
              <a:spLocks noChangeShapeType="1"/>
            </p:cNvSpPr>
            <p:nvPr/>
          </p:nvSpPr>
          <p:spPr bwMode="auto">
            <a:xfrm>
              <a:off x="2759" y="3772"/>
              <a:ext cx="41"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0" name="Line 174"/>
            <p:cNvSpPr>
              <a:spLocks noChangeShapeType="1"/>
            </p:cNvSpPr>
            <p:nvPr/>
          </p:nvSpPr>
          <p:spPr bwMode="auto">
            <a:xfrm>
              <a:off x="2741" y="3796"/>
              <a:ext cx="25"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1" name="Line 175"/>
            <p:cNvSpPr>
              <a:spLocks noChangeShapeType="1"/>
            </p:cNvSpPr>
            <p:nvPr/>
          </p:nvSpPr>
          <p:spPr bwMode="auto">
            <a:xfrm>
              <a:off x="2709" y="3816"/>
              <a:ext cx="29"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2" name="Line 176"/>
            <p:cNvSpPr>
              <a:spLocks noChangeShapeType="1"/>
            </p:cNvSpPr>
            <p:nvPr/>
          </p:nvSpPr>
          <p:spPr bwMode="auto">
            <a:xfrm>
              <a:off x="2678" y="3824"/>
              <a:ext cx="29"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3" name="Line 177"/>
            <p:cNvSpPr>
              <a:spLocks noChangeShapeType="1"/>
            </p:cNvSpPr>
            <p:nvPr/>
          </p:nvSpPr>
          <p:spPr bwMode="auto">
            <a:xfrm>
              <a:off x="2653" y="3820"/>
              <a:ext cx="26" cy="3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4" name="Line 178"/>
            <p:cNvSpPr>
              <a:spLocks noChangeShapeType="1"/>
            </p:cNvSpPr>
            <p:nvPr/>
          </p:nvSpPr>
          <p:spPr bwMode="auto">
            <a:xfrm>
              <a:off x="2627" y="3822"/>
              <a:ext cx="25"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5" name="Line 179"/>
            <p:cNvSpPr>
              <a:spLocks noChangeShapeType="1"/>
            </p:cNvSpPr>
            <p:nvPr/>
          </p:nvSpPr>
          <p:spPr bwMode="auto">
            <a:xfrm>
              <a:off x="2600" y="3850"/>
              <a:ext cx="23"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6" name="Line 180"/>
            <p:cNvSpPr>
              <a:spLocks noChangeShapeType="1"/>
            </p:cNvSpPr>
            <p:nvPr/>
          </p:nvSpPr>
          <p:spPr bwMode="auto">
            <a:xfrm>
              <a:off x="2591" y="3873"/>
              <a:ext cx="26"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7" name="Line 181"/>
            <p:cNvSpPr>
              <a:spLocks noChangeShapeType="1"/>
            </p:cNvSpPr>
            <p:nvPr/>
          </p:nvSpPr>
          <p:spPr bwMode="auto">
            <a:xfrm>
              <a:off x="2462" y="3979"/>
              <a:ext cx="23"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8" name="Line 182"/>
            <p:cNvSpPr>
              <a:spLocks noChangeShapeType="1"/>
            </p:cNvSpPr>
            <p:nvPr/>
          </p:nvSpPr>
          <p:spPr bwMode="auto">
            <a:xfrm>
              <a:off x="2483" y="3968"/>
              <a:ext cx="22"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79" name="Line 183"/>
            <p:cNvSpPr>
              <a:spLocks noChangeShapeType="1"/>
            </p:cNvSpPr>
            <p:nvPr/>
          </p:nvSpPr>
          <p:spPr bwMode="auto">
            <a:xfrm>
              <a:off x="2497" y="3959"/>
              <a:ext cx="42"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0" name="Line 184"/>
            <p:cNvSpPr>
              <a:spLocks noChangeShapeType="1"/>
            </p:cNvSpPr>
            <p:nvPr/>
          </p:nvSpPr>
          <p:spPr bwMode="auto">
            <a:xfrm>
              <a:off x="2503" y="3942"/>
              <a:ext cx="29"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1" name="Line 185"/>
            <p:cNvSpPr>
              <a:spLocks noChangeShapeType="1"/>
            </p:cNvSpPr>
            <p:nvPr/>
          </p:nvSpPr>
          <p:spPr bwMode="auto">
            <a:xfrm>
              <a:off x="2523" y="3929"/>
              <a:ext cx="23"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2" name="Line 186"/>
            <p:cNvSpPr>
              <a:spLocks noChangeShapeType="1"/>
            </p:cNvSpPr>
            <p:nvPr/>
          </p:nvSpPr>
          <p:spPr bwMode="auto">
            <a:xfrm>
              <a:off x="2536" y="3910"/>
              <a:ext cx="25"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3" name="Line 187"/>
            <p:cNvSpPr>
              <a:spLocks noChangeShapeType="1"/>
            </p:cNvSpPr>
            <p:nvPr/>
          </p:nvSpPr>
          <p:spPr bwMode="auto">
            <a:xfrm>
              <a:off x="2553" y="3898"/>
              <a:ext cx="33"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4" name="Line 188"/>
            <p:cNvSpPr>
              <a:spLocks noChangeShapeType="1"/>
            </p:cNvSpPr>
            <p:nvPr/>
          </p:nvSpPr>
          <p:spPr bwMode="auto">
            <a:xfrm>
              <a:off x="2574" y="3884"/>
              <a:ext cx="18"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5" name="Line 189"/>
            <p:cNvSpPr>
              <a:spLocks noChangeShapeType="1"/>
            </p:cNvSpPr>
            <p:nvPr/>
          </p:nvSpPr>
          <p:spPr bwMode="auto">
            <a:xfrm flipH="1" flipV="1">
              <a:off x="2089" y="1026"/>
              <a:ext cx="54" cy="2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6" name="Line 190"/>
            <p:cNvSpPr>
              <a:spLocks noChangeShapeType="1"/>
            </p:cNvSpPr>
            <p:nvPr/>
          </p:nvSpPr>
          <p:spPr bwMode="auto">
            <a:xfrm flipH="1" flipV="1">
              <a:off x="2065" y="1046"/>
              <a:ext cx="30" cy="5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7" name="Line 191"/>
            <p:cNvSpPr>
              <a:spLocks noChangeShapeType="1"/>
            </p:cNvSpPr>
            <p:nvPr/>
          </p:nvSpPr>
          <p:spPr bwMode="auto">
            <a:xfrm flipH="1" flipV="1">
              <a:off x="2021" y="1056"/>
              <a:ext cx="43" cy="6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8" name="Line 192"/>
            <p:cNvSpPr>
              <a:spLocks noChangeShapeType="1"/>
            </p:cNvSpPr>
            <p:nvPr/>
          </p:nvSpPr>
          <p:spPr bwMode="auto">
            <a:xfrm flipH="1" flipV="1">
              <a:off x="1987" y="1075"/>
              <a:ext cx="25" cy="7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89" name="Line 193"/>
            <p:cNvSpPr>
              <a:spLocks noChangeShapeType="1"/>
            </p:cNvSpPr>
            <p:nvPr/>
          </p:nvSpPr>
          <p:spPr bwMode="auto">
            <a:xfrm flipV="1">
              <a:off x="1941" y="1078"/>
              <a:ext cx="9" cy="8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0" name="Line 194"/>
            <p:cNvSpPr>
              <a:spLocks noChangeShapeType="1"/>
            </p:cNvSpPr>
            <p:nvPr/>
          </p:nvSpPr>
          <p:spPr bwMode="auto">
            <a:xfrm flipV="1">
              <a:off x="1881" y="1080"/>
              <a:ext cx="23" cy="6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1" name="Line 195"/>
            <p:cNvSpPr>
              <a:spLocks noChangeShapeType="1"/>
            </p:cNvSpPr>
            <p:nvPr/>
          </p:nvSpPr>
          <p:spPr bwMode="auto">
            <a:xfrm flipV="1">
              <a:off x="1828" y="1077"/>
              <a:ext cx="41" cy="6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2" name="Line 196"/>
            <p:cNvSpPr>
              <a:spLocks noChangeShapeType="1"/>
            </p:cNvSpPr>
            <p:nvPr/>
          </p:nvSpPr>
          <p:spPr bwMode="auto">
            <a:xfrm flipV="1">
              <a:off x="1777" y="1068"/>
              <a:ext cx="59" cy="3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3" name="Line 197"/>
            <p:cNvSpPr>
              <a:spLocks noChangeShapeType="1"/>
            </p:cNvSpPr>
            <p:nvPr/>
          </p:nvSpPr>
          <p:spPr bwMode="auto">
            <a:xfrm flipV="1">
              <a:off x="1734" y="1047"/>
              <a:ext cx="63" cy="3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4" name="Line 198"/>
            <p:cNvSpPr>
              <a:spLocks noChangeShapeType="1"/>
            </p:cNvSpPr>
            <p:nvPr/>
          </p:nvSpPr>
          <p:spPr bwMode="auto">
            <a:xfrm flipV="1">
              <a:off x="1698" y="1011"/>
              <a:ext cx="64" cy="11"/>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5" name="Line 199"/>
            <p:cNvSpPr>
              <a:spLocks noChangeShapeType="1"/>
            </p:cNvSpPr>
            <p:nvPr/>
          </p:nvSpPr>
          <p:spPr bwMode="auto">
            <a:xfrm>
              <a:off x="1688" y="969"/>
              <a:ext cx="62" cy="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6" name="Line 200"/>
            <p:cNvSpPr>
              <a:spLocks noChangeShapeType="1"/>
            </p:cNvSpPr>
            <p:nvPr/>
          </p:nvSpPr>
          <p:spPr bwMode="auto">
            <a:xfrm>
              <a:off x="1685" y="913"/>
              <a:ext cx="70" cy="3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7" name="Line 201"/>
            <p:cNvSpPr>
              <a:spLocks noChangeShapeType="1"/>
            </p:cNvSpPr>
            <p:nvPr/>
          </p:nvSpPr>
          <p:spPr bwMode="auto">
            <a:xfrm>
              <a:off x="1722" y="874"/>
              <a:ext cx="48" cy="4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8" name="Line 202"/>
            <p:cNvSpPr>
              <a:spLocks noChangeShapeType="1"/>
            </p:cNvSpPr>
            <p:nvPr/>
          </p:nvSpPr>
          <p:spPr bwMode="auto">
            <a:xfrm>
              <a:off x="1752" y="838"/>
              <a:ext cx="43" cy="6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299" name="Line 203"/>
            <p:cNvSpPr>
              <a:spLocks noChangeShapeType="1"/>
            </p:cNvSpPr>
            <p:nvPr/>
          </p:nvSpPr>
          <p:spPr bwMode="auto">
            <a:xfrm>
              <a:off x="1772" y="820"/>
              <a:ext cx="42" cy="8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0" name="Line 204"/>
            <p:cNvSpPr>
              <a:spLocks noChangeShapeType="1"/>
            </p:cNvSpPr>
            <p:nvPr/>
          </p:nvSpPr>
          <p:spPr bwMode="auto">
            <a:xfrm>
              <a:off x="1795" y="808"/>
              <a:ext cx="38" cy="8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1" name="Line 205"/>
            <p:cNvSpPr>
              <a:spLocks noChangeShapeType="1"/>
            </p:cNvSpPr>
            <p:nvPr/>
          </p:nvSpPr>
          <p:spPr bwMode="auto">
            <a:xfrm>
              <a:off x="1816" y="801"/>
              <a:ext cx="29" cy="7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2" name="Line 206"/>
            <p:cNvSpPr>
              <a:spLocks noChangeShapeType="1"/>
            </p:cNvSpPr>
            <p:nvPr/>
          </p:nvSpPr>
          <p:spPr bwMode="auto">
            <a:xfrm>
              <a:off x="1848" y="806"/>
              <a:ext cx="10" cy="6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3" name="Line 207"/>
            <p:cNvSpPr>
              <a:spLocks noChangeShapeType="1"/>
            </p:cNvSpPr>
            <p:nvPr/>
          </p:nvSpPr>
          <p:spPr bwMode="auto">
            <a:xfrm>
              <a:off x="1873" y="793"/>
              <a:ext cx="11" cy="8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4" name="Line 208"/>
            <p:cNvSpPr>
              <a:spLocks noChangeShapeType="1"/>
            </p:cNvSpPr>
            <p:nvPr/>
          </p:nvSpPr>
          <p:spPr bwMode="auto">
            <a:xfrm flipV="1">
              <a:off x="1900" y="797"/>
              <a:ext cx="2" cy="7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5" name="Line 209"/>
            <p:cNvSpPr>
              <a:spLocks noChangeShapeType="1"/>
            </p:cNvSpPr>
            <p:nvPr/>
          </p:nvSpPr>
          <p:spPr bwMode="auto">
            <a:xfrm flipV="1">
              <a:off x="1926" y="799"/>
              <a:ext cx="6" cy="7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6" name="Line 210"/>
            <p:cNvSpPr>
              <a:spLocks noChangeShapeType="1"/>
            </p:cNvSpPr>
            <p:nvPr/>
          </p:nvSpPr>
          <p:spPr bwMode="auto">
            <a:xfrm flipV="1">
              <a:off x="1947" y="805"/>
              <a:ext cx="8" cy="7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7" name="Line 211"/>
            <p:cNvSpPr>
              <a:spLocks noChangeShapeType="1"/>
            </p:cNvSpPr>
            <p:nvPr/>
          </p:nvSpPr>
          <p:spPr bwMode="auto">
            <a:xfrm flipV="1">
              <a:off x="1973" y="818"/>
              <a:ext cx="14" cy="5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8" name="Line 212"/>
            <p:cNvSpPr>
              <a:spLocks noChangeShapeType="1"/>
            </p:cNvSpPr>
            <p:nvPr/>
          </p:nvSpPr>
          <p:spPr bwMode="auto">
            <a:xfrm flipV="1">
              <a:off x="1996" y="826"/>
              <a:ext cx="21" cy="5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9" name="Line 213"/>
            <p:cNvSpPr>
              <a:spLocks noChangeShapeType="1"/>
            </p:cNvSpPr>
            <p:nvPr/>
          </p:nvSpPr>
          <p:spPr bwMode="auto">
            <a:xfrm flipV="1">
              <a:off x="2013" y="830"/>
              <a:ext cx="28" cy="5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10" name="Line 214"/>
            <p:cNvSpPr>
              <a:spLocks noChangeShapeType="1"/>
            </p:cNvSpPr>
            <p:nvPr/>
          </p:nvSpPr>
          <p:spPr bwMode="auto">
            <a:xfrm flipV="1">
              <a:off x="2027" y="846"/>
              <a:ext cx="32" cy="4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11" name="Line 215"/>
            <p:cNvSpPr>
              <a:spLocks noChangeShapeType="1"/>
            </p:cNvSpPr>
            <p:nvPr/>
          </p:nvSpPr>
          <p:spPr bwMode="auto">
            <a:xfrm flipV="1">
              <a:off x="2033" y="854"/>
              <a:ext cx="48" cy="4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12" name="Line 216"/>
            <p:cNvSpPr>
              <a:spLocks noChangeShapeType="1"/>
            </p:cNvSpPr>
            <p:nvPr/>
          </p:nvSpPr>
          <p:spPr bwMode="auto">
            <a:xfrm flipV="1">
              <a:off x="2051" y="876"/>
              <a:ext cx="44" cy="3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13" name="Line 217"/>
            <p:cNvSpPr>
              <a:spLocks noChangeShapeType="1"/>
            </p:cNvSpPr>
            <p:nvPr/>
          </p:nvSpPr>
          <p:spPr bwMode="auto">
            <a:xfrm flipV="1">
              <a:off x="2067" y="900"/>
              <a:ext cx="45" cy="31"/>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14" name="Line 218"/>
            <p:cNvSpPr>
              <a:spLocks noChangeShapeType="1"/>
            </p:cNvSpPr>
            <p:nvPr/>
          </p:nvSpPr>
          <p:spPr bwMode="auto">
            <a:xfrm flipV="1">
              <a:off x="2070" y="920"/>
              <a:ext cx="58" cy="3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15" name="Line 219"/>
            <p:cNvSpPr>
              <a:spLocks noChangeShapeType="1"/>
            </p:cNvSpPr>
            <p:nvPr/>
          </p:nvSpPr>
          <p:spPr bwMode="auto">
            <a:xfrm flipV="1">
              <a:off x="2081" y="940"/>
              <a:ext cx="54" cy="37"/>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16" name="Line 220"/>
            <p:cNvSpPr>
              <a:spLocks noChangeShapeType="1"/>
            </p:cNvSpPr>
            <p:nvPr/>
          </p:nvSpPr>
          <p:spPr bwMode="auto">
            <a:xfrm flipV="1">
              <a:off x="2081" y="986"/>
              <a:ext cx="68" cy="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32" name="Line 236"/>
            <p:cNvSpPr>
              <a:spLocks noChangeShapeType="1"/>
            </p:cNvSpPr>
            <p:nvPr/>
          </p:nvSpPr>
          <p:spPr bwMode="auto">
            <a:xfrm flipV="1">
              <a:off x="3298" y="-14"/>
              <a:ext cx="46"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33" name="Line 237"/>
            <p:cNvSpPr>
              <a:spLocks noChangeShapeType="1"/>
            </p:cNvSpPr>
            <p:nvPr/>
          </p:nvSpPr>
          <p:spPr bwMode="auto">
            <a:xfrm flipV="1">
              <a:off x="3273" y="13"/>
              <a:ext cx="64"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34" name="Line 238"/>
            <p:cNvSpPr>
              <a:spLocks noChangeShapeType="1"/>
            </p:cNvSpPr>
            <p:nvPr/>
          </p:nvSpPr>
          <p:spPr bwMode="auto">
            <a:xfrm flipV="1">
              <a:off x="3235" y="34"/>
              <a:ext cx="105"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35" name="Line 239"/>
            <p:cNvSpPr>
              <a:spLocks noChangeShapeType="1"/>
            </p:cNvSpPr>
            <p:nvPr/>
          </p:nvSpPr>
          <p:spPr bwMode="auto">
            <a:xfrm flipV="1">
              <a:off x="3250" y="58"/>
              <a:ext cx="87"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36" name="Line 240"/>
            <p:cNvSpPr>
              <a:spLocks noChangeShapeType="1"/>
            </p:cNvSpPr>
            <p:nvPr/>
          </p:nvSpPr>
          <p:spPr bwMode="auto">
            <a:xfrm flipV="1">
              <a:off x="3262" y="76"/>
              <a:ext cx="84"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37" name="Line 241"/>
            <p:cNvSpPr>
              <a:spLocks noChangeShapeType="1"/>
            </p:cNvSpPr>
            <p:nvPr/>
          </p:nvSpPr>
          <p:spPr bwMode="auto">
            <a:xfrm flipV="1">
              <a:off x="3292" y="100"/>
              <a:ext cx="60" cy="5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38" name="Line 242"/>
            <p:cNvSpPr>
              <a:spLocks noChangeShapeType="1"/>
            </p:cNvSpPr>
            <p:nvPr/>
          </p:nvSpPr>
          <p:spPr bwMode="auto">
            <a:xfrm flipV="1">
              <a:off x="3320" y="120"/>
              <a:ext cx="53"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39" name="Line 243"/>
            <p:cNvSpPr>
              <a:spLocks noChangeShapeType="1"/>
            </p:cNvSpPr>
            <p:nvPr/>
          </p:nvSpPr>
          <p:spPr bwMode="auto">
            <a:xfrm flipV="1">
              <a:off x="3337" y="138"/>
              <a:ext cx="61"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0" name="Line 244"/>
            <p:cNvSpPr>
              <a:spLocks noChangeShapeType="1"/>
            </p:cNvSpPr>
            <p:nvPr/>
          </p:nvSpPr>
          <p:spPr bwMode="auto">
            <a:xfrm flipV="1">
              <a:off x="3363" y="154"/>
              <a:ext cx="46"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1" name="Line 245"/>
            <p:cNvSpPr>
              <a:spLocks noChangeShapeType="1"/>
            </p:cNvSpPr>
            <p:nvPr/>
          </p:nvSpPr>
          <p:spPr bwMode="auto">
            <a:xfrm flipV="1">
              <a:off x="3374" y="167"/>
              <a:ext cx="53" cy="5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2" name="Line 246"/>
            <p:cNvSpPr>
              <a:spLocks noChangeShapeType="1"/>
            </p:cNvSpPr>
            <p:nvPr/>
          </p:nvSpPr>
          <p:spPr bwMode="auto">
            <a:xfrm flipV="1">
              <a:off x="3379" y="174"/>
              <a:ext cx="58" cy="6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3" name="Line 247"/>
            <p:cNvSpPr>
              <a:spLocks noChangeShapeType="1"/>
            </p:cNvSpPr>
            <p:nvPr/>
          </p:nvSpPr>
          <p:spPr bwMode="auto">
            <a:xfrm flipV="1">
              <a:off x="3390" y="199"/>
              <a:ext cx="57" cy="6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4" name="Line 248"/>
            <p:cNvSpPr>
              <a:spLocks noChangeShapeType="1"/>
            </p:cNvSpPr>
            <p:nvPr/>
          </p:nvSpPr>
          <p:spPr bwMode="auto">
            <a:xfrm flipV="1">
              <a:off x="3420" y="209"/>
              <a:ext cx="50" cy="6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5" name="Line 249"/>
            <p:cNvSpPr>
              <a:spLocks noChangeShapeType="1"/>
            </p:cNvSpPr>
            <p:nvPr/>
          </p:nvSpPr>
          <p:spPr bwMode="auto">
            <a:xfrm flipV="1">
              <a:off x="3456" y="221"/>
              <a:ext cx="31" cy="6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6" name="Line 250"/>
            <p:cNvSpPr>
              <a:spLocks noChangeShapeType="1"/>
            </p:cNvSpPr>
            <p:nvPr/>
          </p:nvSpPr>
          <p:spPr bwMode="auto">
            <a:xfrm flipV="1">
              <a:off x="3484" y="235"/>
              <a:ext cx="30" cy="5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7" name="Line 251"/>
            <p:cNvSpPr>
              <a:spLocks noChangeShapeType="1"/>
            </p:cNvSpPr>
            <p:nvPr/>
          </p:nvSpPr>
          <p:spPr bwMode="auto">
            <a:xfrm flipV="1">
              <a:off x="3508" y="242"/>
              <a:ext cx="31" cy="5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8" name="Line 252"/>
            <p:cNvSpPr>
              <a:spLocks noChangeShapeType="1"/>
            </p:cNvSpPr>
            <p:nvPr/>
          </p:nvSpPr>
          <p:spPr bwMode="auto">
            <a:xfrm flipV="1">
              <a:off x="3534" y="252"/>
              <a:ext cx="28"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49" name="Line 253"/>
            <p:cNvSpPr>
              <a:spLocks noChangeShapeType="1"/>
            </p:cNvSpPr>
            <p:nvPr/>
          </p:nvSpPr>
          <p:spPr bwMode="auto">
            <a:xfrm flipV="1">
              <a:off x="3559" y="261"/>
              <a:ext cx="30"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0" name="Line 254"/>
            <p:cNvSpPr>
              <a:spLocks noChangeShapeType="1"/>
            </p:cNvSpPr>
            <p:nvPr/>
          </p:nvSpPr>
          <p:spPr bwMode="auto">
            <a:xfrm flipV="1">
              <a:off x="3578" y="283"/>
              <a:ext cx="25"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1" name="Line 255"/>
            <p:cNvSpPr>
              <a:spLocks noChangeShapeType="1"/>
            </p:cNvSpPr>
            <p:nvPr/>
          </p:nvSpPr>
          <p:spPr bwMode="auto">
            <a:xfrm flipV="1">
              <a:off x="3590" y="298"/>
              <a:ext cx="27"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2" name="Line 256"/>
            <p:cNvSpPr>
              <a:spLocks noChangeShapeType="1"/>
            </p:cNvSpPr>
            <p:nvPr/>
          </p:nvSpPr>
          <p:spPr bwMode="auto">
            <a:xfrm flipV="1">
              <a:off x="3594" y="317"/>
              <a:ext cx="29"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3" name="Line 257"/>
            <p:cNvSpPr>
              <a:spLocks noChangeShapeType="1"/>
            </p:cNvSpPr>
            <p:nvPr/>
          </p:nvSpPr>
          <p:spPr bwMode="auto">
            <a:xfrm flipV="1">
              <a:off x="3602" y="335"/>
              <a:ext cx="31"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4" name="Line 258"/>
            <p:cNvSpPr>
              <a:spLocks noChangeShapeType="1"/>
            </p:cNvSpPr>
            <p:nvPr/>
          </p:nvSpPr>
          <p:spPr bwMode="auto">
            <a:xfrm flipV="1">
              <a:off x="3606" y="365"/>
              <a:ext cx="38"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5" name="Line 259"/>
            <p:cNvSpPr>
              <a:spLocks noChangeShapeType="1"/>
            </p:cNvSpPr>
            <p:nvPr/>
          </p:nvSpPr>
          <p:spPr bwMode="auto">
            <a:xfrm flipV="1">
              <a:off x="3609" y="385"/>
              <a:ext cx="43"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6" name="Line 260"/>
            <p:cNvSpPr>
              <a:spLocks noChangeShapeType="1"/>
            </p:cNvSpPr>
            <p:nvPr/>
          </p:nvSpPr>
          <p:spPr bwMode="auto">
            <a:xfrm flipV="1">
              <a:off x="3617" y="415"/>
              <a:ext cx="26"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7" name="Line 261"/>
            <p:cNvSpPr>
              <a:spLocks noChangeShapeType="1"/>
            </p:cNvSpPr>
            <p:nvPr/>
          </p:nvSpPr>
          <p:spPr bwMode="auto">
            <a:xfrm flipV="1">
              <a:off x="3612" y="431"/>
              <a:ext cx="30" cy="1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8" name="Line 262"/>
            <p:cNvSpPr>
              <a:spLocks noChangeShapeType="1"/>
            </p:cNvSpPr>
            <p:nvPr/>
          </p:nvSpPr>
          <p:spPr bwMode="auto">
            <a:xfrm flipV="1">
              <a:off x="3600" y="483"/>
              <a:ext cx="32"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59" name="Line 263"/>
            <p:cNvSpPr>
              <a:spLocks noChangeShapeType="1"/>
            </p:cNvSpPr>
            <p:nvPr/>
          </p:nvSpPr>
          <p:spPr bwMode="auto">
            <a:xfrm>
              <a:off x="3578" y="507"/>
              <a:ext cx="49"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0" name="Line 264"/>
            <p:cNvSpPr>
              <a:spLocks noChangeShapeType="1"/>
            </p:cNvSpPr>
            <p:nvPr/>
          </p:nvSpPr>
          <p:spPr bwMode="auto">
            <a:xfrm flipV="1">
              <a:off x="3577" y="537"/>
              <a:ext cx="51"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1" name="Line 265"/>
            <p:cNvSpPr>
              <a:spLocks noChangeShapeType="1"/>
            </p:cNvSpPr>
            <p:nvPr/>
          </p:nvSpPr>
          <p:spPr bwMode="auto">
            <a:xfrm>
              <a:off x="3570" y="565"/>
              <a:ext cx="51"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2" name="Line 266"/>
            <p:cNvSpPr>
              <a:spLocks noChangeShapeType="1"/>
            </p:cNvSpPr>
            <p:nvPr/>
          </p:nvSpPr>
          <p:spPr bwMode="auto">
            <a:xfrm>
              <a:off x="3539" y="601"/>
              <a:ext cx="83"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3" name="Line 267"/>
            <p:cNvSpPr>
              <a:spLocks noChangeShapeType="1"/>
            </p:cNvSpPr>
            <p:nvPr/>
          </p:nvSpPr>
          <p:spPr bwMode="auto">
            <a:xfrm flipV="1">
              <a:off x="3530" y="626"/>
              <a:ext cx="78"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4" name="Line 268"/>
            <p:cNvSpPr>
              <a:spLocks noChangeShapeType="1"/>
            </p:cNvSpPr>
            <p:nvPr/>
          </p:nvSpPr>
          <p:spPr bwMode="auto">
            <a:xfrm flipV="1">
              <a:off x="3516" y="646"/>
              <a:ext cx="96" cy="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5" name="Line 269"/>
            <p:cNvSpPr>
              <a:spLocks noChangeShapeType="1"/>
            </p:cNvSpPr>
            <p:nvPr/>
          </p:nvSpPr>
          <p:spPr bwMode="auto">
            <a:xfrm flipV="1">
              <a:off x="3522" y="675"/>
              <a:ext cx="74" cy="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6" name="Line 270"/>
            <p:cNvSpPr>
              <a:spLocks noChangeShapeType="1"/>
            </p:cNvSpPr>
            <p:nvPr/>
          </p:nvSpPr>
          <p:spPr bwMode="auto">
            <a:xfrm flipV="1">
              <a:off x="3528" y="698"/>
              <a:ext cx="75"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7" name="Line 271"/>
            <p:cNvSpPr>
              <a:spLocks noChangeShapeType="1"/>
            </p:cNvSpPr>
            <p:nvPr/>
          </p:nvSpPr>
          <p:spPr bwMode="auto">
            <a:xfrm flipV="1">
              <a:off x="3541" y="715"/>
              <a:ext cx="77" cy="3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8" name="Line 272"/>
            <p:cNvSpPr>
              <a:spLocks noChangeShapeType="1"/>
            </p:cNvSpPr>
            <p:nvPr/>
          </p:nvSpPr>
          <p:spPr bwMode="auto">
            <a:xfrm flipV="1">
              <a:off x="3563" y="750"/>
              <a:ext cx="65"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69" name="Line 273"/>
            <p:cNvSpPr>
              <a:spLocks noChangeShapeType="1"/>
            </p:cNvSpPr>
            <p:nvPr/>
          </p:nvSpPr>
          <p:spPr bwMode="auto">
            <a:xfrm flipV="1">
              <a:off x="3589" y="771"/>
              <a:ext cx="52"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0" name="Line 274"/>
            <p:cNvSpPr>
              <a:spLocks noChangeShapeType="1"/>
            </p:cNvSpPr>
            <p:nvPr/>
          </p:nvSpPr>
          <p:spPr bwMode="auto">
            <a:xfrm flipV="1">
              <a:off x="3624" y="792"/>
              <a:ext cx="45"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1" name="Line 275"/>
            <p:cNvSpPr>
              <a:spLocks noChangeShapeType="1"/>
            </p:cNvSpPr>
            <p:nvPr/>
          </p:nvSpPr>
          <p:spPr bwMode="auto">
            <a:xfrm flipV="1">
              <a:off x="3658" y="817"/>
              <a:ext cx="43"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2" name="Line 276"/>
            <p:cNvSpPr>
              <a:spLocks noChangeShapeType="1"/>
            </p:cNvSpPr>
            <p:nvPr/>
          </p:nvSpPr>
          <p:spPr bwMode="auto">
            <a:xfrm flipV="1">
              <a:off x="3659" y="843"/>
              <a:ext cx="61"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3" name="Line 277"/>
            <p:cNvSpPr>
              <a:spLocks noChangeShapeType="1"/>
            </p:cNvSpPr>
            <p:nvPr/>
          </p:nvSpPr>
          <p:spPr bwMode="auto">
            <a:xfrm>
              <a:off x="3693" y="868"/>
              <a:ext cx="36"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4" name="Line 278"/>
            <p:cNvSpPr>
              <a:spLocks noChangeShapeType="1"/>
            </p:cNvSpPr>
            <p:nvPr/>
          </p:nvSpPr>
          <p:spPr bwMode="auto">
            <a:xfrm>
              <a:off x="3696" y="888"/>
              <a:ext cx="37" cy="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5" name="Line 279"/>
            <p:cNvSpPr>
              <a:spLocks noChangeShapeType="1"/>
            </p:cNvSpPr>
            <p:nvPr/>
          </p:nvSpPr>
          <p:spPr bwMode="auto">
            <a:xfrm>
              <a:off x="3657" y="895"/>
              <a:ext cx="53" cy="1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6" name="Line 280"/>
            <p:cNvSpPr>
              <a:spLocks noChangeShapeType="1"/>
            </p:cNvSpPr>
            <p:nvPr/>
          </p:nvSpPr>
          <p:spPr bwMode="auto">
            <a:xfrm>
              <a:off x="3616" y="904"/>
              <a:ext cx="76"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7" name="Line 281"/>
            <p:cNvSpPr>
              <a:spLocks noChangeShapeType="1"/>
            </p:cNvSpPr>
            <p:nvPr/>
          </p:nvSpPr>
          <p:spPr bwMode="auto">
            <a:xfrm>
              <a:off x="3589" y="913"/>
              <a:ext cx="83"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8" name="Line 282"/>
            <p:cNvSpPr>
              <a:spLocks noChangeShapeType="1"/>
            </p:cNvSpPr>
            <p:nvPr/>
          </p:nvSpPr>
          <p:spPr bwMode="auto">
            <a:xfrm>
              <a:off x="3543" y="948"/>
              <a:ext cx="97" cy="3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79" name="Line 283"/>
            <p:cNvSpPr>
              <a:spLocks noChangeShapeType="1"/>
            </p:cNvSpPr>
            <p:nvPr/>
          </p:nvSpPr>
          <p:spPr bwMode="auto">
            <a:xfrm>
              <a:off x="3578" y="935"/>
              <a:ext cx="79"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0" name="Line 284"/>
            <p:cNvSpPr>
              <a:spLocks noChangeShapeType="1"/>
            </p:cNvSpPr>
            <p:nvPr/>
          </p:nvSpPr>
          <p:spPr bwMode="auto">
            <a:xfrm>
              <a:off x="3529" y="982"/>
              <a:ext cx="90"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1" name="Line 285"/>
            <p:cNvSpPr>
              <a:spLocks noChangeShapeType="1"/>
            </p:cNvSpPr>
            <p:nvPr/>
          </p:nvSpPr>
          <p:spPr bwMode="auto">
            <a:xfrm>
              <a:off x="3519" y="1010"/>
              <a:ext cx="79"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2" name="Line 286"/>
            <p:cNvSpPr>
              <a:spLocks noChangeShapeType="1"/>
            </p:cNvSpPr>
            <p:nvPr/>
          </p:nvSpPr>
          <p:spPr bwMode="auto">
            <a:xfrm>
              <a:off x="3487" y="1032"/>
              <a:ext cx="96"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3" name="Line 287"/>
            <p:cNvSpPr>
              <a:spLocks noChangeShapeType="1"/>
            </p:cNvSpPr>
            <p:nvPr/>
          </p:nvSpPr>
          <p:spPr bwMode="auto">
            <a:xfrm>
              <a:off x="3476" y="1062"/>
              <a:ext cx="101" cy="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4" name="Line 288"/>
            <p:cNvSpPr>
              <a:spLocks noChangeShapeType="1"/>
            </p:cNvSpPr>
            <p:nvPr/>
          </p:nvSpPr>
          <p:spPr bwMode="auto">
            <a:xfrm flipV="1">
              <a:off x="3480" y="1084"/>
              <a:ext cx="100"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5" name="Line 289"/>
            <p:cNvSpPr>
              <a:spLocks noChangeShapeType="1"/>
            </p:cNvSpPr>
            <p:nvPr/>
          </p:nvSpPr>
          <p:spPr bwMode="auto">
            <a:xfrm flipV="1">
              <a:off x="3510" y="1106"/>
              <a:ext cx="64"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6" name="Line 290"/>
            <p:cNvSpPr>
              <a:spLocks noChangeShapeType="1"/>
            </p:cNvSpPr>
            <p:nvPr/>
          </p:nvSpPr>
          <p:spPr bwMode="auto">
            <a:xfrm flipV="1">
              <a:off x="3532" y="1123"/>
              <a:ext cx="50"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7" name="Line 291"/>
            <p:cNvSpPr>
              <a:spLocks noChangeShapeType="1"/>
            </p:cNvSpPr>
            <p:nvPr/>
          </p:nvSpPr>
          <p:spPr bwMode="auto">
            <a:xfrm flipV="1">
              <a:off x="3549" y="1136"/>
              <a:ext cx="41"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8" name="Line 292"/>
            <p:cNvSpPr>
              <a:spLocks noChangeShapeType="1"/>
            </p:cNvSpPr>
            <p:nvPr/>
          </p:nvSpPr>
          <p:spPr bwMode="auto">
            <a:xfrm flipV="1">
              <a:off x="3572" y="1160"/>
              <a:ext cx="38" cy="3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89" name="Line 293"/>
            <p:cNvSpPr>
              <a:spLocks noChangeShapeType="1"/>
            </p:cNvSpPr>
            <p:nvPr/>
          </p:nvSpPr>
          <p:spPr bwMode="auto">
            <a:xfrm flipV="1">
              <a:off x="3598" y="1170"/>
              <a:ext cx="34"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0" name="Line 294"/>
            <p:cNvSpPr>
              <a:spLocks noChangeShapeType="1"/>
            </p:cNvSpPr>
            <p:nvPr/>
          </p:nvSpPr>
          <p:spPr bwMode="auto">
            <a:xfrm flipV="1">
              <a:off x="3621" y="1181"/>
              <a:ext cx="37"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1" name="Line 295"/>
            <p:cNvSpPr>
              <a:spLocks noChangeShapeType="1"/>
            </p:cNvSpPr>
            <p:nvPr/>
          </p:nvSpPr>
          <p:spPr bwMode="auto">
            <a:xfrm flipV="1">
              <a:off x="3651" y="1201"/>
              <a:ext cx="30"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2" name="Line 296"/>
            <p:cNvSpPr>
              <a:spLocks noChangeShapeType="1"/>
            </p:cNvSpPr>
            <p:nvPr/>
          </p:nvSpPr>
          <p:spPr bwMode="auto">
            <a:xfrm flipV="1">
              <a:off x="3687" y="1211"/>
              <a:ext cx="27"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3" name="Line 297"/>
            <p:cNvSpPr>
              <a:spLocks noChangeShapeType="1"/>
            </p:cNvSpPr>
            <p:nvPr/>
          </p:nvSpPr>
          <p:spPr bwMode="auto">
            <a:xfrm flipV="1">
              <a:off x="3713" y="1227"/>
              <a:ext cx="20"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4" name="Line 298"/>
            <p:cNvSpPr>
              <a:spLocks noChangeShapeType="1"/>
            </p:cNvSpPr>
            <p:nvPr/>
          </p:nvSpPr>
          <p:spPr bwMode="auto">
            <a:xfrm flipV="1">
              <a:off x="3722" y="1249"/>
              <a:ext cx="29" cy="1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5" name="Line 299"/>
            <p:cNvSpPr>
              <a:spLocks noChangeShapeType="1"/>
            </p:cNvSpPr>
            <p:nvPr/>
          </p:nvSpPr>
          <p:spPr bwMode="auto">
            <a:xfrm flipV="1">
              <a:off x="3742" y="1270"/>
              <a:ext cx="29"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6" name="Line 300"/>
            <p:cNvSpPr>
              <a:spLocks noChangeShapeType="1"/>
            </p:cNvSpPr>
            <p:nvPr/>
          </p:nvSpPr>
          <p:spPr bwMode="auto">
            <a:xfrm flipV="1">
              <a:off x="3733" y="1294"/>
              <a:ext cx="40"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7" name="Line 301"/>
            <p:cNvSpPr>
              <a:spLocks noChangeShapeType="1"/>
            </p:cNvSpPr>
            <p:nvPr/>
          </p:nvSpPr>
          <p:spPr bwMode="auto">
            <a:xfrm flipV="1">
              <a:off x="3720" y="1322"/>
              <a:ext cx="52"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8" name="Line 302"/>
            <p:cNvSpPr>
              <a:spLocks noChangeShapeType="1"/>
            </p:cNvSpPr>
            <p:nvPr/>
          </p:nvSpPr>
          <p:spPr bwMode="auto">
            <a:xfrm flipV="1">
              <a:off x="3707" y="1346"/>
              <a:ext cx="60"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99" name="Line 303"/>
            <p:cNvSpPr>
              <a:spLocks noChangeShapeType="1"/>
            </p:cNvSpPr>
            <p:nvPr/>
          </p:nvSpPr>
          <p:spPr bwMode="auto">
            <a:xfrm flipV="1">
              <a:off x="3712" y="1356"/>
              <a:ext cx="71"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0" name="Line 304"/>
            <p:cNvSpPr>
              <a:spLocks noChangeShapeType="1"/>
            </p:cNvSpPr>
            <p:nvPr/>
          </p:nvSpPr>
          <p:spPr bwMode="auto">
            <a:xfrm flipV="1">
              <a:off x="3745" y="1387"/>
              <a:ext cx="56"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1" name="Line 305"/>
            <p:cNvSpPr>
              <a:spLocks noChangeShapeType="1"/>
            </p:cNvSpPr>
            <p:nvPr/>
          </p:nvSpPr>
          <p:spPr bwMode="auto">
            <a:xfrm flipV="1">
              <a:off x="3767" y="1400"/>
              <a:ext cx="49" cy="6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2" name="Line 306"/>
            <p:cNvSpPr>
              <a:spLocks noChangeShapeType="1"/>
            </p:cNvSpPr>
            <p:nvPr/>
          </p:nvSpPr>
          <p:spPr bwMode="auto">
            <a:xfrm flipV="1">
              <a:off x="3794" y="1412"/>
              <a:ext cx="36" cy="7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3" name="Line 307"/>
            <p:cNvSpPr>
              <a:spLocks noChangeShapeType="1"/>
            </p:cNvSpPr>
            <p:nvPr/>
          </p:nvSpPr>
          <p:spPr bwMode="auto">
            <a:xfrm flipV="1">
              <a:off x="3826" y="1423"/>
              <a:ext cx="18" cy="7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4" name="Line 308"/>
            <p:cNvSpPr>
              <a:spLocks noChangeShapeType="1"/>
            </p:cNvSpPr>
            <p:nvPr/>
          </p:nvSpPr>
          <p:spPr bwMode="auto">
            <a:xfrm flipH="1" flipV="1">
              <a:off x="3864" y="1429"/>
              <a:ext cx="3" cy="8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5" name="Line 309"/>
            <p:cNvSpPr>
              <a:spLocks noChangeShapeType="1"/>
            </p:cNvSpPr>
            <p:nvPr/>
          </p:nvSpPr>
          <p:spPr bwMode="auto">
            <a:xfrm flipH="1" flipV="1">
              <a:off x="3893" y="1429"/>
              <a:ext cx="12" cy="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6" name="Line 310"/>
            <p:cNvSpPr>
              <a:spLocks noChangeShapeType="1"/>
            </p:cNvSpPr>
            <p:nvPr/>
          </p:nvSpPr>
          <p:spPr bwMode="auto">
            <a:xfrm flipH="1" flipV="1">
              <a:off x="3915" y="1425"/>
              <a:ext cx="14" cy="6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7" name="Line 311"/>
            <p:cNvSpPr>
              <a:spLocks noChangeShapeType="1"/>
            </p:cNvSpPr>
            <p:nvPr/>
          </p:nvSpPr>
          <p:spPr bwMode="auto">
            <a:xfrm flipH="1" flipV="1">
              <a:off x="3935" y="1419"/>
              <a:ext cx="15" cy="4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8" name="Line 312"/>
            <p:cNvSpPr>
              <a:spLocks noChangeShapeType="1"/>
            </p:cNvSpPr>
            <p:nvPr/>
          </p:nvSpPr>
          <p:spPr bwMode="auto">
            <a:xfrm flipH="1" flipV="1">
              <a:off x="3952" y="1403"/>
              <a:ext cx="25"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09" name="Line 313"/>
            <p:cNvSpPr>
              <a:spLocks noChangeShapeType="1"/>
            </p:cNvSpPr>
            <p:nvPr/>
          </p:nvSpPr>
          <p:spPr bwMode="auto">
            <a:xfrm flipH="1" flipV="1">
              <a:off x="3969" y="1385"/>
              <a:ext cx="19"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0" name="Line 314"/>
            <p:cNvSpPr>
              <a:spLocks noChangeShapeType="1"/>
            </p:cNvSpPr>
            <p:nvPr/>
          </p:nvSpPr>
          <p:spPr bwMode="auto">
            <a:xfrm flipH="1" flipV="1">
              <a:off x="3986" y="1373"/>
              <a:ext cx="15"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1" name="Line 315"/>
            <p:cNvSpPr>
              <a:spLocks noChangeShapeType="1"/>
            </p:cNvSpPr>
            <p:nvPr/>
          </p:nvSpPr>
          <p:spPr bwMode="auto">
            <a:xfrm flipH="1" flipV="1">
              <a:off x="4007" y="1353"/>
              <a:ext cx="10"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2" name="Line 316"/>
            <p:cNvSpPr>
              <a:spLocks noChangeShapeType="1"/>
            </p:cNvSpPr>
            <p:nvPr/>
          </p:nvSpPr>
          <p:spPr bwMode="auto">
            <a:xfrm flipH="1" flipV="1">
              <a:off x="4035" y="1351"/>
              <a:ext cx="11"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3" name="Line 317"/>
            <p:cNvSpPr>
              <a:spLocks noChangeShapeType="1"/>
            </p:cNvSpPr>
            <p:nvPr/>
          </p:nvSpPr>
          <p:spPr bwMode="auto">
            <a:xfrm flipH="1" flipV="1">
              <a:off x="4058" y="1341"/>
              <a:ext cx="12"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4" name="Line 318"/>
            <p:cNvSpPr>
              <a:spLocks noChangeShapeType="1"/>
            </p:cNvSpPr>
            <p:nvPr/>
          </p:nvSpPr>
          <p:spPr bwMode="auto">
            <a:xfrm flipH="1" flipV="1">
              <a:off x="4086" y="1340"/>
              <a:ext cx="22" cy="4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5" name="Line 319"/>
            <p:cNvSpPr>
              <a:spLocks noChangeShapeType="1"/>
            </p:cNvSpPr>
            <p:nvPr/>
          </p:nvSpPr>
          <p:spPr bwMode="auto">
            <a:xfrm flipH="1" flipV="1">
              <a:off x="4111" y="1330"/>
              <a:ext cx="34"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6" name="Line 320"/>
            <p:cNvSpPr>
              <a:spLocks noChangeShapeType="1"/>
            </p:cNvSpPr>
            <p:nvPr/>
          </p:nvSpPr>
          <p:spPr bwMode="auto">
            <a:xfrm>
              <a:off x="4129" y="1311"/>
              <a:ext cx="27"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7" name="Line 321"/>
            <p:cNvSpPr>
              <a:spLocks noChangeShapeType="1"/>
            </p:cNvSpPr>
            <p:nvPr/>
          </p:nvSpPr>
          <p:spPr bwMode="auto">
            <a:xfrm>
              <a:off x="4151" y="1287"/>
              <a:ext cx="24" cy="5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8" name="Line 322"/>
            <p:cNvSpPr>
              <a:spLocks noChangeShapeType="1"/>
            </p:cNvSpPr>
            <p:nvPr/>
          </p:nvSpPr>
          <p:spPr bwMode="auto">
            <a:xfrm>
              <a:off x="4166" y="1277"/>
              <a:ext cx="33" cy="6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19" name="Line 323"/>
            <p:cNvSpPr>
              <a:spLocks noChangeShapeType="1"/>
            </p:cNvSpPr>
            <p:nvPr/>
          </p:nvSpPr>
          <p:spPr bwMode="auto">
            <a:xfrm>
              <a:off x="4187" y="1269"/>
              <a:ext cx="41" cy="5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0" name="Line 324"/>
            <p:cNvSpPr>
              <a:spLocks noChangeShapeType="1"/>
            </p:cNvSpPr>
            <p:nvPr/>
          </p:nvSpPr>
          <p:spPr bwMode="auto">
            <a:xfrm>
              <a:off x="4205" y="1263"/>
              <a:ext cx="54"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1" name="Line 325"/>
            <p:cNvSpPr>
              <a:spLocks noChangeShapeType="1"/>
            </p:cNvSpPr>
            <p:nvPr/>
          </p:nvSpPr>
          <p:spPr bwMode="auto">
            <a:xfrm>
              <a:off x="4228" y="1247"/>
              <a:ext cx="48"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2" name="Line 326"/>
            <p:cNvSpPr>
              <a:spLocks noChangeShapeType="1"/>
            </p:cNvSpPr>
            <p:nvPr/>
          </p:nvSpPr>
          <p:spPr bwMode="auto">
            <a:xfrm>
              <a:off x="4238" y="1232"/>
              <a:ext cx="82"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3" name="Line 327"/>
            <p:cNvSpPr>
              <a:spLocks noChangeShapeType="1"/>
            </p:cNvSpPr>
            <p:nvPr/>
          </p:nvSpPr>
          <p:spPr bwMode="auto">
            <a:xfrm>
              <a:off x="4266" y="1219"/>
              <a:ext cx="72"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4" name="Line 328"/>
            <p:cNvSpPr>
              <a:spLocks noChangeShapeType="1"/>
            </p:cNvSpPr>
            <p:nvPr/>
          </p:nvSpPr>
          <p:spPr bwMode="auto">
            <a:xfrm>
              <a:off x="4283" y="1196"/>
              <a:ext cx="79"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5" name="Line 329"/>
            <p:cNvSpPr>
              <a:spLocks noChangeShapeType="1"/>
            </p:cNvSpPr>
            <p:nvPr/>
          </p:nvSpPr>
          <p:spPr bwMode="auto">
            <a:xfrm>
              <a:off x="4288" y="1175"/>
              <a:ext cx="80"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6" name="Line 330"/>
            <p:cNvSpPr>
              <a:spLocks noChangeShapeType="1"/>
            </p:cNvSpPr>
            <p:nvPr/>
          </p:nvSpPr>
          <p:spPr bwMode="auto">
            <a:xfrm>
              <a:off x="4290" y="1150"/>
              <a:ext cx="7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7" name="Line 331"/>
            <p:cNvSpPr>
              <a:spLocks noChangeShapeType="1"/>
            </p:cNvSpPr>
            <p:nvPr/>
          </p:nvSpPr>
          <p:spPr bwMode="auto">
            <a:xfrm>
              <a:off x="4288" y="1119"/>
              <a:ext cx="43"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8" name="Line 332"/>
            <p:cNvSpPr>
              <a:spLocks noChangeShapeType="1"/>
            </p:cNvSpPr>
            <p:nvPr/>
          </p:nvSpPr>
          <p:spPr bwMode="auto">
            <a:xfrm>
              <a:off x="4273" y="1087"/>
              <a:ext cx="45"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29" name="Line 333"/>
            <p:cNvSpPr>
              <a:spLocks noChangeShapeType="1"/>
            </p:cNvSpPr>
            <p:nvPr/>
          </p:nvSpPr>
          <p:spPr bwMode="auto">
            <a:xfrm>
              <a:off x="4268" y="1049"/>
              <a:ext cx="32"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0" name="Line 334"/>
            <p:cNvSpPr>
              <a:spLocks noChangeShapeType="1"/>
            </p:cNvSpPr>
            <p:nvPr/>
          </p:nvSpPr>
          <p:spPr bwMode="auto">
            <a:xfrm>
              <a:off x="4275" y="1034"/>
              <a:ext cx="26" cy="1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1" name="Line 335"/>
            <p:cNvSpPr>
              <a:spLocks noChangeShapeType="1"/>
            </p:cNvSpPr>
            <p:nvPr/>
          </p:nvSpPr>
          <p:spPr bwMode="auto">
            <a:xfrm>
              <a:off x="4286" y="1016"/>
              <a:ext cx="25"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2" name="Line 336"/>
            <p:cNvSpPr>
              <a:spLocks noChangeShapeType="1"/>
            </p:cNvSpPr>
            <p:nvPr/>
          </p:nvSpPr>
          <p:spPr bwMode="auto">
            <a:xfrm>
              <a:off x="4318" y="1003"/>
              <a:ext cx="42" cy="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3" name="Line 337"/>
            <p:cNvSpPr>
              <a:spLocks noChangeShapeType="1"/>
            </p:cNvSpPr>
            <p:nvPr/>
          </p:nvSpPr>
          <p:spPr bwMode="auto">
            <a:xfrm>
              <a:off x="4330" y="984"/>
              <a:ext cx="60"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4" name="Line 338"/>
            <p:cNvSpPr>
              <a:spLocks noChangeShapeType="1"/>
            </p:cNvSpPr>
            <p:nvPr/>
          </p:nvSpPr>
          <p:spPr bwMode="auto">
            <a:xfrm>
              <a:off x="4343" y="965"/>
              <a:ext cx="68"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5" name="Line 339"/>
            <p:cNvSpPr>
              <a:spLocks noChangeShapeType="1"/>
            </p:cNvSpPr>
            <p:nvPr/>
          </p:nvSpPr>
          <p:spPr bwMode="auto">
            <a:xfrm>
              <a:off x="4363" y="951"/>
              <a:ext cx="58"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6" name="Line 340"/>
            <p:cNvSpPr>
              <a:spLocks noChangeShapeType="1"/>
            </p:cNvSpPr>
            <p:nvPr/>
          </p:nvSpPr>
          <p:spPr bwMode="auto">
            <a:xfrm>
              <a:off x="4388" y="936"/>
              <a:ext cx="44"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7" name="Line 341"/>
            <p:cNvSpPr>
              <a:spLocks noChangeShapeType="1"/>
            </p:cNvSpPr>
            <p:nvPr/>
          </p:nvSpPr>
          <p:spPr bwMode="auto">
            <a:xfrm>
              <a:off x="4405" y="911"/>
              <a:ext cx="62" cy="5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8" name="Line 342"/>
            <p:cNvSpPr>
              <a:spLocks noChangeShapeType="1"/>
            </p:cNvSpPr>
            <p:nvPr/>
          </p:nvSpPr>
          <p:spPr bwMode="auto">
            <a:xfrm>
              <a:off x="4422" y="898"/>
              <a:ext cx="59" cy="4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39" name="Line 343"/>
            <p:cNvSpPr>
              <a:spLocks noChangeShapeType="1"/>
            </p:cNvSpPr>
            <p:nvPr/>
          </p:nvSpPr>
          <p:spPr bwMode="auto">
            <a:xfrm>
              <a:off x="4441" y="888"/>
              <a:ext cx="71"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0" name="Line 344"/>
            <p:cNvSpPr>
              <a:spLocks noChangeShapeType="1"/>
            </p:cNvSpPr>
            <p:nvPr/>
          </p:nvSpPr>
          <p:spPr bwMode="auto">
            <a:xfrm>
              <a:off x="4461" y="866"/>
              <a:ext cx="67"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1" name="Line 345"/>
            <p:cNvSpPr>
              <a:spLocks noChangeShapeType="1"/>
            </p:cNvSpPr>
            <p:nvPr/>
          </p:nvSpPr>
          <p:spPr bwMode="auto">
            <a:xfrm>
              <a:off x="4471" y="853"/>
              <a:ext cx="98" cy="4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2" name="Line 346"/>
            <p:cNvSpPr>
              <a:spLocks noChangeShapeType="1"/>
            </p:cNvSpPr>
            <p:nvPr/>
          </p:nvSpPr>
          <p:spPr bwMode="auto">
            <a:xfrm>
              <a:off x="4485" y="825"/>
              <a:ext cx="83"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3" name="Line 347"/>
            <p:cNvSpPr>
              <a:spLocks noChangeShapeType="1"/>
            </p:cNvSpPr>
            <p:nvPr/>
          </p:nvSpPr>
          <p:spPr bwMode="auto">
            <a:xfrm>
              <a:off x="4482" y="804"/>
              <a:ext cx="93"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4" name="Line 348"/>
            <p:cNvSpPr>
              <a:spLocks noChangeShapeType="1"/>
            </p:cNvSpPr>
            <p:nvPr/>
          </p:nvSpPr>
          <p:spPr bwMode="auto">
            <a:xfrm>
              <a:off x="4491" y="776"/>
              <a:ext cx="99"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5" name="Line 349"/>
            <p:cNvSpPr>
              <a:spLocks noChangeShapeType="1"/>
            </p:cNvSpPr>
            <p:nvPr/>
          </p:nvSpPr>
          <p:spPr bwMode="auto">
            <a:xfrm>
              <a:off x="4482" y="760"/>
              <a:ext cx="99"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6" name="Line 350"/>
            <p:cNvSpPr>
              <a:spLocks noChangeShapeType="1"/>
            </p:cNvSpPr>
            <p:nvPr/>
          </p:nvSpPr>
          <p:spPr bwMode="auto">
            <a:xfrm flipV="1">
              <a:off x="4478" y="733"/>
              <a:ext cx="94" cy="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7" name="Line 351"/>
            <p:cNvSpPr>
              <a:spLocks noChangeShapeType="1"/>
            </p:cNvSpPr>
            <p:nvPr/>
          </p:nvSpPr>
          <p:spPr bwMode="auto">
            <a:xfrm flipV="1">
              <a:off x="4481" y="707"/>
              <a:ext cx="75"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8" name="Line 352"/>
            <p:cNvSpPr>
              <a:spLocks noChangeShapeType="1"/>
            </p:cNvSpPr>
            <p:nvPr/>
          </p:nvSpPr>
          <p:spPr bwMode="auto">
            <a:xfrm flipV="1">
              <a:off x="4474" y="690"/>
              <a:ext cx="67"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49" name="Line 353"/>
            <p:cNvSpPr>
              <a:spLocks noChangeShapeType="1"/>
            </p:cNvSpPr>
            <p:nvPr/>
          </p:nvSpPr>
          <p:spPr bwMode="auto">
            <a:xfrm>
              <a:off x="4475" y="668"/>
              <a:ext cx="44"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0" name="Line 354"/>
            <p:cNvSpPr>
              <a:spLocks noChangeShapeType="1"/>
            </p:cNvSpPr>
            <p:nvPr/>
          </p:nvSpPr>
          <p:spPr bwMode="auto">
            <a:xfrm>
              <a:off x="4488" y="646"/>
              <a:ext cx="46"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1" name="Line 355"/>
            <p:cNvSpPr>
              <a:spLocks noChangeShapeType="1"/>
            </p:cNvSpPr>
            <p:nvPr/>
          </p:nvSpPr>
          <p:spPr bwMode="auto">
            <a:xfrm>
              <a:off x="4480" y="623"/>
              <a:ext cx="47" cy="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2" name="Line 356"/>
            <p:cNvSpPr>
              <a:spLocks noChangeShapeType="1"/>
            </p:cNvSpPr>
            <p:nvPr/>
          </p:nvSpPr>
          <p:spPr bwMode="auto">
            <a:xfrm>
              <a:off x="4498" y="594"/>
              <a:ext cx="38" cy="1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3" name="Line 357"/>
            <p:cNvSpPr>
              <a:spLocks noChangeShapeType="1"/>
            </p:cNvSpPr>
            <p:nvPr/>
          </p:nvSpPr>
          <p:spPr bwMode="auto">
            <a:xfrm>
              <a:off x="4518" y="571"/>
              <a:ext cx="32"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4" name="Line 358"/>
            <p:cNvSpPr>
              <a:spLocks noChangeShapeType="1"/>
            </p:cNvSpPr>
            <p:nvPr/>
          </p:nvSpPr>
          <p:spPr bwMode="auto">
            <a:xfrm>
              <a:off x="4537" y="557"/>
              <a:ext cx="60"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5" name="Line 359"/>
            <p:cNvSpPr>
              <a:spLocks noChangeShapeType="1"/>
            </p:cNvSpPr>
            <p:nvPr/>
          </p:nvSpPr>
          <p:spPr bwMode="auto">
            <a:xfrm>
              <a:off x="4560" y="538"/>
              <a:ext cx="41"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6" name="Line 360"/>
            <p:cNvSpPr>
              <a:spLocks noChangeShapeType="1"/>
            </p:cNvSpPr>
            <p:nvPr/>
          </p:nvSpPr>
          <p:spPr bwMode="auto">
            <a:xfrm>
              <a:off x="4577" y="511"/>
              <a:ext cx="37"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7" name="Line 361"/>
            <p:cNvSpPr>
              <a:spLocks noChangeShapeType="1"/>
            </p:cNvSpPr>
            <p:nvPr/>
          </p:nvSpPr>
          <p:spPr bwMode="auto">
            <a:xfrm>
              <a:off x="4591" y="495"/>
              <a:ext cx="43" cy="2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8" name="Line 362"/>
            <p:cNvSpPr>
              <a:spLocks noChangeShapeType="1"/>
            </p:cNvSpPr>
            <p:nvPr/>
          </p:nvSpPr>
          <p:spPr bwMode="auto">
            <a:xfrm>
              <a:off x="4600" y="479"/>
              <a:ext cx="39"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59" name="Line 363"/>
            <p:cNvSpPr>
              <a:spLocks noChangeShapeType="1"/>
            </p:cNvSpPr>
            <p:nvPr/>
          </p:nvSpPr>
          <p:spPr bwMode="auto">
            <a:xfrm>
              <a:off x="4616" y="457"/>
              <a:ext cx="36"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60" name="Line 364"/>
            <p:cNvSpPr>
              <a:spLocks noChangeShapeType="1"/>
            </p:cNvSpPr>
            <p:nvPr/>
          </p:nvSpPr>
          <p:spPr bwMode="auto">
            <a:xfrm>
              <a:off x="4632" y="441"/>
              <a:ext cx="37" cy="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61" name="Line 365"/>
            <p:cNvSpPr>
              <a:spLocks noChangeShapeType="1"/>
            </p:cNvSpPr>
            <p:nvPr/>
          </p:nvSpPr>
          <p:spPr bwMode="auto">
            <a:xfrm>
              <a:off x="4644" y="418"/>
              <a:ext cx="34" cy="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62" name="Line 366"/>
            <p:cNvSpPr>
              <a:spLocks noChangeShapeType="1"/>
            </p:cNvSpPr>
            <p:nvPr/>
          </p:nvSpPr>
          <p:spPr bwMode="auto">
            <a:xfrm>
              <a:off x="4660" y="388"/>
              <a:ext cx="24"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63" name="Freeform 367"/>
            <p:cNvSpPr>
              <a:spLocks/>
            </p:cNvSpPr>
            <p:nvPr/>
          </p:nvSpPr>
          <p:spPr bwMode="auto">
            <a:xfrm>
              <a:off x="3312" y="4148"/>
              <a:ext cx="1226" cy="5"/>
            </a:xfrm>
            <a:custGeom>
              <a:avLst/>
              <a:gdLst>
                <a:gd name="T0" fmla="*/ 0 w 3309"/>
                <a:gd name="T1" fmla="*/ 0 h 14"/>
                <a:gd name="T2" fmla="*/ 3309 w 3309"/>
                <a:gd name="T3" fmla="*/ 14 h 14"/>
              </a:gdLst>
              <a:ahLst/>
              <a:cxnLst>
                <a:cxn ang="0">
                  <a:pos x="T0" y="T1"/>
                </a:cxn>
                <a:cxn ang="0">
                  <a:pos x="T2" y="T3"/>
                </a:cxn>
              </a:cxnLst>
              <a:rect l="0" t="0" r="r" b="b"/>
              <a:pathLst>
                <a:path w="3309" h="14">
                  <a:moveTo>
                    <a:pt x="0" y="0"/>
                  </a:moveTo>
                  <a:lnTo>
                    <a:pt x="3309" y="14"/>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64" name="Line 368"/>
            <p:cNvSpPr>
              <a:spLocks noChangeShapeType="1"/>
            </p:cNvSpPr>
            <p:nvPr/>
          </p:nvSpPr>
          <p:spPr bwMode="auto">
            <a:xfrm>
              <a:off x="3314" y="4127"/>
              <a:ext cx="0" cy="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65" name="Line 369"/>
            <p:cNvSpPr>
              <a:spLocks noChangeShapeType="1"/>
            </p:cNvSpPr>
            <p:nvPr/>
          </p:nvSpPr>
          <p:spPr bwMode="auto">
            <a:xfrm>
              <a:off x="3932" y="4128"/>
              <a:ext cx="0" cy="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66" name="Line 370"/>
            <p:cNvSpPr>
              <a:spLocks noChangeShapeType="1"/>
            </p:cNvSpPr>
            <p:nvPr/>
          </p:nvSpPr>
          <p:spPr bwMode="auto">
            <a:xfrm>
              <a:off x="4541" y="4128"/>
              <a:ext cx="0" cy="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67" name="Text Box 371"/>
            <p:cNvSpPr txBox="1">
              <a:spLocks noChangeArrowheads="1"/>
            </p:cNvSpPr>
            <p:nvPr/>
          </p:nvSpPr>
          <p:spPr bwMode="auto">
            <a:xfrm>
              <a:off x="3764" y="3984"/>
              <a:ext cx="267"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200" b="1">
                  <a:solidFill>
                    <a:srgbClr val="000000"/>
                  </a:solidFill>
                  <a:latin typeface="Angsana New" panose="02020603050405020304" pitchFamily="18" charset="-34"/>
                  <a:cs typeface="Arial" panose="020B0604020202020204" pitchFamily="34" charset="0"/>
                </a:rPr>
                <a:t>Miles</a:t>
              </a:r>
            </a:p>
          </p:txBody>
        </p:sp>
        <p:sp>
          <p:nvSpPr>
            <p:cNvPr id="4468" name="Line 372"/>
            <p:cNvSpPr>
              <a:spLocks noChangeShapeType="1"/>
            </p:cNvSpPr>
            <p:nvPr/>
          </p:nvSpPr>
          <p:spPr bwMode="auto">
            <a:xfrm>
              <a:off x="4800" y="2554"/>
              <a:ext cx="25" cy="2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69" name="Line 373"/>
            <p:cNvSpPr>
              <a:spLocks noChangeShapeType="1"/>
            </p:cNvSpPr>
            <p:nvPr/>
          </p:nvSpPr>
          <p:spPr bwMode="auto">
            <a:xfrm>
              <a:off x="4785" y="2590"/>
              <a:ext cx="39"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0" name="Line 374"/>
            <p:cNvSpPr>
              <a:spLocks noChangeShapeType="1"/>
            </p:cNvSpPr>
            <p:nvPr/>
          </p:nvSpPr>
          <p:spPr bwMode="auto">
            <a:xfrm>
              <a:off x="4778" y="2622"/>
              <a:ext cx="47"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1" name="Line 375"/>
            <p:cNvSpPr>
              <a:spLocks noChangeShapeType="1"/>
            </p:cNvSpPr>
            <p:nvPr/>
          </p:nvSpPr>
          <p:spPr bwMode="auto">
            <a:xfrm>
              <a:off x="4775" y="2646"/>
              <a:ext cx="50"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2" name="Line 376"/>
            <p:cNvSpPr>
              <a:spLocks noChangeShapeType="1"/>
            </p:cNvSpPr>
            <p:nvPr/>
          </p:nvSpPr>
          <p:spPr bwMode="auto">
            <a:xfrm>
              <a:off x="4759" y="2677"/>
              <a:ext cx="68"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3" name="Line 377"/>
            <p:cNvSpPr>
              <a:spLocks noChangeShapeType="1"/>
            </p:cNvSpPr>
            <p:nvPr/>
          </p:nvSpPr>
          <p:spPr bwMode="auto">
            <a:xfrm>
              <a:off x="4752" y="2710"/>
              <a:ext cx="75"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4" name="Line 378"/>
            <p:cNvSpPr>
              <a:spLocks noChangeShapeType="1"/>
            </p:cNvSpPr>
            <p:nvPr/>
          </p:nvSpPr>
          <p:spPr bwMode="auto">
            <a:xfrm>
              <a:off x="4750" y="2748"/>
              <a:ext cx="76"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5" name="Line 379"/>
            <p:cNvSpPr>
              <a:spLocks noChangeShapeType="1"/>
            </p:cNvSpPr>
            <p:nvPr/>
          </p:nvSpPr>
          <p:spPr bwMode="auto">
            <a:xfrm>
              <a:off x="4776" y="2782"/>
              <a:ext cx="50" cy="1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6" name="Line 380"/>
            <p:cNvSpPr>
              <a:spLocks noChangeShapeType="1"/>
            </p:cNvSpPr>
            <p:nvPr/>
          </p:nvSpPr>
          <p:spPr bwMode="auto">
            <a:xfrm>
              <a:off x="4727" y="2812"/>
              <a:ext cx="98" cy="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7" name="Line 381"/>
            <p:cNvSpPr>
              <a:spLocks noChangeShapeType="1"/>
            </p:cNvSpPr>
            <p:nvPr/>
          </p:nvSpPr>
          <p:spPr bwMode="auto">
            <a:xfrm>
              <a:off x="4751" y="2841"/>
              <a:ext cx="77"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8" name="Line 382"/>
            <p:cNvSpPr>
              <a:spLocks noChangeShapeType="1"/>
            </p:cNvSpPr>
            <p:nvPr/>
          </p:nvSpPr>
          <p:spPr bwMode="auto">
            <a:xfrm>
              <a:off x="4742" y="2872"/>
              <a:ext cx="82"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79" name="Line 383"/>
            <p:cNvSpPr>
              <a:spLocks noChangeShapeType="1"/>
            </p:cNvSpPr>
            <p:nvPr/>
          </p:nvSpPr>
          <p:spPr bwMode="auto">
            <a:xfrm>
              <a:off x="4748" y="2898"/>
              <a:ext cx="79"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0" name="Line 384"/>
            <p:cNvSpPr>
              <a:spLocks noChangeShapeType="1"/>
            </p:cNvSpPr>
            <p:nvPr/>
          </p:nvSpPr>
          <p:spPr bwMode="auto">
            <a:xfrm>
              <a:off x="4772" y="2916"/>
              <a:ext cx="53"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1" name="Line 385"/>
            <p:cNvSpPr>
              <a:spLocks noChangeShapeType="1"/>
            </p:cNvSpPr>
            <p:nvPr/>
          </p:nvSpPr>
          <p:spPr bwMode="auto">
            <a:xfrm flipV="1">
              <a:off x="4771" y="2940"/>
              <a:ext cx="51"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2" name="Line 386"/>
            <p:cNvSpPr>
              <a:spLocks noChangeShapeType="1"/>
            </p:cNvSpPr>
            <p:nvPr/>
          </p:nvSpPr>
          <p:spPr bwMode="auto">
            <a:xfrm>
              <a:off x="4770" y="2967"/>
              <a:ext cx="58" cy="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3" name="Line 387"/>
            <p:cNvSpPr>
              <a:spLocks noChangeShapeType="1"/>
            </p:cNvSpPr>
            <p:nvPr/>
          </p:nvSpPr>
          <p:spPr bwMode="auto">
            <a:xfrm flipV="1">
              <a:off x="4799" y="2997"/>
              <a:ext cx="27"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4" name="Line 388"/>
            <p:cNvSpPr>
              <a:spLocks noChangeShapeType="1"/>
            </p:cNvSpPr>
            <p:nvPr/>
          </p:nvSpPr>
          <p:spPr bwMode="auto">
            <a:xfrm>
              <a:off x="4808" y="3031"/>
              <a:ext cx="2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5" name="Line 389"/>
            <p:cNvSpPr>
              <a:spLocks noChangeShapeType="1"/>
            </p:cNvSpPr>
            <p:nvPr/>
          </p:nvSpPr>
          <p:spPr bwMode="auto">
            <a:xfrm>
              <a:off x="4805" y="3087"/>
              <a:ext cx="20" cy="1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6" name="Line 390"/>
            <p:cNvSpPr>
              <a:spLocks noChangeShapeType="1"/>
            </p:cNvSpPr>
            <p:nvPr/>
          </p:nvSpPr>
          <p:spPr bwMode="auto">
            <a:xfrm>
              <a:off x="4800" y="3102"/>
              <a:ext cx="20"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7" name="Line 391"/>
            <p:cNvSpPr>
              <a:spLocks noChangeShapeType="1"/>
            </p:cNvSpPr>
            <p:nvPr/>
          </p:nvSpPr>
          <p:spPr bwMode="auto">
            <a:xfrm>
              <a:off x="4756" y="3118"/>
              <a:ext cx="34"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8" name="Line 392"/>
            <p:cNvSpPr>
              <a:spLocks noChangeShapeType="1"/>
            </p:cNvSpPr>
            <p:nvPr/>
          </p:nvSpPr>
          <p:spPr bwMode="auto">
            <a:xfrm>
              <a:off x="4735" y="3122"/>
              <a:ext cx="41"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89" name="Line 393"/>
            <p:cNvSpPr>
              <a:spLocks noChangeShapeType="1"/>
            </p:cNvSpPr>
            <p:nvPr/>
          </p:nvSpPr>
          <p:spPr bwMode="auto">
            <a:xfrm>
              <a:off x="4725" y="3140"/>
              <a:ext cx="42"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0" name="Line 394"/>
            <p:cNvSpPr>
              <a:spLocks noChangeShapeType="1"/>
            </p:cNvSpPr>
            <p:nvPr/>
          </p:nvSpPr>
          <p:spPr bwMode="auto">
            <a:xfrm>
              <a:off x="4691" y="3149"/>
              <a:ext cx="50"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1" name="Line 395"/>
            <p:cNvSpPr>
              <a:spLocks noChangeShapeType="1"/>
            </p:cNvSpPr>
            <p:nvPr/>
          </p:nvSpPr>
          <p:spPr bwMode="auto">
            <a:xfrm>
              <a:off x="4666" y="3175"/>
              <a:ext cx="42"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2" name="Line 396"/>
            <p:cNvSpPr>
              <a:spLocks noChangeShapeType="1"/>
            </p:cNvSpPr>
            <p:nvPr/>
          </p:nvSpPr>
          <p:spPr bwMode="auto">
            <a:xfrm>
              <a:off x="4642" y="3187"/>
              <a:ext cx="39"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3" name="Line 397"/>
            <p:cNvSpPr>
              <a:spLocks noChangeShapeType="1"/>
            </p:cNvSpPr>
            <p:nvPr/>
          </p:nvSpPr>
          <p:spPr bwMode="auto">
            <a:xfrm>
              <a:off x="4627" y="3197"/>
              <a:ext cx="39" cy="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4" name="Line 398"/>
            <p:cNvSpPr>
              <a:spLocks noChangeShapeType="1"/>
            </p:cNvSpPr>
            <p:nvPr/>
          </p:nvSpPr>
          <p:spPr bwMode="auto">
            <a:xfrm>
              <a:off x="4605" y="3208"/>
              <a:ext cx="39" cy="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5" name="Line 399"/>
            <p:cNvSpPr>
              <a:spLocks noChangeShapeType="1"/>
            </p:cNvSpPr>
            <p:nvPr/>
          </p:nvSpPr>
          <p:spPr bwMode="auto">
            <a:xfrm>
              <a:off x="4586" y="3231"/>
              <a:ext cx="40" cy="4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6" name="Line 400"/>
            <p:cNvSpPr>
              <a:spLocks noChangeShapeType="1"/>
            </p:cNvSpPr>
            <p:nvPr/>
          </p:nvSpPr>
          <p:spPr bwMode="auto">
            <a:xfrm>
              <a:off x="4551" y="3236"/>
              <a:ext cx="50"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7" name="Line 401"/>
            <p:cNvSpPr>
              <a:spLocks noChangeShapeType="1"/>
            </p:cNvSpPr>
            <p:nvPr/>
          </p:nvSpPr>
          <p:spPr bwMode="auto">
            <a:xfrm>
              <a:off x="4535" y="3259"/>
              <a:ext cx="44"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8" name="Line 402"/>
            <p:cNvSpPr>
              <a:spLocks noChangeShapeType="1"/>
            </p:cNvSpPr>
            <p:nvPr/>
          </p:nvSpPr>
          <p:spPr bwMode="auto">
            <a:xfrm>
              <a:off x="4520" y="3274"/>
              <a:ext cx="44"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499" name="Line 403"/>
            <p:cNvSpPr>
              <a:spLocks noChangeShapeType="1"/>
            </p:cNvSpPr>
            <p:nvPr/>
          </p:nvSpPr>
          <p:spPr bwMode="auto">
            <a:xfrm>
              <a:off x="4486" y="3281"/>
              <a:ext cx="62"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0" name="Line 404"/>
            <p:cNvSpPr>
              <a:spLocks noChangeShapeType="1"/>
            </p:cNvSpPr>
            <p:nvPr/>
          </p:nvSpPr>
          <p:spPr bwMode="auto">
            <a:xfrm>
              <a:off x="4472" y="3305"/>
              <a:ext cx="57"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1" name="Line 405"/>
            <p:cNvSpPr>
              <a:spLocks noChangeShapeType="1"/>
            </p:cNvSpPr>
            <p:nvPr/>
          </p:nvSpPr>
          <p:spPr bwMode="auto">
            <a:xfrm>
              <a:off x="4459" y="3329"/>
              <a:ext cx="58" cy="5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2" name="Line 406"/>
            <p:cNvSpPr>
              <a:spLocks noChangeShapeType="1"/>
            </p:cNvSpPr>
            <p:nvPr/>
          </p:nvSpPr>
          <p:spPr bwMode="auto">
            <a:xfrm>
              <a:off x="4433" y="3353"/>
              <a:ext cx="78"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3" name="Line 407"/>
            <p:cNvSpPr>
              <a:spLocks noChangeShapeType="1"/>
            </p:cNvSpPr>
            <p:nvPr/>
          </p:nvSpPr>
          <p:spPr bwMode="auto">
            <a:xfrm>
              <a:off x="4408" y="3371"/>
              <a:ext cx="77"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4" name="Line 408"/>
            <p:cNvSpPr>
              <a:spLocks noChangeShapeType="1"/>
            </p:cNvSpPr>
            <p:nvPr/>
          </p:nvSpPr>
          <p:spPr bwMode="auto">
            <a:xfrm>
              <a:off x="4389" y="3387"/>
              <a:ext cx="90" cy="5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5" name="Line 409"/>
            <p:cNvSpPr>
              <a:spLocks noChangeShapeType="1"/>
            </p:cNvSpPr>
            <p:nvPr/>
          </p:nvSpPr>
          <p:spPr bwMode="auto">
            <a:xfrm>
              <a:off x="4365" y="3435"/>
              <a:ext cx="114"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6" name="Line 410"/>
            <p:cNvSpPr>
              <a:spLocks noChangeShapeType="1"/>
            </p:cNvSpPr>
            <p:nvPr/>
          </p:nvSpPr>
          <p:spPr bwMode="auto">
            <a:xfrm>
              <a:off x="4375" y="3471"/>
              <a:ext cx="95" cy="2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7" name="Line 411"/>
            <p:cNvSpPr>
              <a:spLocks noChangeShapeType="1"/>
            </p:cNvSpPr>
            <p:nvPr/>
          </p:nvSpPr>
          <p:spPr bwMode="auto">
            <a:xfrm>
              <a:off x="4375" y="3510"/>
              <a:ext cx="87" cy="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8" name="Line 412"/>
            <p:cNvSpPr>
              <a:spLocks noChangeShapeType="1"/>
            </p:cNvSpPr>
            <p:nvPr/>
          </p:nvSpPr>
          <p:spPr bwMode="auto">
            <a:xfrm>
              <a:off x="4357" y="3538"/>
              <a:ext cx="117" cy="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09" name="Line 413"/>
            <p:cNvSpPr>
              <a:spLocks noChangeShapeType="1"/>
            </p:cNvSpPr>
            <p:nvPr/>
          </p:nvSpPr>
          <p:spPr bwMode="auto">
            <a:xfrm flipV="1">
              <a:off x="4372" y="3584"/>
              <a:ext cx="108"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0" name="Line 414"/>
            <p:cNvSpPr>
              <a:spLocks noChangeShapeType="1"/>
            </p:cNvSpPr>
            <p:nvPr/>
          </p:nvSpPr>
          <p:spPr bwMode="auto">
            <a:xfrm>
              <a:off x="4403" y="3613"/>
              <a:ext cx="87"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1" name="Line 415"/>
            <p:cNvSpPr>
              <a:spLocks noChangeShapeType="1"/>
            </p:cNvSpPr>
            <p:nvPr/>
          </p:nvSpPr>
          <p:spPr bwMode="auto">
            <a:xfrm flipV="1">
              <a:off x="4421" y="3643"/>
              <a:ext cx="94" cy="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2" name="Line 416"/>
            <p:cNvSpPr>
              <a:spLocks noChangeShapeType="1"/>
            </p:cNvSpPr>
            <p:nvPr/>
          </p:nvSpPr>
          <p:spPr bwMode="auto">
            <a:xfrm flipV="1">
              <a:off x="4437" y="3677"/>
              <a:ext cx="115"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3" name="Line 417"/>
            <p:cNvSpPr>
              <a:spLocks noChangeShapeType="1"/>
            </p:cNvSpPr>
            <p:nvPr/>
          </p:nvSpPr>
          <p:spPr bwMode="auto">
            <a:xfrm>
              <a:off x="4468" y="3707"/>
              <a:ext cx="97"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4" name="Line 418"/>
            <p:cNvSpPr>
              <a:spLocks noChangeShapeType="1"/>
            </p:cNvSpPr>
            <p:nvPr/>
          </p:nvSpPr>
          <p:spPr bwMode="auto">
            <a:xfrm>
              <a:off x="4438" y="3738"/>
              <a:ext cx="60"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5" name="Line 419"/>
            <p:cNvSpPr>
              <a:spLocks noChangeShapeType="1"/>
            </p:cNvSpPr>
            <p:nvPr/>
          </p:nvSpPr>
          <p:spPr bwMode="auto">
            <a:xfrm>
              <a:off x="4417" y="3766"/>
              <a:ext cx="55"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6" name="Line 420"/>
            <p:cNvSpPr>
              <a:spLocks noChangeShapeType="1"/>
            </p:cNvSpPr>
            <p:nvPr/>
          </p:nvSpPr>
          <p:spPr bwMode="auto">
            <a:xfrm>
              <a:off x="4392" y="3794"/>
              <a:ext cx="65" cy="3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7" name="Line 421"/>
            <p:cNvSpPr>
              <a:spLocks noChangeShapeType="1"/>
            </p:cNvSpPr>
            <p:nvPr/>
          </p:nvSpPr>
          <p:spPr bwMode="auto">
            <a:xfrm>
              <a:off x="4357" y="3837"/>
              <a:ext cx="75"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8" name="Line 422"/>
            <p:cNvSpPr>
              <a:spLocks noChangeShapeType="1"/>
            </p:cNvSpPr>
            <p:nvPr/>
          </p:nvSpPr>
          <p:spPr bwMode="auto">
            <a:xfrm>
              <a:off x="4347" y="3866"/>
              <a:ext cx="66"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19" name="Line 423"/>
            <p:cNvSpPr>
              <a:spLocks noChangeShapeType="1"/>
            </p:cNvSpPr>
            <p:nvPr/>
          </p:nvSpPr>
          <p:spPr bwMode="auto">
            <a:xfrm>
              <a:off x="4323" y="3893"/>
              <a:ext cx="75"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0" name="Line 424"/>
            <p:cNvSpPr>
              <a:spLocks noChangeShapeType="1"/>
            </p:cNvSpPr>
            <p:nvPr/>
          </p:nvSpPr>
          <p:spPr bwMode="auto">
            <a:xfrm>
              <a:off x="4296" y="3923"/>
              <a:ext cx="107"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1" name="Line 425"/>
            <p:cNvSpPr>
              <a:spLocks noChangeShapeType="1"/>
            </p:cNvSpPr>
            <p:nvPr/>
          </p:nvSpPr>
          <p:spPr bwMode="auto">
            <a:xfrm>
              <a:off x="4296" y="3959"/>
              <a:ext cx="75"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2" name="Line 426"/>
            <p:cNvSpPr>
              <a:spLocks noChangeShapeType="1"/>
            </p:cNvSpPr>
            <p:nvPr/>
          </p:nvSpPr>
          <p:spPr bwMode="auto">
            <a:xfrm>
              <a:off x="4281" y="3992"/>
              <a:ext cx="98"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3" name="Line 427"/>
            <p:cNvSpPr>
              <a:spLocks noChangeShapeType="1"/>
            </p:cNvSpPr>
            <p:nvPr/>
          </p:nvSpPr>
          <p:spPr bwMode="auto">
            <a:xfrm>
              <a:off x="4269" y="4034"/>
              <a:ext cx="112" cy="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4" name="Line 428"/>
            <p:cNvSpPr>
              <a:spLocks noChangeShapeType="1"/>
            </p:cNvSpPr>
            <p:nvPr/>
          </p:nvSpPr>
          <p:spPr bwMode="auto">
            <a:xfrm>
              <a:off x="4297" y="4066"/>
              <a:ext cx="94"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5" name="Line 429"/>
            <p:cNvSpPr>
              <a:spLocks noChangeShapeType="1"/>
            </p:cNvSpPr>
            <p:nvPr/>
          </p:nvSpPr>
          <p:spPr bwMode="auto">
            <a:xfrm>
              <a:off x="4283" y="4097"/>
              <a:ext cx="12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6" name="Line 430"/>
            <p:cNvSpPr>
              <a:spLocks noChangeShapeType="1"/>
            </p:cNvSpPr>
            <p:nvPr/>
          </p:nvSpPr>
          <p:spPr bwMode="auto">
            <a:xfrm>
              <a:off x="4297" y="4129"/>
              <a:ext cx="130" cy="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7" name="Line 431"/>
            <p:cNvSpPr>
              <a:spLocks noChangeShapeType="1"/>
            </p:cNvSpPr>
            <p:nvPr/>
          </p:nvSpPr>
          <p:spPr bwMode="auto">
            <a:xfrm>
              <a:off x="4322" y="4159"/>
              <a:ext cx="94"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8" name="Line 432"/>
            <p:cNvSpPr>
              <a:spLocks noChangeShapeType="1"/>
            </p:cNvSpPr>
            <p:nvPr/>
          </p:nvSpPr>
          <p:spPr bwMode="auto">
            <a:xfrm flipV="1">
              <a:off x="4387" y="4219"/>
              <a:ext cx="65" cy="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29" name="Line 433"/>
            <p:cNvSpPr>
              <a:spLocks noChangeShapeType="1"/>
            </p:cNvSpPr>
            <p:nvPr/>
          </p:nvSpPr>
          <p:spPr bwMode="auto">
            <a:xfrm>
              <a:off x="4422" y="4272"/>
              <a:ext cx="42"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36" name="Freeform 440"/>
            <p:cNvSpPr>
              <a:spLocks/>
            </p:cNvSpPr>
            <p:nvPr/>
          </p:nvSpPr>
          <p:spPr bwMode="auto">
            <a:xfrm>
              <a:off x="3342" y="3285"/>
              <a:ext cx="100" cy="74"/>
            </a:xfrm>
            <a:custGeom>
              <a:avLst/>
              <a:gdLst>
                <a:gd name="T0" fmla="*/ 0 w 270"/>
                <a:gd name="T1" fmla="*/ 189 h 201"/>
                <a:gd name="T2" fmla="*/ 78 w 270"/>
                <a:gd name="T3" fmla="*/ 201 h 201"/>
                <a:gd name="T4" fmla="*/ 258 w 270"/>
                <a:gd name="T5" fmla="*/ 66 h 201"/>
                <a:gd name="T6" fmla="*/ 270 w 270"/>
                <a:gd name="T7" fmla="*/ 0 h 201"/>
              </a:gdLst>
              <a:ahLst/>
              <a:cxnLst>
                <a:cxn ang="0">
                  <a:pos x="T0" y="T1"/>
                </a:cxn>
                <a:cxn ang="0">
                  <a:pos x="T2" y="T3"/>
                </a:cxn>
                <a:cxn ang="0">
                  <a:pos x="T4" y="T5"/>
                </a:cxn>
                <a:cxn ang="0">
                  <a:pos x="T6" y="T7"/>
                </a:cxn>
              </a:cxnLst>
              <a:rect l="0" t="0" r="r" b="b"/>
              <a:pathLst>
                <a:path w="270" h="201">
                  <a:moveTo>
                    <a:pt x="0" y="189"/>
                  </a:moveTo>
                  <a:lnTo>
                    <a:pt x="78" y="201"/>
                  </a:lnTo>
                  <a:lnTo>
                    <a:pt x="258" y="66"/>
                  </a:lnTo>
                  <a:lnTo>
                    <a:pt x="27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37" name="Freeform 441"/>
            <p:cNvSpPr>
              <a:spLocks/>
            </p:cNvSpPr>
            <p:nvPr/>
          </p:nvSpPr>
          <p:spPr bwMode="auto">
            <a:xfrm>
              <a:off x="3389" y="3351"/>
              <a:ext cx="93" cy="70"/>
            </a:xfrm>
            <a:custGeom>
              <a:avLst/>
              <a:gdLst>
                <a:gd name="T0" fmla="*/ 0 w 252"/>
                <a:gd name="T1" fmla="*/ 187 h 187"/>
                <a:gd name="T2" fmla="*/ 30 w 252"/>
                <a:gd name="T3" fmla="*/ 120 h 187"/>
                <a:gd name="T4" fmla="*/ 189 w 252"/>
                <a:gd name="T5" fmla="*/ 0 h 187"/>
                <a:gd name="T6" fmla="*/ 252 w 252"/>
                <a:gd name="T7" fmla="*/ 10 h 187"/>
              </a:gdLst>
              <a:ahLst/>
              <a:cxnLst>
                <a:cxn ang="0">
                  <a:pos x="T0" y="T1"/>
                </a:cxn>
                <a:cxn ang="0">
                  <a:pos x="T2" y="T3"/>
                </a:cxn>
                <a:cxn ang="0">
                  <a:pos x="T4" y="T5"/>
                </a:cxn>
                <a:cxn ang="0">
                  <a:pos x="T6" y="T7"/>
                </a:cxn>
              </a:cxnLst>
              <a:rect l="0" t="0" r="r" b="b"/>
              <a:pathLst>
                <a:path w="252" h="187">
                  <a:moveTo>
                    <a:pt x="0" y="187"/>
                  </a:moveTo>
                  <a:lnTo>
                    <a:pt x="30" y="120"/>
                  </a:lnTo>
                  <a:lnTo>
                    <a:pt x="189" y="0"/>
                  </a:lnTo>
                  <a:lnTo>
                    <a:pt x="252" y="1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38" name="Freeform 442"/>
            <p:cNvSpPr>
              <a:spLocks/>
            </p:cNvSpPr>
            <p:nvPr/>
          </p:nvSpPr>
          <p:spPr bwMode="auto">
            <a:xfrm>
              <a:off x="3881" y="1744"/>
              <a:ext cx="72" cy="85"/>
            </a:xfrm>
            <a:custGeom>
              <a:avLst/>
              <a:gdLst>
                <a:gd name="T0" fmla="*/ 0 w 195"/>
                <a:gd name="T1" fmla="*/ 230 h 230"/>
                <a:gd name="T2" fmla="*/ 81 w 195"/>
                <a:gd name="T3" fmla="*/ 209 h 230"/>
                <a:gd name="T4" fmla="*/ 195 w 195"/>
                <a:gd name="T5" fmla="*/ 65 h 230"/>
                <a:gd name="T6" fmla="*/ 183 w 195"/>
                <a:gd name="T7" fmla="*/ 0 h 230"/>
              </a:gdLst>
              <a:ahLst/>
              <a:cxnLst>
                <a:cxn ang="0">
                  <a:pos x="T0" y="T1"/>
                </a:cxn>
                <a:cxn ang="0">
                  <a:pos x="T2" y="T3"/>
                </a:cxn>
                <a:cxn ang="0">
                  <a:pos x="T4" y="T5"/>
                </a:cxn>
                <a:cxn ang="0">
                  <a:pos x="T6" y="T7"/>
                </a:cxn>
              </a:cxnLst>
              <a:rect l="0" t="0" r="r" b="b"/>
              <a:pathLst>
                <a:path w="195" h="230">
                  <a:moveTo>
                    <a:pt x="0" y="230"/>
                  </a:moveTo>
                  <a:lnTo>
                    <a:pt x="81" y="209"/>
                  </a:lnTo>
                  <a:lnTo>
                    <a:pt x="195" y="65"/>
                  </a:lnTo>
                  <a:lnTo>
                    <a:pt x="183"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39" name="Freeform 443"/>
            <p:cNvSpPr>
              <a:spLocks/>
            </p:cNvSpPr>
            <p:nvPr/>
          </p:nvSpPr>
          <p:spPr bwMode="auto">
            <a:xfrm>
              <a:off x="3955" y="1776"/>
              <a:ext cx="65" cy="96"/>
            </a:xfrm>
            <a:custGeom>
              <a:avLst/>
              <a:gdLst>
                <a:gd name="T0" fmla="*/ 12 w 177"/>
                <a:gd name="T1" fmla="*/ 258 h 258"/>
                <a:gd name="T2" fmla="*/ 0 w 177"/>
                <a:gd name="T3" fmla="*/ 177 h 258"/>
                <a:gd name="T4" fmla="*/ 93 w 177"/>
                <a:gd name="T5" fmla="*/ 9 h 258"/>
                <a:gd name="T6" fmla="*/ 177 w 177"/>
                <a:gd name="T7" fmla="*/ 0 h 258"/>
              </a:gdLst>
              <a:ahLst/>
              <a:cxnLst>
                <a:cxn ang="0">
                  <a:pos x="T0" y="T1"/>
                </a:cxn>
                <a:cxn ang="0">
                  <a:pos x="T2" y="T3"/>
                </a:cxn>
                <a:cxn ang="0">
                  <a:pos x="T4" y="T5"/>
                </a:cxn>
                <a:cxn ang="0">
                  <a:pos x="T6" y="T7"/>
                </a:cxn>
              </a:cxnLst>
              <a:rect l="0" t="0" r="r" b="b"/>
              <a:pathLst>
                <a:path w="177" h="258">
                  <a:moveTo>
                    <a:pt x="12" y="258"/>
                  </a:moveTo>
                  <a:lnTo>
                    <a:pt x="0" y="177"/>
                  </a:lnTo>
                  <a:lnTo>
                    <a:pt x="93" y="9"/>
                  </a:lnTo>
                  <a:lnTo>
                    <a:pt x="177"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40" name="Freeform 444"/>
            <p:cNvSpPr>
              <a:spLocks/>
            </p:cNvSpPr>
            <p:nvPr/>
          </p:nvSpPr>
          <p:spPr bwMode="auto">
            <a:xfrm>
              <a:off x="3973" y="1814"/>
              <a:ext cx="34" cy="25"/>
            </a:xfrm>
            <a:custGeom>
              <a:avLst/>
              <a:gdLst>
                <a:gd name="T0" fmla="*/ 0 w 91"/>
                <a:gd name="T1" fmla="*/ 0 h 67"/>
                <a:gd name="T2" fmla="*/ 42 w 91"/>
                <a:gd name="T3" fmla="*/ 33 h 67"/>
                <a:gd name="T4" fmla="*/ 69 w 91"/>
                <a:gd name="T5" fmla="*/ 45 h 67"/>
                <a:gd name="T6" fmla="*/ 81 w 91"/>
                <a:gd name="T7" fmla="*/ 57 h 67"/>
              </a:gdLst>
              <a:ahLst/>
              <a:cxnLst>
                <a:cxn ang="0">
                  <a:pos x="T0" y="T1"/>
                </a:cxn>
                <a:cxn ang="0">
                  <a:pos x="T2" y="T3"/>
                </a:cxn>
                <a:cxn ang="0">
                  <a:pos x="T4" y="T5"/>
                </a:cxn>
                <a:cxn ang="0">
                  <a:pos x="T6" y="T7"/>
                </a:cxn>
              </a:cxnLst>
              <a:rect l="0" t="0" r="r" b="b"/>
              <a:pathLst>
                <a:path w="91" h="67">
                  <a:moveTo>
                    <a:pt x="0" y="0"/>
                  </a:moveTo>
                  <a:cubicBezTo>
                    <a:pt x="7" y="7"/>
                    <a:pt x="35" y="31"/>
                    <a:pt x="42" y="33"/>
                  </a:cubicBezTo>
                  <a:cubicBezTo>
                    <a:pt x="63" y="40"/>
                    <a:pt x="55" y="35"/>
                    <a:pt x="69" y="45"/>
                  </a:cubicBezTo>
                  <a:cubicBezTo>
                    <a:pt x="69" y="45"/>
                    <a:pt x="91" y="67"/>
                    <a:pt x="81" y="57"/>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41" name="Freeform 445"/>
            <p:cNvSpPr>
              <a:spLocks/>
            </p:cNvSpPr>
            <p:nvPr/>
          </p:nvSpPr>
          <p:spPr bwMode="auto">
            <a:xfrm>
              <a:off x="2324" y="4079"/>
              <a:ext cx="24" cy="109"/>
            </a:xfrm>
            <a:custGeom>
              <a:avLst/>
              <a:gdLst>
                <a:gd name="T0" fmla="*/ 64 w 64"/>
                <a:gd name="T1" fmla="*/ 0 h 296"/>
                <a:gd name="T2" fmla="*/ 8 w 64"/>
                <a:gd name="T3" fmla="*/ 8 h 296"/>
                <a:gd name="T4" fmla="*/ 0 w 64"/>
                <a:gd name="T5" fmla="*/ 236 h 296"/>
                <a:gd name="T6" fmla="*/ 48 w 64"/>
                <a:gd name="T7" fmla="*/ 296 h 296"/>
              </a:gdLst>
              <a:ahLst/>
              <a:cxnLst>
                <a:cxn ang="0">
                  <a:pos x="T0" y="T1"/>
                </a:cxn>
                <a:cxn ang="0">
                  <a:pos x="T2" y="T3"/>
                </a:cxn>
                <a:cxn ang="0">
                  <a:pos x="T4" y="T5"/>
                </a:cxn>
                <a:cxn ang="0">
                  <a:pos x="T6" y="T7"/>
                </a:cxn>
              </a:cxnLst>
              <a:rect l="0" t="0" r="r" b="b"/>
              <a:pathLst>
                <a:path w="64" h="296">
                  <a:moveTo>
                    <a:pt x="64" y="0"/>
                  </a:moveTo>
                  <a:lnTo>
                    <a:pt x="8" y="8"/>
                  </a:lnTo>
                  <a:lnTo>
                    <a:pt x="0" y="236"/>
                  </a:lnTo>
                  <a:lnTo>
                    <a:pt x="48" y="296"/>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42" name="Freeform 446"/>
            <p:cNvSpPr>
              <a:spLocks/>
            </p:cNvSpPr>
            <p:nvPr/>
          </p:nvSpPr>
          <p:spPr bwMode="auto">
            <a:xfrm>
              <a:off x="2263" y="4068"/>
              <a:ext cx="27" cy="107"/>
            </a:xfrm>
            <a:custGeom>
              <a:avLst/>
              <a:gdLst>
                <a:gd name="T0" fmla="*/ 29 w 72"/>
                <a:gd name="T1" fmla="*/ 0 h 288"/>
                <a:gd name="T2" fmla="*/ 68 w 72"/>
                <a:gd name="T3" fmla="*/ 40 h 288"/>
                <a:gd name="T4" fmla="*/ 72 w 72"/>
                <a:gd name="T5" fmla="*/ 240 h 288"/>
                <a:gd name="T6" fmla="*/ 0 w 72"/>
                <a:gd name="T7" fmla="*/ 288 h 288"/>
              </a:gdLst>
              <a:ahLst/>
              <a:cxnLst>
                <a:cxn ang="0">
                  <a:pos x="T0" y="T1"/>
                </a:cxn>
                <a:cxn ang="0">
                  <a:pos x="T2" y="T3"/>
                </a:cxn>
                <a:cxn ang="0">
                  <a:pos x="T4" y="T5"/>
                </a:cxn>
                <a:cxn ang="0">
                  <a:pos x="T6" y="T7"/>
                </a:cxn>
              </a:cxnLst>
              <a:rect l="0" t="0" r="r" b="b"/>
              <a:pathLst>
                <a:path w="72" h="288">
                  <a:moveTo>
                    <a:pt x="29" y="0"/>
                  </a:moveTo>
                  <a:lnTo>
                    <a:pt x="68" y="40"/>
                  </a:lnTo>
                  <a:lnTo>
                    <a:pt x="72" y="240"/>
                  </a:lnTo>
                  <a:lnTo>
                    <a:pt x="0" y="288"/>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43" name="Freeform 447"/>
            <p:cNvSpPr>
              <a:spLocks/>
            </p:cNvSpPr>
            <p:nvPr/>
          </p:nvSpPr>
          <p:spPr bwMode="auto">
            <a:xfrm>
              <a:off x="2326" y="4138"/>
              <a:ext cx="90" cy="52"/>
            </a:xfrm>
            <a:custGeom>
              <a:avLst/>
              <a:gdLst>
                <a:gd name="T0" fmla="*/ 0 w 244"/>
                <a:gd name="T1" fmla="*/ 0 h 140"/>
                <a:gd name="T2" fmla="*/ 120 w 244"/>
                <a:gd name="T3" fmla="*/ 76 h 140"/>
                <a:gd name="T4" fmla="*/ 244 w 244"/>
                <a:gd name="T5" fmla="*/ 140 h 140"/>
              </a:gdLst>
              <a:ahLst/>
              <a:cxnLst>
                <a:cxn ang="0">
                  <a:pos x="T0" y="T1"/>
                </a:cxn>
                <a:cxn ang="0">
                  <a:pos x="T2" y="T3"/>
                </a:cxn>
                <a:cxn ang="0">
                  <a:pos x="T4" y="T5"/>
                </a:cxn>
              </a:cxnLst>
              <a:rect l="0" t="0" r="r" b="b"/>
              <a:pathLst>
                <a:path w="244" h="140">
                  <a:moveTo>
                    <a:pt x="0" y="0"/>
                  </a:moveTo>
                  <a:cubicBezTo>
                    <a:pt x="39" y="26"/>
                    <a:pt x="79" y="53"/>
                    <a:pt x="120" y="76"/>
                  </a:cubicBezTo>
                  <a:cubicBezTo>
                    <a:pt x="161" y="99"/>
                    <a:pt x="219" y="117"/>
                    <a:pt x="244" y="140"/>
                  </a:cubicBezTo>
                </a:path>
              </a:pathLst>
            </a:custGeom>
            <a:noFill/>
            <a:ln w="317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44" name="Freeform 448"/>
            <p:cNvSpPr>
              <a:spLocks/>
            </p:cNvSpPr>
            <p:nvPr/>
          </p:nvSpPr>
          <p:spPr bwMode="auto">
            <a:xfrm>
              <a:off x="4245" y="2454"/>
              <a:ext cx="37" cy="1027"/>
            </a:xfrm>
            <a:custGeom>
              <a:avLst/>
              <a:gdLst>
                <a:gd name="T0" fmla="*/ 0 w 102"/>
                <a:gd name="T1" fmla="*/ 198 h 2772"/>
                <a:gd name="T2" fmla="*/ 36 w 102"/>
                <a:gd name="T3" fmla="*/ 146 h 2772"/>
                <a:gd name="T4" fmla="*/ 72 w 102"/>
                <a:gd name="T5" fmla="*/ 0 h 2772"/>
                <a:gd name="T6" fmla="*/ 102 w 102"/>
                <a:gd name="T7" fmla="*/ 2772 h 2772"/>
              </a:gdLst>
              <a:ahLst/>
              <a:cxnLst>
                <a:cxn ang="0">
                  <a:pos x="T0" y="T1"/>
                </a:cxn>
                <a:cxn ang="0">
                  <a:pos x="T2" y="T3"/>
                </a:cxn>
                <a:cxn ang="0">
                  <a:pos x="T4" y="T5"/>
                </a:cxn>
                <a:cxn ang="0">
                  <a:pos x="T6" y="T7"/>
                </a:cxn>
              </a:cxnLst>
              <a:rect l="0" t="0" r="r" b="b"/>
              <a:pathLst>
                <a:path w="102" h="2772">
                  <a:moveTo>
                    <a:pt x="0" y="198"/>
                  </a:moveTo>
                  <a:lnTo>
                    <a:pt x="36" y="146"/>
                  </a:lnTo>
                  <a:lnTo>
                    <a:pt x="72" y="0"/>
                  </a:lnTo>
                  <a:lnTo>
                    <a:pt x="102" y="2772"/>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45" name="Freeform 449"/>
            <p:cNvSpPr>
              <a:spLocks/>
            </p:cNvSpPr>
            <p:nvPr/>
          </p:nvSpPr>
          <p:spPr bwMode="auto">
            <a:xfrm>
              <a:off x="4169" y="2990"/>
              <a:ext cx="218" cy="5"/>
            </a:xfrm>
            <a:custGeom>
              <a:avLst/>
              <a:gdLst>
                <a:gd name="T0" fmla="*/ 0 w 588"/>
                <a:gd name="T1" fmla="*/ 12 h 12"/>
                <a:gd name="T2" fmla="*/ 588 w 588"/>
                <a:gd name="T3" fmla="*/ 0 h 12"/>
              </a:gdLst>
              <a:ahLst/>
              <a:cxnLst>
                <a:cxn ang="0">
                  <a:pos x="T0" y="T1"/>
                </a:cxn>
                <a:cxn ang="0">
                  <a:pos x="T2" y="T3"/>
                </a:cxn>
              </a:cxnLst>
              <a:rect l="0" t="0" r="r" b="b"/>
              <a:pathLst>
                <a:path w="588" h="12">
                  <a:moveTo>
                    <a:pt x="0" y="12"/>
                  </a:moveTo>
                  <a:lnTo>
                    <a:pt x="588" y="0"/>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46" name="Text Box 450"/>
            <p:cNvSpPr txBox="1">
              <a:spLocks noChangeArrowheads="1"/>
            </p:cNvSpPr>
            <p:nvPr/>
          </p:nvSpPr>
          <p:spPr bwMode="auto">
            <a:xfrm>
              <a:off x="4176" y="2297"/>
              <a:ext cx="16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200" b="1">
                  <a:solidFill>
                    <a:srgbClr val="000000"/>
                  </a:solidFill>
                  <a:latin typeface="Angsana New" panose="02020603050405020304" pitchFamily="18" charset="-34"/>
                  <a:cs typeface="Arial" panose="020B0604020202020204" pitchFamily="34" charset="0"/>
                </a:rPr>
                <a:t>N</a:t>
              </a:r>
            </a:p>
          </p:txBody>
        </p:sp>
        <p:sp>
          <p:nvSpPr>
            <p:cNvPr id="4547" name="Freeform 451"/>
            <p:cNvSpPr>
              <a:spLocks/>
            </p:cNvSpPr>
            <p:nvPr/>
          </p:nvSpPr>
          <p:spPr bwMode="auto">
            <a:xfrm>
              <a:off x="3327" y="245"/>
              <a:ext cx="1500" cy="898"/>
            </a:xfrm>
            <a:custGeom>
              <a:avLst/>
              <a:gdLst>
                <a:gd name="T0" fmla="*/ 4048 w 4048"/>
                <a:gd name="T1" fmla="*/ 24 h 2424"/>
                <a:gd name="T2" fmla="*/ 3376 w 4048"/>
                <a:gd name="T3" fmla="*/ 0 h 2424"/>
                <a:gd name="T4" fmla="*/ 3248 w 4048"/>
                <a:gd name="T5" fmla="*/ 176 h 2424"/>
                <a:gd name="T6" fmla="*/ 2712 w 4048"/>
                <a:gd name="T7" fmla="*/ 328 h 2424"/>
                <a:gd name="T8" fmla="*/ 2576 w 4048"/>
                <a:gd name="T9" fmla="*/ 208 h 2424"/>
                <a:gd name="T10" fmla="*/ 128 w 4048"/>
                <a:gd name="T11" fmla="*/ 672 h 2424"/>
                <a:gd name="T12" fmla="*/ 40 w 4048"/>
                <a:gd name="T13" fmla="*/ 1544 h 2424"/>
                <a:gd name="T14" fmla="*/ 40 w 4048"/>
                <a:gd name="T15" fmla="*/ 1832 h 2424"/>
                <a:gd name="T16" fmla="*/ 160 w 4048"/>
                <a:gd name="T17" fmla="*/ 2336 h 2424"/>
                <a:gd name="T18" fmla="*/ 0 w 4048"/>
                <a:gd name="T19" fmla="*/ 2424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48" h="2424">
                  <a:moveTo>
                    <a:pt x="4048" y="24"/>
                  </a:moveTo>
                  <a:lnTo>
                    <a:pt x="3376" y="0"/>
                  </a:lnTo>
                  <a:lnTo>
                    <a:pt x="3248" y="176"/>
                  </a:lnTo>
                  <a:lnTo>
                    <a:pt x="2712" y="328"/>
                  </a:lnTo>
                  <a:lnTo>
                    <a:pt x="2576" y="208"/>
                  </a:lnTo>
                  <a:lnTo>
                    <a:pt x="128" y="672"/>
                  </a:lnTo>
                  <a:lnTo>
                    <a:pt x="40" y="1544"/>
                  </a:lnTo>
                  <a:lnTo>
                    <a:pt x="40" y="1832"/>
                  </a:lnTo>
                  <a:lnTo>
                    <a:pt x="160" y="2336"/>
                  </a:lnTo>
                  <a:lnTo>
                    <a:pt x="0" y="2424"/>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48" name="Freeform 452"/>
            <p:cNvSpPr>
              <a:spLocks/>
            </p:cNvSpPr>
            <p:nvPr/>
          </p:nvSpPr>
          <p:spPr bwMode="auto">
            <a:xfrm>
              <a:off x="1234" y="9"/>
              <a:ext cx="2150" cy="645"/>
            </a:xfrm>
            <a:custGeom>
              <a:avLst/>
              <a:gdLst>
                <a:gd name="T0" fmla="*/ 2150 w 2150"/>
                <a:gd name="T1" fmla="*/ 485 h 645"/>
                <a:gd name="T2" fmla="*/ 1646 w 2150"/>
                <a:gd name="T3" fmla="*/ 583 h 645"/>
                <a:gd name="T4" fmla="*/ 1542 w 2150"/>
                <a:gd name="T5" fmla="*/ 615 h 645"/>
                <a:gd name="T6" fmla="*/ 1101 w 2150"/>
                <a:gd name="T7" fmla="*/ 645 h 645"/>
                <a:gd name="T8" fmla="*/ 428 w 2150"/>
                <a:gd name="T9" fmla="*/ 488 h 645"/>
                <a:gd name="T10" fmla="*/ 64 w 2150"/>
                <a:gd name="T11" fmla="*/ 491 h 645"/>
                <a:gd name="T12" fmla="*/ 49 w 2150"/>
                <a:gd name="T13" fmla="*/ 201 h 645"/>
                <a:gd name="T14" fmla="*/ 0 w 2150"/>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0" h="645">
                  <a:moveTo>
                    <a:pt x="2150" y="485"/>
                  </a:moveTo>
                  <a:lnTo>
                    <a:pt x="1646" y="583"/>
                  </a:lnTo>
                  <a:lnTo>
                    <a:pt x="1542" y="615"/>
                  </a:lnTo>
                  <a:lnTo>
                    <a:pt x="1101" y="645"/>
                  </a:lnTo>
                  <a:lnTo>
                    <a:pt x="428" y="488"/>
                  </a:lnTo>
                  <a:lnTo>
                    <a:pt x="64" y="491"/>
                  </a:lnTo>
                  <a:lnTo>
                    <a:pt x="49" y="201"/>
                  </a:lnTo>
                  <a:lnTo>
                    <a:pt x="0"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49" name="Freeform 453"/>
            <p:cNvSpPr>
              <a:spLocks/>
            </p:cNvSpPr>
            <p:nvPr/>
          </p:nvSpPr>
          <p:spPr bwMode="auto">
            <a:xfrm>
              <a:off x="1297" y="506"/>
              <a:ext cx="2122" cy="839"/>
            </a:xfrm>
            <a:custGeom>
              <a:avLst/>
              <a:gdLst>
                <a:gd name="T0" fmla="*/ 0 w 2122"/>
                <a:gd name="T1" fmla="*/ 0 h 839"/>
                <a:gd name="T2" fmla="*/ 21 w 2122"/>
                <a:gd name="T3" fmla="*/ 406 h 839"/>
                <a:gd name="T4" fmla="*/ 25 w 2122"/>
                <a:gd name="T5" fmla="*/ 528 h 839"/>
                <a:gd name="T6" fmla="*/ 335 w 2122"/>
                <a:gd name="T7" fmla="*/ 616 h 839"/>
                <a:gd name="T8" fmla="*/ 603 w 2122"/>
                <a:gd name="T9" fmla="*/ 690 h 839"/>
                <a:gd name="T10" fmla="*/ 942 w 2122"/>
                <a:gd name="T11" fmla="*/ 608 h 839"/>
                <a:gd name="T12" fmla="*/ 1274 w 2122"/>
                <a:gd name="T13" fmla="*/ 608 h 839"/>
                <a:gd name="T14" fmla="*/ 1431 w 2122"/>
                <a:gd name="T15" fmla="*/ 637 h 839"/>
                <a:gd name="T16" fmla="*/ 1594 w 2122"/>
                <a:gd name="T17" fmla="*/ 667 h 839"/>
                <a:gd name="T18" fmla="*/ 1783 w 2122"/>
                <a:gd name="T19" fmla="*/ 796 h 839"/>
                <a:gd name="T20" fmla="*/ 2057 w 2122"/>
                <a:gd name="T21" fmla="*/ 839 h 839"/>
                <a:gd name="T22" fmla="*/ 2122 w 2122"/>
                <a:gd name="T23" fmla="*/ 800 h 839"/>
                <a:gd name="T24" fmla="*/ 2030 w 2122"/>
                <a:gd name="T25" fmla="*/ 634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2" h="839">
                  <a:moveTo>
                    <a:pt x="0" y="0"/>
                  </a:moveTo>
                  <a:lnTo>
                    <a:pt x="21" y="406"/>
                  </a:lnTo>
                  <a:lnTo>
                    <a:pt x="25" y="528"/>
                  </a:lnTo>
                  <a:lnTo>
                    <a:pt x="335" y="616"/>
                  </a:lnTo>
                  <a:lnTo>
                    <a:pt x="603" y="690"/>
                  </a:lnTo>
                  <a:lnTo>
                    <a:pt x="942" y="608"/>
                  </a:lnTo>
                  <a:lnTo>
                    <a:pt x="1274" y="608"/>
                  </a:lnTo>
                  <a:lnTo>
                    <a:pt x="1431" y="637"/>
                  </a:lnTo>
                  <a:lnTo>
                    <a:pt x="1594" y="667"/>
                  </a:lnTo>
                  <a:cubicBezTo>
                    <a:pt x="1653" y="693"/>
                    <a:pt x="1706" y="767"/>
                    <a:pt x="1783" y="796"/>
                  </a:cubicBezTo>
                  <a:cubicBezTo>
                    <a:pt x="1860" y="825"/>
                    <a:pt x="2001" y="838"/>
                    <a:pt x="2057" y="839"/>
                  </a:cubicBezTo>
                  <a:lnTo>
                    <a:pt x="2122" y="800"/>
                  </a:lnTo>
                  <a:lnTo>
                    <a:pt x="2030" y="634"/>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50" name="Freeform 454"/>
            <p:cNvSpPr>
              <a:spLocks/>
            </p:cNvSpPr>
            <p:nvPr/>
          </p:nvSpPr>
          <p:spPr bwMode="auto">
            <a:xfrm>
              <a:off x="3345" y="420"/>
              <a:ext cx="1482" cy="1313"/>
            </a:xfrm>
            <a:custGeom>
              <a:avLst/>
              <a:gdLst>
                <a:gd name="T0" fmla="*/ 0 w 4000"/>
                <a:gd name="T1" fmla="*/ 2488 h 3544"/>
                <a:gd name="T2" fmla="*/ 104 w 4000"/>
                <a:gd name="T3" fmla="*/ 2784 h 3544"/>
                <a:gd name="T4" fmla="*/ 312 w 4000"/>
                <a:gd name="T5" fmla="*/ 2928 h 3544"/>
                <a:gd name="T6" fmla="*/ 800 w 4000"/>
                <a:gd name="T7" fmla="*/ 2848 h 3544"/>
                <a:gd name="T8" fmla="*/ 1208 w 4000"/>
                <a:gd name="T9" fmla="*/ 3320 h 3544"/>
                <a:gd name="T10" fmla="*/ 1784 w 4000"/>
                <a:gd name="T11" fmla="*/ 3544 h 3544"/>
                <a:gd name="T12" fmla="*/ 2448 w 4000"/>
                <a:gd name="T13" fmla="*/ 2680 h 3544"/>
                <a:gd name="T14" fmla="*/ 2912 w 4000"/>
                <a:gd name="T15" fmla="*/ 2232 h 3544"/>
                <a:gd name="T16" fmla="*/ 3232 w 4000"/>
                <a:gd name="T17" fmla="*/ 1912 h 3544"/>
                <a:gd name="T18" fmla="*/ 3568 w 4000"/>
                <a:gd name="T19" fmla="*/ 1568 h 3544"/>
                <a:gd name="T20" fmla="*/ 3744 w 4000"/>
                <a:gd name="T21" fmla="*/ 1312 h 3544"/>
                <a:gd name="T22" fmla="*/ 3800 w 4000"/>
                <a:gd name="T23" fmla="*/ 1008 h 3544"/>
                <a:gd name="T24" fmla="*/ 3904 w 4000"/>
                <a:gd name="T25" fmla="*/ 656 h 3544"/>
                <a:gd name="T26" fmla="*/ 3904 w 4000"/>
                <a:gd name="T27" fmla="*/ 360 h 3544"/>
                <a:gd name="T28" fmla="*/ 4000 w 4000"/>
                <a:gd name="T29" fmla="*/ 0 h 3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0" h="3544">
                  <a:moveTo>
                    <a:pt x="0" y="2488"/>
                  </a:moveTo>
                  <a:lnTo>
                    <a:pt x="104" y="2784"/>
                  </a:lnTo>
                  <a:lnTo>
                    <a:pt x="312" y="2928"/>
                  </a:lnTo>
                  <a:lnTo>
                    <a:pt x="800" y="2848"/>
                  </a:lnTo>
                  <a:lnTo>
                    <a:pt x="1208" y="3320"/>
                  </a:lnTo>
                  <a:lnTo>
                    <a:pt x="1784" y="3544"/>
                  </a:lnTo>
                  <a:lnTo>
                    <a:pt x="2448" y="2680"/>
                  </a:lnTo>
                  <a:lnTo>
                    <a:pt x="2912" y="2232"/>
                  </a:lnTo>
                  <a:lnTo>
                    <a:pt x="3232" y="1912"/>
                  </a:lnTo>
                  <a:lnTo>
                    <a:pt x="3568" y="1568"/>
                  </a:lnTo>
                  <a:lnTo>
                    <a:pt x="3744" y="1312"/>
                  </a:lnTo>
                  <a:lnTo>
                    <a:pt x="3800" y="1008"/>
                  </a:lnTo>
                  <a:lnTo>
                    <a:pt x="3904" y="656"/>
                  </a:lnTo>
                  <a:lnTo>
                    <a:pt x="3904" y="360"/>
                  </a:lnTo>
                  <a:lnTo>
                    <a:pt x="4000"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51" name="Freeform 455"/>
            <p:cNvSpPr>
              <a:spLocks/>
            </p:cNvSpPr>
            <p:nvPr/>
          </p:nvSpPr>
          <p:spPr bwMode="auto">
            <a:xfrm>
              <a:off x="2384" y="1118"/>
              <a:ext cx="1612" cy="834"/>
            </a:xfrm>
            <a:custGeom>
              <a:avLst/>
              <a:gdLst>
                <a:gd name="T0" fmla="*/ 1612 w 1612"/>
                <a:gd name="T1" fmla="*/ 612 h 834"/>
                <a:gd name="T2" fmla="*/ 1528 w 1612"/>
                <a:gd name="T3" fmla="*/ 732 h 834"/>
                <a:gd name="T4" fmla="*/ 1523 w 1612"/>
                <a:gd name="T5" fmla="*/ 834 h 834"/>
                <a:gd name="T6" fmla="*/ 1274 w 1612"/>
                <a:gd name="T7" fmla="*/ 727 h 834"/>
                <a:gd name="T8" fmla="*/ 1101 w 1612"/>
                <a:gd name="T9" fmla="*/ 696 h 834"/>
                <a:gd name="T10" fmla="*/ 1052 w 1612"/>
                <a:gd name="T11" fmla="*/ 736 h 834"/>
                <a:gd name="T12" fmla="*/ 523 w 1612"/>
                <a:gd name="T13" fmla="*/ 509 h 834"/>
                <a:gd name="T14" fmla="*/ 451 w 1612"/>
                <a:gd name="T15" fmla="*/ 545 h 834"/>
                <a:gd name="T16" fmla="*/ 318 w 1612"/>
                <a:gd name="T17" fmla="*/ 488 h 834"/>
                <a:gd name="T18" fmla="*/ 250 w 1612"/>
                <a:gd name="T19" fmla="*/ 268 h 834"/>
                <a:gd name="T20" fmla="*/ 4 w 1612"/>
                <a:gd name="T21" fmla="*/ 206 h 834"/>
                <a:gd name="T22" fmla="*/ 0 w 1612"/>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2" h="834">
                  <a:moveTo>
                    <a:pt x="1612" y="612"/>
                  </a:moveTo>
                  <a:lnTo>
                    <a:pt x="1528" y="732"/>
                  </a:lnTo>
                  <a:lnTo>
                    <a:pt x="1523" y="834"/>
                  </a:lnTo>
                  <a:lnTo>
                    <a:pt x="1274" y="727"/>
                  </a:lnTo>
                  <a:lnTo>
                    <a:pt x="1101" y="696"/>
                  </a:lnTo>
                  <a:lnTo>
                    <a:pt x="1052" y="736"/>
                  </a:lnTo>
                  <a:lnTo>
                    <a:pt x="523" y="509"/>
                  </a:lnTo>
                  <a:lnTo>
                    <a:pt x="451" y="545"/>
                  </a:lnTo>
                  <a:lnTo>
                    <a:pt x="318" y="488"/>
                  </a:lnTo>
                  <a:cubicBezTo>
                    <a:pt x="284" y="442"/>
                    <a:pt x="302" y="315"/>
                    <a:pt x="250" y="268"/>
                  </a:cubicBezTo>
                  <a:cubicBezTo>
                    <a:pt x="198" y="221"/>
                    <a:pt x="46" y="251"/>
                    <a:pt x="4" y="206"/>
                  </a:cubicBezTo>
                  <a:lnTo>
                    <a:pt x="0"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52" name="Freeform 456"/>
            <p:cNvSpPr>
              <a:spLocks/>
            </p:cNvSpPr>
            <p:nvPr/>
          </p:nvSpPr>
          <p:spPr bwMode="auto">
            <a:xfrm>
              <a:off x="680" y="1140"/>
              <a:ext cx="1302" cy="2088"/>
            </a:xfrm>
            <a:custGeom>
              <a:avLst/>
              <a:gdLst>
                <a:gd name="T0" fmla="*/ 976 w 1302"/>
                <a:gd name="T1" fmla="*/ 0 h 2088"/>
                <a:gd name="T2" fmla="*/ 853 w 1302"/>
                <a:gd name="T3" fmla="*/ 545 h 2088"/>
                <a:gd name="T4" fmla="*/ 853 w 1302"/>
                <a:gd name="T5" fmla="*/ 661 h 2088"/>
                <a:gd name="T6" fmla="*/ 880 w 1302"/>
                <a:gd name="T7" fmla="*/ 812 h 2088"/>
                <a:gd name="T8" fmla="*/ 844 w 1302"/>
                <a:gd name="T9" fmla="*/ 1003 h 2088"/>
                <a:gd name="T10" fmla="*/ 1124 w 1302"/>
                <a:gd name="T11" fmla="*/ 1136 h 2088"/>
                <a:gd name="T12" fmla="*/ 1266 w 1302"/>
                <a:gd name="T13" fmla="*/ 1301 h 2088"/>
                <a:gd name="T14" fmla="*/ 1302 w 1302"/>
                <a:gd name="T15" fmla="*/ 1403 h 2088"/>
                <a:gd name="T16" fmla="*/ 1280 w 1302"/>
                <a:gd name="T17" fmla="*/ 1563 h 2088"/>
                <a:gd name="T18" fmla="*/ 1186 w 1302"/>
                <a:gd name="T19" fmla="*/ 1768 h 2088"/>
                <a:gd name="T20" fmla="*/ 1115 w 1302"/>
                <a:gd name="T21" fmla="*/ 1879 h 2088"/>
                <a:gd name="T22" fmla="*/ 1066 w 1302"/>
                <a:gd name="T23" fmla="*/ 1977 h 2088"/>
                <a:gd name="T24" fmla="*/ 1071 w 1302"/>
                <a:gd name="T25" fmla="*/ 2088 h 2088"/>
                <a:gd name="T26" fmla="*/ 848 w 1302"/>
                <a:gd name="T27" fmla="*/ 1986 h 2088"/>
                <a:gd name="T28" fmla="*/ 742 w 1302"/>
                <a:gd name="T29" fmla="*/ 1795 h 2088"/>
                <a:gd name="T30" fmla="*/ 559 w 1302"/>
                <a:gd name="T31" fmla="*/ 1719 h 2088"/>
                <a:gd name="T32" fmla="*/ 439 w 1302"/>
                <a:gd name="T33" fmla="*/ 1666 h 2088"/>
                <a:gd name="T34" fmla="*/ 346 w 1302"/>
                <a:gd name="T35" fmla="*/ 1581 h 2088"/>
                <a:gd name="T36" fmla="*/ 0 w 1302"/>
                <a:gd name="T37" fmla="*/ 1590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2" h="2088">
                  <a:moveTo>
                    <a:pt x="976" y="0"/>
                  </a:moveTo>
                  <a:lnTo>
                    <a:pt x="853" y="545"/>
                  </a:lnTo>
                  <a:lnTo>
                    <a:pt x="853" y="661"/>
                  </a:lnTo>
                  <a:lnTo>
                    <a:pt x="880" y="812"/>
                  </a:lnTo>
                  <a:lnTo>
                    <a:pt x="844" y="1003"/>
                  </a:lnTo>
                  <a:lnTo>
                    <a:pt x="1124" y="1136"/>
                  </a:lnTo>
                  <a:lnTo>
                    <a:pt x="1266" y="1301"/>
                  </a:lnTo>
                  <a:lnTo>
                    <a:pt x="1302" y="1403"/>
                  </a:lnTo>
                  <a:lnTo>
                    <a:pt x="1280" y="1563"/>
                  </a:lnTo>
                  <a:lnTo>
                    <a:pt x="1186" y="1768"/>
                  </a:lnTo>
                  <a:lnTo>
                    <a:pt x="1115" y="1879"/>
                  </a:lnTo>
                  <a:lnTo>
                    <a:pt x="1066" y="1977"/>
                  </a:lnTo>
                  <a:lnTo>
                    <a:pt x="1071" y="2088"/>
                  </a:lnTo>
                  <a:lnTo>
                    <a:pt x="848" y="1986"/>
                  </a:lnTo>
                  <a:lnTo>
                    <a:pt x="742" y="1795"/>
                  </a:lnTo>
                  <a:lnTo>
                    <a:pt x="559" y="1719"/>
                  </a:lnTo>
                  <a:lnTo>
                    <a:pt x="439" y="1666"/>
                  </a:lnTo>
                  <a:lnTo>
                    <a:pt x="346" y="1581"/>
                  </a:lnTo>
                  <a:lnTo>
                    <a:pt x="0" y="159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53" name="Freeform 457"/>
            <p:cNvSpPr>
              <a:spLocks/>
            </p:cNvSpPr>
            <p:nvPr/>
          </p:nvSpPr>
          <p:spPr bwMode="auto">
            <a:xfrm>
              <a:off x="1760" y="3232"/>
              <a:ext cx="631" cy="1076"/>
            </a:xfrm>
            <a:custGeom>
              <a:avLst/>
              <a:gdLst>
                <a:gd name="T0" fmla="*/ 0 w 631"/>
                <a:gd name="T1" fmla="*/ 0 h 1076"/>
                <a:gd name="T2" fmla="*/ 187 w 631"/>
                <a:gd name="T3" fmla="*/ 71 h 1076"/>
                <a:gd name="T4" fmla="*/ 262 w 631"/>
                <a:gd name="T5" fmla="*/ 213 h 1076"/>
                <a:gd name="T6" fmla="*/ 400 w 631"/>
                <a:gd name="T7" fmla="*/ 329 h 1076"/>
                <a:gd name="T8" fmla="*/ 484 w 631"/>
                <a:gd name="T9" fmla="*/ 400 h 1076"/>
                <a:gd name="T10" fmla="*/ 529 w 631"/>
                <a:gd name="T11" fmla="*/ 614 h 1076"/>
                <a:gd name="T12" fmla="*/ 631 w 631"/>
                <a:gd name="T13" fmla="*/ 698 h 1076"/>
                <a:gd name="T14" fmla="*/ 555 w 631"/>
                <a:gd name="T15" fmla="*/ 796 h 1076"/>
                <a:gd name="T16" fmla="*/ 529 w 631"/>
                <a:gd name="T17" fmla="*/ 107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1" h="1076">
                  <a:moveTo>
                    <a:pt x="0" y="0"/>
                  </a:moveTo>
                  <a:lnTo>
                    <a:pt x="187" y="71"/>
                  </a:lnTo>
                  <a:lnTo>
                    <a:pt x="262" y="213"/>
                  </a:lnTo>
                  <a:lnTo>
                    <a:pt x="400" y="329"/>
                  </a:lnTo>
                  <a:lnTo>
                    <a:pt x="484" y="400"/>
                  </a:lnTo>
                  <a:lnTo>
                    <a:pt x="529" y="614"/>
                  </a:lnTo>
                  <a:lnTo>
                    <a:pt x="631" y="698"/>
                  </a:lnTo>
                  <a:lnTo>
                    <a:pt x="555" y="796"/>
                  </a:lnTo>
                  <a:lnTo>
                    <a:pt x="529" y="1076"/>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54" name="Freeform 458"/>
            <p:cNvSpPr>
              <a:spLocks/>
            </p:cNvSpPr>
            <p:nvPr/>
          </p:nvSpPr>
          <p:spPr bwMode="auto">
            <a:xfrm>
              <a:off x="2382" y="1943"/>
              <a:ext cx="1516" cy="1983"/>
            </a:xfrm>
            <a:custGeom>
              <a:avLst/>
              <a:gdLst>
                <a:gd name="T0" fmla="*/ 0 w 4092"/>
                <a:gd name="T1" fmla="*/ 5352 h 5352"/>
                <a:gd name="T2" fmla="*/ 684 w 4092"/>
                <a:gd name="T3" fmla="*/ 4476 h 5352"/>
                <a:gd name="T4" fmla="*/ 1548 w 4092"/>
                <a:gd name="T5" fmla="*/ 4380 h 5352"/>
                <a:gd name="T6" fmla="*/ 2064 w 4092"/>
                <a:gd name="T7" fmla="*/ 4308 h 5352"/>
                <a:gd name="T8" fmla="*/ 2916 w 4092"/>
                <a:gd name="T9" fmla="*/ 3732 h 5352"/>
                <a:gd name="T10" fmla="*/ 3420 w 4092"/>
                <a:gd name="T11" fmla="*/ 3312 h 5352"/>
                <a:gd name="T12" fmla="*/ 3864 w 4092"/>
                <a:gd name="T13" fmla="*/ 2976 h 5352"/>
                <a:gd name="T14" fmla="*/ 3912 w 4092"/>
                <a:gd name="T15" fmla="*/ 2808 h 5352"/>
                <a:gd name="T16" fmla="*/ 3936 w 4092"/>
                <a:gd name="T17" fmla="*/ 2580 h 5352"/>
                <a:gd name="T18" fmla="*/ 4020 w 4092"/>
                <a:gd name="T19" fmla="*/ 1956 h 5352"/>
                <a:gd name="T20" fmla="*/ 4020 w 4092"/>
                <a:gd name="T21" fmla="*/ 1536 h 5352"/>
                <a:gd name="T22" fmla="*/ 4080 w 4092"/>
                <a:gd name="T23" fmla="*/ 924 h 5352"/>
                <a:gd name="T24" fmla="*/ 4056 w 4092"/>
                <a:gd name="T25" fmla="*/ 504 h 5352"/>
                <a:gd name="T26" fmla="*/ 4092 w 4092"/>
                <a:gd name="T27" fmla="*/ 0 h 5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2" h="5352">
                  <a:moveTo>
                    <a:pt x="0" y="5352"/>
                  </a:moveTo>
                  <a:lnTo>
                    <a:pt x="684" y="4476"/>
                  </a:lnTo>
                  <a:lnTo>
                    <a:pt x="1548" y="4380"/>
                  </a:lnTo>
                  <a:lnTo>
                    <a:pt x="2064" y="4308"/>
                  </a:lnTo>
                  <a:lnTo>
                    <a:pt x="2916" y="3732"/>
                  </a:lnTo>
                  <a:lnTo>
                    <a:pt x="3420" y="3312"/>
                  </a:lnTo>
                  <a:lnTo>
                    <a:pt x="3864" y="2976"/>
                  </a:lnTo>
                  <a:lnTo>
                    <a:pt x="3912" y="2808"/>
                  </a:lnTo>
                  <a:lnTo>
                    <a:pt x="3936" y="2580"/>
                  </a:lnTo>
                  <a:lnTo>
                    <a:pt x="4020" y="1956"/>
                  </a:lnTo>
                  <a:lnTo>
                    <a:pt x="4020" y="1536"/>
                  </a:lnTo>
                  <a:lnTo>
                    <a:pt x="4080" y="924"/>
                  </a:lnTo>
                  <a:lnTo>
                    <a:pt x="4056" y="504"/>
                  </a:lnTo>
                  <a:lnTo>
                    <a:pt x="4092"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55" name="Text Box 459"/>
            <p:cNvSpPr txBox="1">
              <a:spLocks noChangeArrowheads="1"/>
            </p:cNvSpPr>
            <p:nvPr/>
          </p:nvSpPr>
          <p:spPr bwMode="auto">
            <a:xfrm>
              <a:off x="1680" y="4032"/>
              <a:ext cx="356"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b="1">
                  <a:solidFill>
                    <a:srgbClr val="000000"/>
                  </a:solidFill>
                  <a:latin typeface="Angsana New" panose="02020603050405020304" pitchFamily="18" charset="-34"/>
                  <a:cs typeface="Arial" panose="020B0604020202020204" pitchFamily="34" charset="0"/>
                </a:rPr>
                <a:t>To Albany</a:t>
              </a:r>
            </a:p>
          </p:txBody>
        </p:sp>
        <p:sp>
          <p:nvSpPr>
            <p:cNvPr id="4556" name="Line 460"/>
            <p:cNvSpPr>
              <a:spLocks noChangeShapeType="1"/>
            </p:cNvSpPr>
            <p:nvPr/>
          </p:nvSpPr>
          <p:spPr bwMode="auto">
            <a:xfrm flipH="1">
              <a:off x="2208" y="4080"/>
              <a:ext cx="4" cy="1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57" name="Rectangle 461"/>
            <p:cNvSpPr>
              <a:spLocks noChangeArrowheads="1"/>
            </p:cNvSpPr>
            <p:nvPr/>
          </p:nvSpPr>
          <p:spPr bwMode="auto">
            <a:xfrm>
              <a:off x="2248" y="4039"/>
              <a:ext cx="20" cy="2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558" name="Rectangle 462"/>
            <p:cNvSpPr>
              <a:spLocks noChangeArrowheads="1"/>
            </p:cNvSpPr>
            <p:nvPr/>
          </p:nvSpPr>
          <p:spPr bwMode="auto">
            <a:xfrm>
              <a:off x="1984" y="2850"/>
              <a:ext cx="31" cy="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559" name="Rectangle 463"/>
            <p:cNvSpPr>
              <a:spLocks noChangeArrowheads="1"/>
            </p:cNvSpPr>
            <p:nvPr/>
          </p:nvSpPr>
          <p:spPr bwMode="auto">
            <a:xfrm>
              <a:off x="2169" y="1343"/>
              <a:ext cx="48" cy="4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560" name="Rectangle 464"/>
            <p:cNvSpPr>
              <a:spLocks noChangeArrowheads="1"/>
            </p:cNvSpPr>
            <p:nvPr/>
          </p:nvSpPr>
          <p:spPr bwMode="auto">
            <a:xfrm>
              <a:off x="4745" y="178"/>
              <a:ext cx="46"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561" name="Line 465"/>
            <p:cNvSpPr>
              <a:spLocks noChangeShapeType="1"/>
            </p:cNvSpPr>
            <p:nvPr/>
          </p:nvSpPr>
          <p:spPr bwMode="auto">
            <a:xfrm flipV="1">
              <a:off x="4738" y="296"/>
              <a:ext cx="56" cy="16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62" name="Text Box 466"/>
            <p:cNvSpPr txBox="1">
              <a:spLocks noChangeArrowheads="1"/>
            </p:cNvSpPr>
            <p:nvPr/>
          </p:nvSpPr>
          <p:spPr bwMode="auto">
            <a:xfrm rot="2610729">
              <a:off x="2937" y="2956"/>
              <a:ext cx="780"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lnSpc>
                  <a:spcPct val="50000"/>
                </a:lnSpc>
                <a:spcBef>
                  <a:spcPct val="0"/>
                </a:spcBef>
                <a:spcAft>
                  <a:spcPct val="0"/>
                </a:spcAft>
              </a:pPr>
              <a:r>
                <a:rPr lang="en-US" altLang="en-US" sz="1200" b="1" i="1">
                  <a:solidFill>
                    <a:srgbClr val="000000"/>
                  </a:solidFill>
                  <a:latin typeface="Times New Roman" panose="02020603050405020304" pitchFamily="18" charset="0"/>
                  <a:cs typeface="Arial" panose="020B0604020202020204" pitchFamily="34" charset="0"/>
                </a:rPr>
                <a:t>Mill Creek</a:t>
              </a:r>
            </a:p>
          </p:txBody>
        </p:sp>
        <p:sp>
          <p:nvSpPr>
            <p:cNvPr id="4563" name="Rectangle 467"/>
            <p:cNvSpPr>
              <a:spLocks noChangeArrowheads="1"/>
            </p:cNvSpPr>
            <p:nvPr/>
          </p:nvSpPr>
          <p:spPr bwMode="auto">
            <a:xfrm>
              <a:off x="1695" y="3279"/>
              <a:ext cx="38" cy="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564" name="Freeform 468"/>
            <p:cNvSpPr>
              <a:spLocks/>
            </p:cNvSpPr>
            <p:nvPr/>
          </p:nvSpPr>
          <p:spPr bwMode="auto">
            <a:xfrm>
              <a:off x="1606" y="2708"/>
              <a:ext cx="447" cy="604"/>
            </a:xfrm>
            <a:custGeom>
              <a:avLst/>
              <a:gdLst>
                <a:gd name="T0" fmla="*/ 78 w 1206"/>
                <a:gd name="T1" fmla="*/ 1632 h 1632"/>
                <a:gd name="T2" fmla="*/ 0 w 1206"/>
                <a:gd name="T3" fmla="*/ 1596 h 1632"/>
                <a:gd name="T4" fmla="*/ 42 w 1206"/>
                <a:gd name="T5" fmla="*/ 1500 h 1632"/>
                <a:gd name="T6" fmla="*/ 102 w 1206"/>
                <a:gd name="T7" fmla="*/ 1518 h 1632"/>
                <a:gd name="T8" fmla="*/ 156 w 1206"/>
                <a:gd name="T9" fmla="*/ 1422 h 1632"/>
                <a:gd name="T10" fmla="*/ 90 w 1206"/>
                <a:gd name="T11" fmla="*/ 1386 h 1632"/>
                <a:gd name="T12" fmla="*/ 108 w 1206"/>
                <a:gd name="T13" fmla="*/ 1290 h 1632"/>
                <a:gd name="T14" fmla="*/ 174 w 1206"/>
                <a:gd name="T15" fmla="*/ 1314 h 1632"/>
                <a:gd name="T16" fmla="*/ 216 w 1206"/>
                <a:gd name="T17" fmla="*/ 1218 h 1632"/>
                <a:gd name="T18" fmla="*/ 156 w 1206"/>
                <a:gd name="T19" fmla="*/ 1170 h 1632"/>
                <a:gd name="T20" fmla="*/ 180 w 1206"/>
                <a:gd name="T21" fmla="*/ 1086 h 1632"/>
                <a:gd name="T22" fmla="*/ 276 w 1206"/>
                <a:gd name="T23" fmla="*/ 1086 h 1632"/>
                <a:gd name="T24" fmla="*/ 294 w 1206"/>
                <a:gd name="T25" fmla="*/ 1026 h 1632"/>
                <a:gd name="T26" fmla="*/ 246 w 1206"/>
                <a:gd name="T27" fmla="*/ 978 h 1632"/>
                <a:gd name="T28" fmla="*/ 276 w 1206"/>
                <a:gd name="T29" fmla="*/ 900 h 1632"/>
                <a:gd name="T30" fmla="*/ 354 w 1206"/>
                <a:gd name="T31" fmla="*/ 900 h 1632"/>
                <a:gd name="T32" fmla="*/ 360 w 1206"/>
                <a:gd name="T33" fmla="*/ 816 h 1632"/>
                <a:gd name="T34" fmla="*/ 300 w 1206"/>
                <a:gd name="T35" fmla="*/ 786 h 1632"/>
                <a:gd name="T36" fmla="*/ 342 w 1206"/>
                <a:gd name="T37" fmla="*/ 696 h 1632"/>
                <a:gd name="T38" fmla="*/ 432 w 1206"/>
                <a:gd name="T39" fmla="*/ 702 h 1632"/>
                <a:gd name="T40" fmla="*/ 414 w 1206"/>
                <a:gd name="T41" fmla="*/ 594 h 1632"/>
                <a:gd name="T42" fmla="*/ 522 w 1206"/>
                <a:gd name="T43" fmla="*/ 564 h 1632"/>
                <a:gd name="T44" fmla="*/ 540 w 1206"/>
                <a:gd name="T45" fmla="*/ 642 h 1632"/>
                <a:gd name="T46" fmla="*/ 660 w 1206"/>
                <a:gd name="T47" fmla="*/ 618 h 1632"/>
                <a:gd name="T48" fmla="*/ 612 w 1206"/>
                <a:gd name="T49" fmla="*/ 540 h 1632"/>
                <a:gd name="T50" fmla="*/ 720 w 1206"/>
                <a:gd name="T51" fmla="*/ 498 h 1632"/>
                <a:gd name="T52" fmla="*/ 804 w 1206"/>
                <a:gd name="T53" fmla="*/ 522 h 1632"/>
                <a:gd name="T54" fmla="*/ 834 w 1206"/>
                <a:gd name="T55" fmla="*/ 408 h 1632"/>
                <a:gd name="T56" fmla="*/ 840 w 1206"/>
                <a:gd name="T57" fmla="*/ 294 h 1632"/>
                <a:gd name="T58" fmla="*/ 918 w 1206"/>
                <a:gd name="T59" fmla="*/ 312 h 1632"/>
                <a:gd name="T60" fmla="*/ 978 w 1206"/>
                <a:gd name="T61" fmla="*/ 210 h 1632"/>
                <a:gd name="T62" fmla="*/ 918 w 1206"/>
                <a:gd name="T63" fmla="*/ 174 h 1632"/>
                <a:gd name="T64" fmla="*/ 978 w 1206"/>
                <a:gd name="T65" fmla="*/ 0 h 1632"/>
                <a:gd name="T66" fmla="*/ 1116 w 1206"/>
                <a:gd name="T67" fmla="*/ 36 h 1632"/>
                <a:gd name="T68" fmla="*/ 1116 w 1206"/>
                <a:gd name="T69" fmla="*/ 144 h 1632"/>
                <a:gd name="T70" fmla="*/ 1206 w 1206"/>
                <a:gd name="T71" fmla="*/ 138 h 1632"/>
                <a:gd name="T72" fmla="*/ 1206 w 1206"/>
                <a:gd name="T73" fmla="*/ 216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6" h="1632">
                  <a:moveTo>
                    <a:pt x="78" y="1632"/>
                  </a:moveTo>
                  <a:lnTo>
                    <a:pt x="0" y="1596"/>
                  </a:lnTo>
                  <a:lnTo>
                    <a:pt x="42" y="1500"/>
                  </a:lnTo>
                  <a:lnTo>
                    <a:pt x="102" y="1518"/>
                  </a:lnTo>
                  <a:lnTo>
                    <a:pt x="156" y="1422"/>
                  </a:lnTo>
                  <a:lnTo>
                    <a:pt x="90" y="1386"/>
                  </a:lnTo>
                  <a:lnTo>
                    <a:pt x="108" y="1290"/>
                  </a:lnTo>
                  <a:lnTo>
                    <a:pt x="174" y="1314"/>
                  </a:lnTo>
                  <a:lnTo>
                    <a:pt x="216" y="1218"/>
                  </a:lnTo>
                  <a:lnTo>
                    <a:pt x="156" y="1170"/>
                  </a:lnTo>
                  <a:lnTo>
                    <a:pt x="180" y="1086"/>
                  </a:lnTo>
                  <a:cubicBezTo>
                    <a:pt x="278" y="1092"/>
                    <a:pt x="276" y="1124"/>
                    <a:pt x="276" y="1086"/>
                  </a:cubicBezTo>
                  <a:lnTo>
                    <a:pt x="294" y="1026"/>
                  </a:lnTo>
                  <a:cubicBezTo>
                    <a:pt x="278" y="1010"/>
                    <a:pt x="246" y="978"/>
                    <a:pt x="246" y="978"/>
                  </a:cubicBezTo>
                  <a:lnTo>
                    <a:pt x="276" y="900"/>
                  </a:lnTo>
                  <a:lnTo>
                    <a:pt x="354" y="900"/>
                  </a:lnTo>
                  <a:lnTo>
                    <a:pt x="360" y="816"/>
                  </a:lnTo>
                  <a:lnTo>
                    <a:pt x="300" y="786"/>
                  </a:lnTo>
                  <a:cubicBezTo>
                    <a:pt x="337" y="694"/>
                    <a:pt x="304" y="696"/>
                    <a:pt x="342" y="696"/>
                  </a:cubicBezTo>
                  <a:lnTo>
                    <a:pt x="432" y="702"/>
                  </a:lnTo>
                  <a:lnTo>
                    <a:pt x="414" y="594"/>
                  </a:lnTo>
                  <a:lnTo>
                    <a:pt x="522" y="564"/>
                  </a:lnTo>
                  <a:lnTo>
                    <a:pt x="540" y="642"/>
                  </a:lnTo>
                  <a:lnTo>
                    <a:pt x="660" y="618"/>
                  </a:lnTo>
                  <a:lnTo>
                    <a:pt x="612" y="540"/>
                  </a:lnTo>
                  <a:lnTo>
                    <a:pt x="720" y="498"/>
                  </a:lnTo>
                  <a:lnTo>
                    <a:pt x="804" y="522"/>
                  </a:lnTo>
                  <a:lnTo>
                    <a:pt x="834" y="408"/>
                  </a:lnTo>
                  <a:lnTo>
                    <a:pt x="840" y="294"/>
                  </a:lnTo>
                  <a:lnTo>
                    <a:pt x="918" y="312"/>
                  </a:lnTo>
                  <a:lnTo>
                    <a:pt x="978" y="210"/>
                  </a:lnTo>
                  <a:lnTo>
                    <a:pt x="918" y="174"/>
                  </a:lnTo>
                  <a:lnTo>
                    <a:pt x="978" y="0"/>
                  </a:lnTo>
                  <a:lnTo>
                    <a:pt x="1116" y="36"/>
                  </a:lnTo>
                  <a:lnTo>
                    <a:pt x="1116" y="144"/>
                  </a:lnTo>
                  <a:lnTo>
                    <a:pt x="1206" y="138"/>
                  </a:lnTo>
                  <a:lnTo>
                    <a:pt x="1206" y="216"/>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65" name="Freeform 469"/>
            <p:cNvSpPr>
              <a:spLocks/>
            </p:cNvSpPr>
            <p:nvPr/>
          </p:nvSpPr>
          <p:spPr bwMode="auto">
            <a:xfrm>
              <a:off x="2300" y="2950"/>
              <a:ext cx="140" cy="251"/>
            </a:xfrm>
            <a:custGeom>
              <a:avLst/>
              <a:gdLst>
                <a:gd name="T0" fmla="*/ 12 w 378"/>
                <a:gd name="T1" fmla="*/ 0 h 678"/>
                <a:gd name="T2" fmla="*/ 54 w 378"/>
                <a:gd name="T3" fmla="*/ 36 h 678"/>
                <a:gd name="T4" fmla="*/ 0 w 378"/>
                <a:gd name="T5" fmla="*/ 114 h 678"/>
                <a:gd name="T6" fmla="*/ 90 w 378"/>
                <a:gd name="T7" fmla="*/ 162 h 678"/>
                <a:gd name="T8" fmla="*/ 144 w 378"/>
                <a:gd name="T9" fmla="*/ 114 h 678"/>
                <a:gd name="T10" fmla="*/ 210 w 378"/>
                <a:gd name="T11" fmla="*/ 174 h 678"/>
                <a:gd name="T12" fmla="*/ 168 w 378"/>
                <a:gd name="T13" fmla="*/ 246 h 678"/>
                <a:gd name="T14" fmla="*/ 240 w 378"/>
                <a:gd name="T15" fmla="*/ 282 h 678"/>
                <a:gd name="T16" fmla="*/ 282 w 378"/>
                <a:gd name="T17" fmla="*/ 234 h 678"/>
                <a:gd name="T18" fmla="*/ 360 w 378"/>
                <a:gd name="T19" fmla="*/ 270 h 678"/>
                <a:gd name="T20" fmla="*/ 312 w 378"/>
                <a:gd name="T21" fmla="*/ 360 h 678"/>
                <a:gd name="T22" fmla="*/ 378 w 378"/>
                <a:gd name="T23" fmla="*/ 414 h 678"/>
                <a:gd name="T24" fmla="*/ 288 w 378"/>
                <a:gd name="T25" fmla="*/ 510 h 678"/>
                <a:gd name="T26" fmla="*/ 204 w 378"/>
                <a:gd name="T27" fmla="*/ 456 h 678"/>
                <a:gd name="T28" fmla="*/ 162 w 378"/>
                <a:gd name="T29" fmla="*/ 510 h 678"/>
                <a:gd name="T30" fmla="*/ 234 w 378"/>
                <a:gd name="T31" fmla="*/ 570 h 678"/>
                <a:gd name="T32" fmla="*/ 162 w 378"/>
                <a:gd name="T33" fmla="*/ 678 h 678"/>
                <a:gd name="T34" fmla="*/ 108 w 378"/>
                <a:gd name="T35" fmla="*/ 624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 h="678">
                  <a:moveTo>
                    <a:pt x="12" y="0"/>
                  </a:moveTo>
                  <a:lnTo>
                    <a:pt x="54" y="36"/>
                  </a:lnTo>
                  <a:lnTo>
                    <a:pt x="0" y="114"/>
                  </a:lnTo>
                  <a:lnTo>
                    <a:pt x="90" y="162"/>
                  </a:lnTo>
                  <a:lnTo>
                    <a:pt x="144" y="114"/>
                  </a:lnTo>
                  <a:lnTo>
                    <a:pt x="210" y="174"/>
                  </a:lnTo>
                  <a:lnTo>
                    <a:pt x="168" y="246"/>
                  </a:lnTo>
                  <a:lnTo>
                    <a:pt x="240" y="282"/>
                  </a:lnTo>
                  <a:lnTo>
                    <a:pt x="282" y="234"/>
                  </a:lnTo>
                  <a:lnTo>
                    <a:pt x="360" y="270"/>
                  </a:lnTo>
                  <a:lnTo>
                    <a:pt x="312" y="360"/>
                  </a:lnTo>
                  <a:lnTo>
                    <a:pt x="378" y="414"/>
                  </a:lnTo>
                  <a:lnTo>
                    <a:pt x="288" y="510"/>
                  </a:lnTo>
                  <a:lnTo>
                    <a:pt x="204" y="456"/>
                  </a:lnTo>
                  <a:lnTo>
                    <a:pt x="162" y="510"/>
                  </a:lnTo>
                  <a:lnTo>
                    <a:pt x="234" y="570"/>
                  </a:lnTo>
                  <a:lnTo>
                    <a:pt x="162" y="678"/>
                  </a:lnTo>
                  <a:lnTo>
                    <a:pt x="108" y="624"/>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66" name="Freeform 470"/>
            <p:cNvSpPr>
              <a:spLocks/>
            </p:cNvSpPr>
            <p:nvPr/>
          </p:nvSpPr>
          <p:spPr bwMode="auto">
            <a:xfrm>
              <a:off x="2504" y="3095"/>
              <a:ext cx="367" cy="598"/>
            </a:xfrm>
            <a:custGeom>
              <a:avLst/>
              <a:gdLst>
                <a:gd name="T0" fmla="*/ 6 w 990"/>
                <a:gd name="T1" fmla="*/ 126 h 1614"/>
                <a:gd name="T2" fmla="*/ 0 w 990"/>
                <a:gd name="T3" fmla="*/ 192 h 1614"/>
                <a:gd name="T4" fmla="*/ 108 w 990"/>
                <a:gd name="T5" fmla="*/ 162 h 1614"/>
                <a:gd name="T6" fmla="*/ 114 w 990"/>
                <a:gd name="T7" fmla="*/ 90 h 1614"/>
                <a:gd name="T8" fmla="*/ 252 w 990"/>
                <a:gd name="T9" fmla="*/ 102 h 1614"/>
                <a:gd name="T10" fmla="*/ 282 w 990"/>
                <a:gd name="T11" fmla="*/ 156 h 1614"/>
                <a:gd name="T12" fmla="*/ 354 w 990"/>
                <a:gd name="T13" fmla="*/ 144 h 1614"/>
                <a:gd name="T14" fmla="*/ 366 w 990"/>
                <a:gd name="T15" fmla="*/ 60 h 1614"/>
                <a:gd name="T16" fmla="*/ 456 w 990"/>
                <a:gd name="T17" fmla="*/ 60 h 1614"/>
                <a:gd name="T18" fmla="*/ 468 w 990"/>
                <a:gd name="T19" fmla="*/ 138 h 1614"/>
                <a:gd name="T20" fmla="*/ 540 w 990"/>
                <a:gd name="T21" fmla="*/ 126 h 1614"/>
                <a:gd name="T22" fmla="*/ 540 w 990"/>
                <a:gd name="T23" fmla="*/ 54 h 1614"/>
                <a:gd name="T24" fmla="*/ 642 w 990"/>
                <a:gd name="T25" fmla="*/ 48 h 1614"/>
                <a:gd name="T26" fmla="*/ 648 w 990"/>
                <a:gd name="T27" fmla="*/ 120 h 1614"/>
                <a:gd name="T28" fmla="*/ 786 w 990"/>
                <a:gd name="T29" fmla="*/ 102 h 1614"/>
                <a:gd name="T30" fmla="*/ 768 w 990"/>
                <a:gd name="T31" fmla="*/ 42 h 1614"/>
                <a:gd name="T32" fmla="*/ 936 w 990"/>
                <a:gd name="T33" fmla="*/ 0 h 1614"/>
                <a:gd name="T34" fmla="*/ 990 w 990"/>
                <a:gd name="T35" fmla="*/ 126 h 1614"/>
                <a:gd name="T36" fmla="*/ 924 w 990"/>
                <a:gd name="T37" fmla="*/ 240 h 1614"/>
                <a:gd name="T38" fmla="*/ 864 w 990"/>
                <a:gd name="T39" fmla="*/ 198 h 1614"/>
                <a:gd name="T40" fmla="*/ 798 w 990"/>
                <a:gd name="T41" fmla="*/ 306 h 1614"/>
                <a:gd name="T42" fmla="*/ 864 w 990"/>
                <a:gd name="T43" fmla="*/ 366 h 1614"/>
                <a:gd name="T44" fmla="*/ 822 w 990"/>
                <a:gd name="T45" fmla="*/ 426 h 1614"/>
                <a:gd name="T46" fmla="*/ 738 w 990"/>
                <a:gd name="T47" fmla="*/ 378 h 1614"/>
                <a:gd name="T48" fmla="*/ 684 w 990"/>
                <a:gd name="T49" fmla="*/ 468 h 1614"/>
                <a:gd name="T50" fmla="*/ 762 w 990"/>
                <a:gd name="T51" fmla="*/ 522 h 1614"/>
                <a:gd name="T52" fmla="*/ 696 w 990"/>
                <a:gd name="T53" fmla="*/ 612 h 1614"/>
                <a:gd name="T54" fmla="*/ 630 w 990"/>
                <a:gd name="T55" fmla="*/ 576 h 1614"/>
                <a:gd name="T56" fmla="*/ 570 w 990"/>
                <a:gd name="T57" fmla="*/ 672 h 1614"/>
                <a:gd name="T58" fmla="*/ 624 w 990"/>
                <a:gd name="T59" fmla="*/ 720 h 1614"/>
                <a:gd name="T60" fmla="*/ 600 w 990"/>
                <a:gd name="T61" fmla="*/ 792 h 1614"/>
                <a:gd name="T62" fmla="*/ 534 w 990"/>
                <a:gd name="T63" fmla="*/ 756 h 1614"/>
                <a:gd name="T64" fmla="*/ 456 w 990"/>
                <a:gd name="T65" fmla="*/ 858 h 1614"/>
                <a:gd name="T66" fmla="*/ 522 w 990"/>
                <a:gd name="T67" fmla="*/ 894 h 1614"/>
                <a:gd name="T68" fmla="*/ 486 w 990"/>
                <a:gd name="T69" fmla="*/ 972 h 1614"/>
                <a:gd name="T70" fmla="*/ 396 w 990"/>
                <a:gd name="T71" fmla="*/ 930 h 1614"/>
                <a:gd name="T72" fmla="*/ 354 w 990"/>
                <a:gd name="T73" fmla="*/ 1014 h 1614"/>
                <a:gd name="T74" fmla="*/ 408 w 990"/>
                <a:gd name="T75" fmla="*/ 1062 h 1614"/>
                <a:gd name="T76" fmla="*/ 360 w 990"/>
                <a:gd name="T77" fmla="*/ 1140 h 1614"/>
                <a:gd name="T78" fmla="*/ 294 w 990"/>
                <a:gd name="T79" fmla="*/ 1110 h 1614"/>
                <a:gd name="T80" fmla="*/ 228 w 990"/>
                <a:gd name="T81" fmla="*/ 1194 h 1614"/>
                <a:gd name="T82" fmla="*/ 324 w 990"/>
                <a:gd name="T83" fmla="*/ 1248 h 1614"/>
                <a:gd name="T84" fmla="*/ 288 w 990"/>
                <a:gd name="T85" fmla="*/ 1314 h 1614"/>
                <a:gd name="T86" fmla="*/ 222 w 990"/>
                <a:gd name="T87" fmla="*/ 1266 h 1614"/>
                <a:gd name="T88" fmla="*/ 138 w 990"/>
                <a:gd name="T89" fmla="*/ 1338 h 1614"/>
                <a:gd name="T90" fmla="*/ 222 w 990"/>
                <a:gd name="T91" fmla="*/ 1416 h 1614"/>
                <a:gd name="T92" fmla="*/ 288 w 990"/>
                <a:gd name="T93" fmla="*/ 1350 h 1614"/>
                <a:gd name="T94" fmla="*/ 414 w 990"/>
                <a:gd name="T95" fmla="*/ 1428 h 1614"/>
                <a:gd name="T96" fmla="*/ 366 w 990"/>
                <a:gd name="T97" fmla="*/ 1500 h 1614"/>
                <a:gd name="T98" fmla="*/ 450 w 990"/>
                <a:gd name="T99" fmla="*/ 1554 h 1614"/>
                <a:gd name="T100" fmla="*/ 534 w 990"/>
                <a:gd name="T101" fmla="*/ 1518 h 1614"/>
                <a:gd name="T102" fmla="*/ 552 w 990"/>
                <a:gd name="T103" fmla="*/ 1614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0" h="1614">
                  <a:moveTo>
                    <a:pt x="6" y="126"/>
                  </a:moveTo>
                  <a:lnTo>
                    <a:pt x="0" y="192"/>
                  </a:lnTo>
                  <a:lnTo>
                    <a:pt x="108" y="162"/>
                  </a:lnTo>
                  <a:lnTo>
                    <a:pt x="114" y="90"/>
                  </a:lnTo>
                  <a:lnTo>
                    <a:pt x="252" y="102"/>
                  </a:lnTo>
                  <a:lnTo>
                    <a:pt x="282" y="156"/>
                  </a:lnTo>
                  <a:lnTo>
                    <a:pt x="354" y="144"/>
                  </a:lnTo>
                  <a:lnTo>
                    <a:pt x="366" y="60"/>
                  </a:lnTo>
                  <a:lnTo>
                    <a:pt x="456" y="60"/>
                  </a:lnTo>
                  <a:lnTo>
                    <a:pt x="468" y="138"/>
                  </a:lnTo>
                  <a:lnTo>
                    <a:pt x="540" y="126"/>
                  </a:lnTo>
                  <a:lnTo>
                    <a:pt x="540" y="54"/>
                  </a:lnTo>
                  <a:lnTo>
                    <a:pt x="642" y="48"/>
                  </a:lnTo>
                  <a:lnTo>
                    <a:pt x="648" y="120"/>
                  </a:lnTo>
                  <a:lnTo>
                    <a:pt x="786" y="102"/>
                  </a:lnTo>
                  <a:lnTo>
                    <a:pt x="768" y="42"/>
                  </a:lnTo>
                  <a:lnTo>
                    <a:pt x="936" y="0"/>
                  </a:lnTo>
                  <a:lnTo>
                    <a:pt x="990" y="126"/>
                  </a:lnTo>
                  <a:lnTo>
                    <a:pt x="924" y="240"/>
                  </a:lnTo>
                  <a:lnTo>
                    <a:pt x="864" y="198"/>
                  </a:lnTo>
                  <a:lnTo>
                    <a:pt x="798" y="306"/>
                  </a:lnTo>
                  <a:lnTo>
                    <a:pt x="864" y="366"/>
                  </a:lnTo>
                  <a:lnTo>
                    <a:pt x="822" y="426"/>
                  </a:lnTo>
                  <a:lnTo>
                    <a:pt x="738" y="378"/>
                  </a:lnTo>
                  <a:lnTo>
                    <a:pt x="684" y="468"/>
                  </a:lnTo>
                  <a:lnTo>
                    <a:pt x="762" y="522"/>
                  </a:lnTo>
                  <a:lnTo>
                    <a:pt x="696" y="612"/>
                  </a:lnTo>
                  <a:lnTo>
                    <a:pt x="630" y="576"/>
                  </a:lnTo>
                  <a:lnTo>
                    <a:pt x="570" y="672"/>
                  </a:lnTo>
                  <a:lnTo>
                    <a:pt x="624" y="720"/>
                  </a:lnTo>
                  <a:lnTo>
                    <a:pt x="600" y="792"/>
                  </a:lnTo>
                  <a:lnTo>
                    <a:pt x="534" y="756"/>
                  </a:lnTo>
                  <a:lnTo>
                    <a:pt x="456" y="858"/>
                  </a:lnTo>
                  <a:lnTo>
                    <a:pt x="522" y="894"/>
                  </a:lnTo>
                  <a:lnTo>
                    <a:pt x="486" y="972"/>
                  </a:lnTo>
                  <a:lnTo>
                    <a:pt x="396" y="930"/>
                  </a:lnTo>
                  <a:lnTo>
                    <a:pt x="354" y="1014"/>
                  </a:lnTo>
                  <a:lnTo>
                    <a:pt x="408" y="1062"/>
                  </a:lnTo>
                  <a:lnTo>
                    <a:pt x="360" y="1140"/>
                  </a:lnTo>
                  <a:lnTo>
                    <a:pt x="294" y="1110"/>
                  </a:lnTo>
                  <a:lnTo>
                    <a:pt x="228" y="1194"/>
                  </a:lnTo>
                  <a:lnTo>
                    <a:pt x="324" y="1248"/>
                  </a:lnTo>
                  <a:lnTo>
                    <a:pt x="288" y="1314"/>
                  </a:lnTo>
                  <a:lnTo>
                    <a:pt x="222" y="1266"/>
                  </a:lnTo>
                  <a:lnTo>
                    <a:pt x="138" y="1338"/>
                  </a:lnTo>
                  <a:lnTo>
                    <a:pt x="222" y="1416"/>
                  </a:lnTo>
                  <a:lnTo>
                    <a:pt x="288" y="1350"/>
                  </a:lnTo>
                  <a:lnTo>
                    <a:pt x="414" y="1428"/>
                  </a:lnTo>
                  <a:lnTo>
                    <a:pt x="366" y="1500"/>
                  </a:lnTo>
                  <a:lnTo>
                    <a:pt x="450" y="1554"/>
                  </a:lnTo>
                  <a:lnTo>
                    <a:pt x="534" y="1518"/>
                  </a:lnTo>
                  <a:lnTo>
                    <a:pt x="552" y="1614"/>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67" name="Freeform 471"/>
            <p:cNvSpPr>
              <a:spLocks/>
            </p:cNvSpPr>
            <p:nvPr/>
          </p:nvSpPr>
          <p:spPr bwMode="auto">
            <a:xfrm>
              <a:off x="2420" y="3782"/>
              <a:ext cx="158" cy="188"/>
            </a:xfrm>
            <a:custGeom>
              <a:avLst/>
              <a:gdLst>
                <a:gd name="T0" fmla="*/ 0 w 426"/>
                <a:gd name="T1" fmla="*/ 450 h 510"/>
                <a:gd name="T2" fmla="*/ 60 w 426"/>
                <a:gd name="T3" fmla="*/ 510 h 510"/>
                <a:gd name="T4" fmla="*/ 144 w 426"/>
                <a:gd name="T5" fmla="*/ 408 h 510"/>
                <a:gd name="T6" fmla="*/ 78 w 426"/>
                <a:gd name="T7" fmla="*/ 354 h 510"/>
                <a:gd name="T8" fmla="*/ 144 w 426"/>
                <a:gd name="T9" fmla="*/ 282 h 510"/>
                <a:gd name="T10" fmla="*/ 216 w 426"/>
                <a:gd name="T11" fmla="*/ 318 h 510"/>
                <a:gd name="T12" fmla="*/ 294 w 426"/>
                <a:gd name="T13" fmla="*/ 234 h 510"/>
                <a:gd name="T14" fmla="*/ 240 w 426"/>
                <a:gd name="T15" fmla="*/ 198 h 510"/>
                <a:gd name="T16" fmla="*/ 288 w 426"/>
                <a:gd name="T17" fmla="*/ 120 h 510"/>
                <a:gd name="T18" fmla="*/ 348 w 426"/>
                <a:gd name="T19" fmla="*/ 132 h 510"/>
                <a:gd name="T20" fmla="*/ 426 w 426"/>
                <a:gd name="T21" fmla="*/ 48 h 510"/>
                <a:gd name="T22" fmla="*/ 366 w 426"/>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510">
                  <a:moveTo>
                    <a:pt x="0" y="450"/>
                  </a:moveTo>
                  <a:lnTo>
                    <a:pt x="60" y="510"/>
                  </a:lnTo>
                  <a:lnTo>
                    <a:pt x="144" y="408"/>
                  </a:lnTo>
                  <a:lnTo>
                    <a:pt x="78" y="354"/>
                  </a:lnTo>
                  <a:lnTo>
                    <a:pt x="144" y="282"/>
                  </a:lnTo>
                  <a:lnTo>
                    <a:pt x="216" y="318"/>
                  </a:lnTo>
                  <a:lnTo>
                    <a:pt x="294" y="234"/>
                  </a:lnTo>
                  <a:lnTo>
                    <a:pt x="240" y="198"/>
                  </a:lnTo>
                  <a:lnTo>
                    <a:pt x="288" y="120"/>
                  </a:lnTo>
                  <a:lnTo>
                    <a:pt x="348" y="132"/>
                  </a:lnTo>
                  <a:lnTo>
                    <a:pt x="426" y="48"/>
                  </a:lnTo>
                  <a:lnTo>
                    <a:pt x="366" y="0"/>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68" name="Freeform 472" descr="Large confetti"/>
            <p:cNvSpPr>
              <a:spLocks/>
            </p:cNvSpPr>
            <p:nvPr/>
          </p:nvSpPr>
          <p:spPr bwMode="auto">
            <a:xfrm>
              <a:off x="2424" y="699"/>
              <a:ext cx="681" cy="357"/>
            </a:xfrm>
            <a:custGeom>
              <a:avLst/>
              <a:gdLst>
                <a:gd name="T0" fmla="*/ 1152 w 1839"/>
                <a:gd name="T1" fmla="*/ 893 h 965"/>
                <a:gd name="T2" fmla="*/ 1188 w 1839"/>
                <a:gd name="T3" fmla="*/ 947 h 965"/>
                <a:gd name="T4" fmla="*/ 1332 w 1839"/>
                <a:gd name="T5" fmla="*/ 965 h 965"/>
                <a:gd name="T6" fmla="*/ 1800 w 1839"/>
                <a:gd name="T7" fmla="*/ 947 h 965"/>
                <a:gd name="T8" fmla="*/ 1800 w 1839"/>
                <a:gd name="T9" fmla="*/ 749 h 965"/>
                <a:gd name="T10" fmla="*/ 1746 w 1839"/>
                <a:gd name="T11" fmla="*/ 695 h 965"/>
                <a:gd name="T12" fmla="*/ 1638 w 1839"/>
                <a:gd name="T13" fmla="*/ 623 h 965"/>
                <a:gd name="T14" fmla="*/ 1548 w 1839"/>
                <a:gd name="T15" fmla="*/ 461 h 965"/>
                <a:gd name="T16" fmla="*/ 1530 w 1839"/>
                <a:gd name="T17" fmla="*/ 281 h 965"/>
                <a:gd name="T18" fmla="*/ 1404 w 1839"/>
                <a:gd name="T19" fmla="*/ 83 h 965"/>
                <a:gd name="T20" fmla="*/ 1062 w 1839"/>
                <a:gd name="T21" fmla="*/ 47 h 965"/>
                <a:gd name="T22" fmla="*/ 738 w 1839"/>
                <a:gd name="T23" fmla="*/ 83 h 965"/>
                <a:gd name="T24" fmla="*/ 486 w 1839"/>
                <a:gd name="T25" fmla="*/ 119 h 965"/>
                <a:gd name="T26" fmla="*/ 0 w 1839"/>
                <a:gd name="T27" fmla="*/ 299 h 965"/>
                <a:gd name="T28" fmla="*/ 414 w 1839"/>
                <a:gd name="T29" fmla="*/ 353 h 965"/>
                <a:gd name="T30" fmla="*/ 594 w 1839"/>
                <a:gd name="T31" fmla="*/ 425 h 965"/>
                <a:gd name="T32" fmla="*/ 936 w 1839"/>
                <a:gd name="T33" fmla="*/ 497 h 965"/>
                <a:gd name="T34" fmla="*/ 990 w 1839"/>
                <a:gd name="T35" fmla="*/ 533 h 965"/>
                <a:gd name="T36" fmla="*/ 1044 w 1839"/>
                <a:gd name="T37" fmla="*/ 731 h 965"/>
                <a:gd name="T38" fmla="*/ 1116 w 1839"/>
                <a:gd name="T39" fmla="*/ 839 h 965"/>
                <a:gd name="T40" fmla="*/ 1152 w 1839"/>
                <a:gd name="T41" fmla="*/ 893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9" h="965">
                  <a:moveTo>
                    <a:pt x="1152" y="893"/>
                  </a:moveTo>
                  <a:cubicBezTo>
                    <a:pt x="1164" y="911"/>
                    <a:pt x="1168" y="939"/>
                    <a:pt x="1188" y="947"/>
                  </a:cubicBezTo>
                  <a:cubicBezTo>
                    <a:pt x="1233" y="965"/>
                    <a:pt x="1284" y="965"/>
                    <a:pt x="1332" y="965"/>
                  </a:cubicBezTo>
                  <a:cubicBezTo>
                    <a:pt x="1488" y="965"/>
                    <a:pt x="1644" y="953"/>
                    <a:pt x="1800" y="947"/>
                  </a:cubicBezTo>
                  <a:cubicBezTo>
                    <a:pt x="1826" y="869"/>
                    <a:pt x="1839" y="856"/>
                    <a:pt x="1800" y="749"/>
                  </a:cubicBezTo>
                  <a:cubicBezTo>
                    <a:pt x="1791" y="725"/>
                    <a:pt x="1766" y="711"/>
                    <a:pt x="1746" y="695"/>
                  </a:cubicBezTo>
                  <a:cubicBezTo>
                    <a:pt x="1712" y="668"/>
                    <a:pt x="1638" y="623"/>
                    <a:pt x="1638" y="623"/>
                  </a:cubicBezTo>
                  <a:cubicBezTo>
                    <a:pt x="1602" y="569"/>
                    <a:pt x="1584" y="515"/>
                    <a:pt x="1548" y="461"/>
                  </a:cubicBezTo>
                  <a:cubicBezTo>
                    <a:pt x="1542" y="401"/>
                    <a:pt x="1557" y="335"/>
                    <a:pt x="1530" y="281"/>
                  </a:cubicBezTo>
                  <a:cubicBezTo>
                    <a:pt x="1491" y="202"/>
                    <a:pt x="1473" y="106"/>
                    <a:pt x="1404" y="83"/>
                  </a:cubicBezTo>
                  <a:cubicBezTo>
                    <a:pt x="1257" y="104"/>
                    <a:pt x="1202" y="0"/>
                    <a:pt x="1062" y="47"/>
                  </a:cubicBezTo>
                  <a:cubicBezTo>
                    <a:pt x="1026" y="59"/>
                    <a:pt x="776" y="82"/>
                    <a:pt x="738" y="83"/>
                  </a:cubicBezTo>
                  <a:cubicBezTo>
                    <a:pt x="708" y="89"/>
                    <a:pt x="609" y="83"/>
                    <a:pt x="486" y="119"/>
                  </a:cubicBezTo>
                  <a:cubicBezTo>
                    <a:pt x="363" y="155"/>
                    <a:pt x="12" y="260"/>
                    <a:pt x="0" y="299"/>
                  </a:cubicBezTo>
                  <a:cubicBezTo>
                    <a:pt x="181" y="390"/>
                    <a:pt x="15" y="318"/>
                    <a:pt x="414" y="353"/>
                  </a:cubicBezTo>
                  <a:cubicBezTo>
                    <a:pt x="489" y="360"/>
                    <a:pt x="530" y="397"/>
                    <a:pt x="594" y="425"/>
                  </a:cubicBezTo>
                  <a:cubicBezTo>
                    <a:pt x="716" y="479"/>
                    <a:pt x="802" y="484"/>
                    <a:pt x="936" y="497"/>
                  </a:cubicBezTo>
                  <a:cubicBezTo>
                    <a:pt x="954" y="509"/>
                    <a:pt x="979" y="515"/>
                    <a:pt x="990" y="533"/>
                  </a:cubicBezTo>
                  <a:cubicBezTo>
                    <a:pt x="1076" y="671"/>
                    <a:pt x="986" y="603"/>
                    <a:pt x="1044" y="731"/>
                  </a:cubicBezTo>
                  <a:cubicBezTo>
                    <a:pt x="1062" y="770"/>
                    <a:pt x="1102" y="798"/>
                    <a:pt x="1116" y="839"/>
                  </a:cubicBezTo>
                  <a:cubicBezTo>
                    <a:pt x="1136" y="899"/>
                    <a:pt x="1115" y="893"/>
                    <a:pt x="1152" y="89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69" name="Freeform 473" descr="Large confetti"/>
            <p:cNvSpPr>
              <a:spLocks/>
            </p:cNvSpPr>
            <p:nvPr/>
          </p:nvSpPr>
          <p:spPr bwMode="auto">
            <a:xfrm>
              <a:off x="2156" y="977"/>
              <a:ext cx="384" cy="133"/>
            </a:xfrm>
            <a:custGeom>
              <a:avLst/>
              <a:gdLst>
                <a:gd name="T0" fmla="*/ 262 w 1036"/>
                <a:gd name="T1" fmla="*/ 10 h 359"/>
                <a:gd name="T2" fmla="*/ 166 w 1036"/>
                <a:gd name="T3" fmla="*/ 16 h 359"/>
                <a:gd name="T4" fmla="*/ 136 w 1036"/>
                <a:gd name="T5" fmla="*/ 58 h 359"/>
                <a:gd name="T6" fmla="*/ 112 w 1036"/>
                <a:gd name="T7" fmla="*/ 94 h 359"/>
                <a:gd name="T8" fmla="*/ 106 w 1036"/>
                <a:gd name="T9" fmla="*/ 172 h 359"/>
                <a:gd name="T10" fmla="*/ 34 w 1036"/>
                <a:gd name="T11" fmla="*/ 232 h 359"/>
                <a:gd name="T12" fmla="*/ 4 w 1036"/>
                <a:gd name="T13" fmla="*/ 286 h 359"/>
                <a:gd name="T14" fmla="*/ 10 w 1036"/>
                <a:gd name="T15" fmla="*/ 352 h 359"/>
                <a:gd name="T16" fmla="*/ 34 w 1036"/>
                <a:gd name="T17" fmla="*/ 346 h 359"/>
                <a:gd name="T18" fmla="*/ 70 w 1036"/>
                <a:gd name="T19" fmla="*/ 334 h 359"/>
                <a:gd name="T20" fmla="*/ 190 w 1036"/>
                <a:gd name="T21" fmla="*/ 298 h 359"/>
                <a:gd name="T22" fmla="*/ 292 w 1036"/>
                <a:gd name="T23" fmla="*/ 226 h 359"/>
                <a:gd name="T24" fmla="*/ 586 w 1036"/>
                <a:gd name="T25" fmla="*/ 244 h 359"/>
                <a:gd name="T26" fmla="*/ 604 w 1036"/>
                <a:gd name="T27" fmla="*/ 262 h 359"/>
                <a:gd name="T28" fmla="*/ 640 w 1036"/>
                <a:gd name="T29" fmla="*/ 274 h 359"/>
                <a:gd name="T30" fmla="*/ 802 w 1036"/>
                <a:gd name="T31" fmla="*/ 268 h 359"/>
                <a:gd name="T32" fmla="*/ 856 w 1036"/>
                <a:gd name="T33" fmla="*/ 250 h 359"/>
                <a:gd name="T34" fmla="*/ 1036 w 1036"/>
                <a:gd name="T35" fmla="*/ 232 h 359"/>
                <a:gd name="T36" fmla="*/ 964 w 1036"/>
                <a:gd name="T37" fmla="*/ 142 h 359"/>
                <a:gd name="T38" fmla="*/ 874 w 1036"/>
                <a:gd name="T39" fmla="*/ 166 h 359"/>
                <a:gd name="T40" fmla="*/ 796 w 1036"/>
                <a:gd name="T41" fmla="*/ 160 h 359"/>
                <a:gd name="T42" fmla="*/ 724 w 1036"/>
                <a:gd name="T43" fmla="*/ 100 h 359"/>
                <a:gd name="T44" fmla="*/ 664 w 1036"/>
                <a:gd name="T45" fmla="*/ 70 h 359"/>
                <a:gd name="T46" fmla="*/ 646 w 1036"/>
                <a:gd name="T47" fmla="*/ 64 h 359"/>
                <a:gd name="T48" fmla="*/ 538 w 1036"/>
                <a:gd name="T49" fmla="*/ 76 h 359"/>
                <a:gd name="T50" fmla="*/ 502 w 1036"/>
                <a:gd name="T51" fmla="*/ 22 h 359"/>
                <a:gd name="T52" fmla="*/ 466 w 1036"/>
                <a:gd name="T53" fmla="*/ 10 h 359"/>
                <a:gd name="T54" fmla="*/ 310 w 1036"/>
                <a:gd name="T55" fmla="*/ 16 h 359"/>
                <a:gd name="T56" fmla="*/ 274 w 1036"/>
                <a:gd name="T57" fmla="*/ 4 h 359"/>
                <a:gd name="T58" fmla="*/ 238 w 1036"/>
                <a:gd name="T59" fmla="*/ 10 h 359"/>
                <a:gd name="T60" fmla="*/ 262 w 1036"/>
                <a:gd name="T61" fmla="*/ 1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6" h="359">
                  <a:moveTo>
                    <a:pt x="262" y="10"/>
                  </a:moveTo>
                  <a:cubicBezTo>
                    <a:pt x="230" y="12"/>
                    <a:pt x="197" y="9"/>
                    <a:pt x="166" y="16"/>
                  </a:cubicBezTo>
                  <a:cubicBezTo>
                    <a:pt x="151" y="19"/>
                    <a:pt x="142" y="49"/>
                    <a:pt x="136" y="58"/>
                  </a:cubicBezTo>
                  <a:cubicBezTo>
                    <a:pt x="129" y="70"/>
                    <a:pt x="112" y="94"/>
                    <a:pt x="112" y="94"/>
                  </a:cubicBezTo>
                  <a:cubicBezTo>
                    <a:pt x="110" y="120"/>
                    <a:pt x="112" y="147"/>
                    <a:pt x="106" y="172"/>
                  </a:cubicBezTo>
                  <a:cubicBezTo>
                    <a:pt x="104" y="181"/>
                    <a:pt x="44" y="225"/>
                    <a:pt x="34" y="232"/>
                  </a:cubicBezTo>
                  <a:cubicBezTo>
                    <a:pt x="22" y="250"/>
                    <a:pt x="16" y="268"/>
                    <a:pt x="4" y="286"/>
                  </a:cubicBezTo>
                  <a:cubicBezTo>
                    <a:pt x="6" y="308"/>
                    <a:pt x="0" y="332"/>
                    <a:pt x="10" y="352"/>
                  </a:cubicBezTo>
                  <a:cubicBezTo>
                    <a:pt x="14" y="359"/>
                    <a:pt x="26" y="348"/>
                    <a:pt x="34" y="346"/>
                  </a:cubicBezTo>
                  <a:cubicBezTo>
                    <a:pt x="46" y="342"/>
                    <a:pt x="58" y="338"/>
                    <a:pt x="70" y="334"/>
                  </a:cubicBezTo>
                  <a:cubicBezTo>
                    <a:pt x="110" y="321"/>
                    <a:pt x="150" y="311"/>
                    <a:pt x="190" y="298"/>
                  </a:cubicBezTo>
                  <a:cubicBezTo>
                    <a:pt x="216" y="259"/>
                    <a:pt x="256" y="250"/>
                    <a:pt x="292" y="226"/>
                  </a:cubicBezTo>
                  <a:cubicBezTo>
                    <a:pt x="376" y="230"/>
                    <a:pt x="509" y="218"/>
                    <a:pt x="586" y="244"/>
                  </a:cubicBezTo>
                  <a:cubicBezTo>
                    <a:pt x="592" y="250"/>
                    <a:pt x="597" y="258"/>
                    <a:pt x="604" y="262"/>
                  </a:cubicBezTo>
                  <a:cubicBezTo>
                    <a:pt x="615" y="268"/>
                    <a:pt x="640" y="274"/>
                    <a:pt x="640" y="274"/>
                  </a:cubicBezTo>
                  <a:cubicBezTo>
                    <a:pt x="694" y="272"/>
                    <a:pt x="748" y="273"/>
                    <a:pt x="802" y="268"/>
                  </a:cubicBezTo>
                  <a:cubicBezTo>
                    <a:pt x="821" y="266"/>
                    <a:pt x="856" y="250"/>
                    <a:pt x="856" y="250"/>
                  </a:cubicBezTo>
                  <a:cubicBezTo>
                    <a:pt x="912" y="256"/>
                    <a:pt x="1001" y="285"/>
                    <a:pt x="1036" y="232"/>
                  </a:cubicBezTo>
                  <a:cubicBezTo>
                    <a:pt x="1023" y="167"/>
                    <a:pt x="1024" y="162"/>
                    <a:pt x="964" y="142"/>
                  </a:cubicBezTo>
                  <a:cubicBezTo>
                    <a:pt x="922" y="147"/>
                    <a:pt x="906" y="145"/>
                    <a:pt x="874" y="166"/>
                  </a:cubicBezTo>
                  <a:cubicBezTo>
                    <a:pt x="848" y="164"/>
                    <a:pt x="822" y="165"/>
                    <a:pt x="796" y="160"/>
                  </a:cubicBezTo>
                  <a:cubicBezTo>
                    <a:pt x="773" y="156"/>
                    <a:pt x="741" y="115"/>
                    <a:pt x="724" y="100"/>
                  </a:cubicBezTo>
                  <a:cubicBezTo>
                    <a:pt x="697" y="77"/>
                    <a:pt x="701" y="82"/>
                    <a:pt x="664" y="70"/>
                  </a:cubicBezTo>
                  <a:cubicBezTo>
                    <a:pt x="658" y="68"/>
                    <a:pt x="646" y="64"/>
                    <a:pt x="646" y="64"/>
                  </a:cubicBezTo>
                  <a:cubicBezTo>
                    <a:pt x="605" y="69"/>
                    <a:pt x="576" y="84"/>
                    <a:pt x="538" y="76"/>
                  </a:cubicBezTo>
                  <a:cubicBezTo>
                    <a:pt x="526" y="58"/>
                    <a:pt x="514" y="40"/>
                    <a:pt x="502" y="22"/>
                  </a:cubicBezTo>
                  <a:cubicBezTo>
                    <a:pt x="495" y="11"/>
                    <a:pt x="466" y="10"/>
                    <a:pt x="466" y="10"/>
                  </a:cubicBezTo>
                  <a:cubicBezTo>
                    <a:pt x="400" y="15"/>
                    <a:pt x="371" y="23"/>
                    <a:pt x="310" y="16"/>
                  </a:cubicBezTo>
                  <a:cubicBezTo>
                    <a:pt x="298" y="12"/>
                    <a:pt x="286" y="8"/>
                    <a:pt x="274" y="4"/>
                  </a:cubicBezTo>
                  <a:cubicBezTo>
                    <a:pt x="262" y="0"/>
                    <a:pt x="249" y="5"/>
                    <a:pt x="238" y="10"/>
                  </a:cubicBezTo>
                  <a:cubicBezTo>
                    <a:pt x="231" y="14"/>
                    <a:pt x="254" y="10"/>
                    <a:pt x="262" y="10"/>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0" name="Freeform 474" descr="Large confetti"/>
            <p:cNvSpPr>
              <a:spLocks/>
            </p:cNvSpPr>
            <p:nvPr/>
          </p:nvSpPr>
          <p:spPr bwMode="auto">
            <a:xfrm>
              <a:off x="3072" y="541"/>
              <a:ext cx="266" cy="626"/>
            </a:xfrm>
            <a:custGeom>
              <a:avLst/>
              <a:gdLst>
                <a:gd name="T0" fmla="*/ 572 w 716"/>
                <a:gd name="T1" fmla="*/ 24 h 1692"/>
                <a:gd name="T2" fmla="*/ 458 w 716"/>
                <a:gd name="T3" fmla="*/ 84 h 1692"/>
                <a:gd name="T4" fmla="*/ 182 w 716"/>
                <a:gd name="T5" fmla="*/ 78 h 1692"/>
                <a:gd name="T6" fmla="*/ 50 w 716"/>
                <a:gd name="T7" fmla="*/ 192 h 1692"/>
                <a:gd name="T8" fmla="*/ 98 w 716"/>
                <a:gd name="T9" fmla="*/ 456 h 1692"/>
                <a:gd name="T10" fmla="*/ 158 w 716"/>
                <a:gd name="T11" fmla="*/ 528 h 1692"/>
                <a:gd name="T12" fmla="*/ 182 w 716"/>
                <a:gd name="T13" fmla="*/ 564 h 1692"/>
                <a:gd name="T14" fmla="*/ 224 w 716"/>
                <a:gd name="T15" fmla="*/ 912 h 1692"/>
                <a:gd name="T16" fmla="*/ 230 w 716"/>
                <a:gd name="T17" fmla="*/ 936 h 1692"/>
                <a:gd name="T18" fmla="*/ 248 w 716"/>
                <a:gd name="T19" fmla="*/ 954 h 1692"/>
                <a:gd name="T20" fmla="*/ 260 w 716"/>
                <a:gd name="T21" fmla="*/ 1014 h 1692"/>
                <a:gd name="T22" fmla="*/ 302 w 716"/>
                <a:gd name="T23" fmla="*/ 1206 h 1692"/>
                <a:gd name="T24" fmla="*/ 374 w 716"/>
                <a:gd name="T25" fmla="*/ 1260 h 1692"/>
                <a:gd name="T26" fmla="*/ 392 w 716"/>
                <a:gd name="T27" fmla="*/ 1320 h 1692"/>
                <a:gd name="T28" fmla="*/ 404 w 716"/>
                <a:gd name="T29" fmla="*/ 1368 h 1692"/>
                <a:gd name="T30" fmla="*/ 494 w 716"/>
                <a:gd name="T31" fmla="*/ 1572 h 1692"/>
                <a:gd name="T32" fmla="*/ 518 w 716"/>
                <a:gd name="T33" fmla="*/ 1692 h 1692"/>
                <a:gd name="T34" fmla="*/ 602 w 716"/>
                <a:gd name="T35" fmla="*/ 1668 h 1692"/>
                <a:gd name="T36" fmla="*/ 710 w 716"/>
                <a:gd name="T37" fmla="*/ 1542 h 1692"/>
                <a:gd name="T38" fmla="*/ 626 w 716"/>
                <a:gd name="T39" fmla="*/ 1314 h 1692"/>
                <a:gd name="T40" fmla="*/ 644 w 716"/>
                <a:gd name="T41" fmla="*/ 1176 h 1692"/>
                <a:gd name="T42" fmla="*/ 608 w 716"/>
                <a:gd name="T43" fmla="*/ 978 h 1692"/>
                <a:gd name="T44" fmla="*/ 596 w 716"/>
                <a:gd name="T45" fmla="*/ 942 h 1692"/>
                <a:gd name="T46" fmla="*/ 584 w 716"/>
                <a:gd name="T47" fmla="*/ 882 h 1692"/>
                <a:gd name="T48" fmla="*/ 590 w 716"/>
                <a:gd name="T49" fmla="*/ 732 h 1692"/>
                <a:gd name="T50" fmla="*/ 650 w 716"/>
                <a:gd name="T51" fmla="*/ 642 h 1692"/>
                <a:gd name="T52" fmla="*/ 686 w 716"/>
                <a:gd name="T53" fmla="*/ 552 h 1692"/>
                <a:gd name="T54" fmla="*/ 668 w 716"/>
                <a:gd name="T55" fmla="*/ 342 h 1692"/>
                <a:gd name="T56" fmla="*/ 686 w 716"/>
                <a:gd name="T57" fmla="*/ 228 h 1692"/>
                <a:gd name="T58" fmla="*/ 698 w 716"/>
                <a:gd name="T59" fmla="*/ 192 h 1692"/>
                <a:gd name="T60" fmla="*/ 686 w 716"/>
                <a:gd name="T61" fmla="*/ 66 h 1692"/>
                <a:gd name="T62" fmla="*/ 602 w 716"/>
                <a:gd name="T63" fmla="*/ 0 h 1692"/>
                <a:gd name="T64" fmla="*/ 560 w 716"/>
                <a:gd name="T65" fmla="*/ 24 h 1692"/>
                <a:gd name="T66" fmla="*/ 572 w 716"/>
                <a:gd name="T67" fmla="*/ 24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6" h="1692">
                  <a:moveTo>
                    <a:pt x="572" y="24"/>
                  </a:moveTo>
                  <a:cubicBezTo>
                    <a:pt x="531" y="38"/>
                    <a:pt x="500" y="70"/>
                    <a:pt x="458" y="84"/>
                  </a:cubicBezTo>
                  <a:cubicBezTo>
                    <a:pt x="372" y="81"/>
                    <a:pt x="271" y="68"/>
                    <a:pt x="182" y="78"/>
                  </a:cubicBezTo>
                  <a:cubicBezTo>
                    <a:pt x="126" y="97"/>
                    <a:pt x="103" y="174"/>
                    <a:pt x="50" y="192"/>
                  </a:cubicBezTo>
                  <a:cubicBezTo>
                    <a:pt x="0" y="267"/>
                    <a:pt x="41" y="392"/>
                    <a:pt x="98" y="456"/>
                  </a:cubicBezTo>
                  <a:cubicBezTo>
                    <a:pt x="157" y="522"/>
                    <a:pt x="113" y="461"/>
                    <a:pt x="158" y="528"/>
                  </a:cubicBezTo>
                  <a:cubicBezTo>
                    <a:pt x="166" y="540"/>
                    <a:pt x="182" y="564"/>
                    <a:pt x="182" y="564"/>
                  </a:cubicBezTo>
                  <a:cubicBezTo>
                    <a:pt x="186" y="739"/>
                    <a:pt x="149" y="800"/>
                    <a:pt x="224" y="912"/>
                  </a:cubicBezTo>
                  <a:cubicBezTo>
                    <a:pt x="226" y="920"/>
                    <a:pt x="226" y="929"/>
                    <a:pt x="230" y="936"/>
                  </a:cubicBezTo>
                  <a:cubicBezTo>
                    <a:pt x="234" y="943"/>
                    <a:pt x="245" y="946"/>
                    <a:pt x="248" y="954"/>
                  </a:cubicBezTo>
                  <a:cubicBezTo>
                    <a:pt x="256" y="973"/>
                    <a:pt x="255" y="994"/>
                    <a:pt x="260" y="1014"/>
                  </a:cubicBezTo>
                  <a:cubicBezTo>
                    <a:pt x="262" y="1068"/>
                    <a:pt x="244" y="1168"/>
                    <a:pt x="302" y="1206"/>
                  </a:cubicBezTo>
                  <a:cubicBezTo>
                    <a:pt x="322" y="1235"/>
                    <a:pt x="346" y="1242"/>
                    <a:pt x="374" y="1260"/>
                  </a:cubicBezTo>
                  <a:cubicBezTo>
                    <a:pt x="396" y="1293"/>
                    <a:pt x="381" y="1265"/>
                    <a:pt x="392" y="1320"/>
                  </a:cubicBezTo>
                  <a:cubicBezTo>
                    <a:pt x="395" y="1336"/>
                    <a:pt x="404" y="1368"/>
                    <a:pt x="404" y="1368"/>
                  </a:cubicBezTo>
                  <a:cubicBezTo>
                    <a:pt x="410" y="1445"/>
                    <a:pt x="405" y="1542"/>
                    <a:pt x="494" y="1572"/>
                  </a:cubicBezTo>
                  <a:cubicBezTo>
                    <a:pt x="506" y="1609"/>
                    <a:pt x="511" y="1653"/>
                    <a:pt x="518" y="1692"/>
                  </a:cubicBezTo>
                  <a:cubicBezTo>
                    <a:pt x="557" y="1687"/>
                    <a:pt x="572" y="1688"/>
                    <a:pt x="602" y="1668"/>
                  </a:cubicBezTo>
                  <a:cubicBezTo>
                    <a:pt x="634" y="1620"/>
                    <a:pt x="685" y="1592"/>
                    <a:pt x="710" y="1542"/>
                  </a:cubicBezTo>
                  <a:cubicBezTo>
                    <a:pt x="697" y="1445"/>
                    <a:pt x="679" y="1393"/>
                    <a:pt x="626" y="1314"/>
                  </a:cubicBezTo>
                  <a:cubicBezTo>
                    <a:pt x="630" y="1260"/>
                    <a:pt x="634" y="1225"/>
                    <a:pt x="644" y="1176"/>
                  </a:cubicBezTo>
                  <a:cubicBezTo>
                    <a:pt x="638" y="1076"/>
                    <a:pt x="631" y="1061"/>
                    <a:pt x="608" y="978"/>
                  </a:cubicBezTo>
                  <a:cubicBezTo>
                    <a:pt x="605" y="966"/>
                    <a:pt x="600" y="954"/>
                    <a:pt x="596" y="942"/>
                  </a:cubicBezTo>
                  <a:cubicBezTo>
                    <a:pt x="590" y="923"/>
                    <a:pt x="584" y="882"/>
                    <a:pt x="584" y="882"/>
                  </a:cubicBezTo>
                  <a:cubicBezTo>
                    <a:pt x="586" y="832"/>
                    <a:pt x="585" y="782"/>
                    <a:pt x="590" y="732"/>
                  </a:cubicBezTo>
                  <a:cubicBezTo>
                    <a:pt x="593" y="700"/>
                    <a:pt x="635" y="669"/>
                    <a:pt x="650" y="642"/>
                  </a:cubicBezTo>
                  <a:cubicBezTo>
                    <a:pt x="664" y="616"/>
                    <a:pt x="677" y="580"/>
                    <a:pt x="686" y="552"/>
                  </a:cubicBezTo>
                  <a:cubicBezTo>
                    <a:pt x="683" y="478"/>
                    <a:pt x="686" y="412"/>
                    <a:pt x="668" y="342"/>
                  </a:cubicBezTo>
                  <a:cubicBezTo>
                    <a:pt x="675" y="251"/>
                    <a:pt x="666" y="289"/>
                    <a:pt x="686" y="228"/>
                  </a:cubicBezTo>
                  <a:cubicBezTo>
                    <a:pt x="690" y="216"/>
                    <a:pt x="698" y="192"/>
                    <a:pt x="698" y="192"/>
                  </a:cubicBezTo>
                  <a:cubicBezTo>
                    <a:pt x="696" y="150"/>
                    <a:pt x="716" y="96"/>
                    <a:pt x="686" y="66"/>
                  </a:cubicBezTo>
                  <a:cubicBezTo>
                    <a:pt x="677" y="57"/>
                    <a:pt x="611" y="3"/>
                    <a:pt x="602" y="0"/>
                  </a:cubicBezTo>
                  <a:cubicBezTo>
                    <a:pt x="590" y="2"/>
                    <a:pt x="560" y="1"/>
                    <a:pt x="560" y="24"/>
                  </a:cubicBezTo>
                  <a:cubicBezTo>
                    <a:pt x="560" y="28"/>
                    <a:pt x="568" y="24"/>
                    <a:pt x="572" y="24"/>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1" name="Freeform 475" descr="Large confetti"/>
            <p:cNvSpPr>
              <a:spLocks/>
            </p:cNvSpPr>
            <p:nvPr/>
          </p:nvSpPr>
          <p:spPr bwMode="auto">
            <a:xfrm>
              <a:off x="2325" y="2466"/>
              <a:ext cx="668" cy="509"/>
            </a:xfrm>
            <a:custGeom>
              <a:avLst/>
              <a:gdLst>
                <a:gd name="T0" fmla="*/ 455 w 1805"/>
                <a:gd name="T1" fmla="*/ 78 h 1374"/>
                <a:gd name="T2" fmla="*/ 401 w 1805"/>
                <a:gd name="T3" fmla="*/ 180 h 1374"/>
                <a:gd name="T4" fmla="*/ 347 w 1805"/>
                <a:gd name="T5" fmla="*/ 222 h 1374"/>
                <a:gd name="T6" fmla="*/ 65 w 1805"/>
                <a:gd name="T7" fmla="*/ 228 h 1374"/>
                <a:gd name="T8" fmla="*/ 11 w 1805"/>
                <a:gd name="T9" fmla="*/ 324 h 1374"/>
                <a:gd name="T10" fmla="*/ 23 w 1805"/>
                <a:gd name="T11" fmla="*/ 432 h 1374"/>
                <a:gd name="T12" fmla="*/ 419 w 1805"/>
                <a:gd name="T13" fmla="*/ 534 h 1374"/>
                <a:gd name="T14" fmla="*/ 521 w 1805"/>
                <a:gd name="T15" fmla="*/ 558 h 1374"/>
                <a:gd name="T16" fmla="*/ 761 w 1805"/>
                <a:gd name="T17" fmla="*/ 600 h 1374"/>
                <a:gd name="T18" fmla="*/ 983 w 1805"/>
                <a:gd name="T19" fmla="*/ 858 h 1374"/>
                <a:gd name="T20" fmla="*/ 1133 w 1805"/>
                <a:gd name="T21" fmla="*/ 1002 h 1374"/>
                <a:gd name="T22" fmla="*/ 1217 w 1805"/>
                <a:gd name="T23" fmla="*/ 1062 h 1374"/>
                <a:gd name="T24" fmla="*/ 1253 w 1805"/>
                <a:gd name="T25" fmla="*/ 1086 h 1374"/>
                <a:gd name="T26" fmla="*/ 1271 w 1805"/>
                <a:gd name="T27" fmla="*/ 1098 h 1374"/>
                <a:gd name="T28" fmla="*/ 1349 w 1805"/>
                <a:gd name="T29" fmla="*/ 1194 h 1374"/>
                <a:gd name="T30" fmla="*/ 1433 w 1805"/>
                <a:gd name="T31" fmla="*/ 1296 h 1374"/>
                <a:gd name="T32" fmla="*/ 1625 w 1805"/>
                <a:gd name="T33" fmla="*/ 1374 h 1374"/>
                <a:gd name="T34" fmla="*/ 1739 w 1805"/>
                <a:gd name="T35" fmla="*/ 1350 h 1374"/>
                <a:gd name="T36" fmla="*/ 1805 w 1805"/>
                <a:gd name="T37" fmla="*/ 1266 h 1374"/>
                <a:gd name="T38" fmla="*/ 1781 w 1805"/>
                <a:gd name="T39" fmla="*/ 1182 h 1374"/>
                <a:gd name="T40" fmla="*/ 1721 w 1805"/>
                <a:gd name="T41" fmla="*/ 1152 h 1374"/>
                <a:gd name="T42" fmla="*/ 1601 w 1805"/>
                <a:gd name="T43" fmla="*/ 1110 h 1374"/>
                <a:gd name="T44" fmla="*/ 1493 w 1805"/>
                <a:gd name="T45" fmla="*/ 1038 h 1374"/>
                <a:gd name="T46" fmla="*/ 1379 w 1805"/>
                <a:gd name="T47" fmla="*/ 930 h 1374"/>
                <a:gd name="T48" fmla="*/ 1295 w 1805"/>
                <a:gd name="T49" fmla="*/ 846 h 1374"/>
                <a:gd name="T50" fmla="*/ 1259 w 1805"/>
                <a:gd name="T51" fmla="*/ 810 h 1374"/>
                <a:gd name="T52" fmla="*/ 1241 w 1805"/>
                <a:gd name="T53" fmla="*/ 792 h 1374"/>
                <a:gd name="T54" fmla="*/ 1235 w 1805"/>
                <a:gd name="T55" fmla="*/ 768 h 1374"/>
                <a:gd name="T56" fmla="*/ 1217 w 1805"/>
                <a:gd name="T57" fmla="*/ 750 h 1374"/>
                <a:gd name="T58" fmla="*/ 1199 w 1805"/>
                <a:gd name="T59" fmla="*/ 684 h 1374"/>
                <a:gd name="T60" fmla="*/ 1151 w 1805"/>
                <a:gd name="T61" fmla="*/ 336 h 1374"/>
                <a:gd name="T62" fmla="*/ 1157 w 1805"/>
                <a:gd name="T63" fmla="*/ 228 h 1374"/>
                <a:gd name="T64" fmla="*/ 1223 w 1805"/>
                <a:gd name="T65" fmla="*/ 132 h 1374"/>
                <a:gd name="T66" fmla="*/ 1229 w 1805"/>
                <a:gd name="T67" fmla="*/ 102 h 1374"/>
                <a:gd name="T68" fmla="*/ 1133 w 1805"/>
                <a:gd name="T69" fmla="*/ 0 h 1374"/>
                <a:gd name="T70" fmla="*/ 953 w 1805"/>
                <a:gd name="T71" fmla="*/ 6 h 1374"/>
                <a:gd name="T72" fmla="*/ 839 w 1805"/>
                <a:gd name="T73" fmla="*/ 66 h 1374"/>
                <a:gd name="T74" fmla="*/ 719 w 1805"/>
                <a:gd name="T75" fmla="*/ 138 h 1374"/>
                <a:gd name="T76" fmla="*/ 671 w 1805"/>
                <a:gd name="T77" fmla="*/ 132 h 1374"/>
                <a:gd name="T78" fmla="*/ 623 w 1805"/>
                <a:gd name="T79" fmla="*/ 120 h 1374"/>
                <a:gd name="T80" fmla="*/ 455 w 1805"/>
                <a:gd name="T81" fmla="*/ 78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5" h="1374">
                  <a:moveTo>
                    <a:pt x="455" y="78"/>
                  </a:moveTo>
                  <a:cubicBezTo>
                    <a:pt x="442" y="117"/>
                    <a:pt x="428" y="149"/>
                    <a:pt x="401" y="180"/>
                  </a:cubicBezTo>
                  <a:cubicBezTo>
                    <a:pt x="386" y="197"/>
                    <a:pt x="347" y="222"/>
                    <a:pt x="347" y="222"/>
                  </a:cubicBezTo>
                  <a:cubicBezTo>
                    <a:pt x="260" y="217"/>
                    <a:pt x="148" y="200"/>
                    <a:pt x="65" y="228"/>
                  </a:cubicBezTo>
                  <a:cubicBezTo>
                    <a:pt x="44" y="260"/>
                    <a:pt x="23" y="287"/>
                    <a:pt x="11" y="324"/>
                  </a:cubicBezTo>
                  <a:cubicBezTo>
                    <a:pt x="14" y="360"/>
                    <a:pt x="0" y="404"/>
                    <a:pt x="23" y="432"/>
                  </a:cubicBezTo>
                  <a:cubicBezTo>
                    <a:pt x="117" y="545"/>
                    <a:pt x="294" y="530"/>
                    <a:pt x="419" y="534"/>
                  </a:cubicBezTo>
                  <a:cubicBezTo>
                    <a:pt x="453" y="542"/>
                    <a:pt x="487" y="551"/>
                    <a:pt x="521" y="558"/>
                  </a:cubicBezTo>
                  <a:cubicBezTo>
                    <a:pt x="588" y="603"/>
                    <a:pt x="686" y="597"/>
                    <a:pt x="761" y="600"/>
                  </a:cubicBezTo>
                  <a:cubicBezTo>
                    <a:pt x="855" y="663"/>
                    <a:pt x="924" y="763"/>
                    <a:pt x="983" y="858"/>
                  </a:cubicBezTo>
                  <a:cubicBezTo>
                    <a:pt x="1019" y="916"/>
                    <a:pt x="1064" y="979"/>
                    <a:pt x="1133" y="1002"/>
                  </a:cubicBezTo>
                  <a:cubicBezTo>
                    <a:pt x="1153" y="1033"/>
                    <a:pt x="1186" y="1044"/>
                    <a:pt x="1217" y="1062"/>
                  </a:cubicBezTo>
                  <a:cubicBezTo>
                    <a:pt x="1229" y="1069"/>
                    <a:pt x="1241" y="1078"/>
                    <a:pt x="1253" y="1086"/>
                  </a:cubicBezTo>
                  <a:cubicBezTo>
                    <a:pt x="1259" y="1090"/>
                    <a:pt x="1271" y="1098"/>
                    <a:pt x="1271" y="1098"/>
                  </a:cubicBezTo>
                  <a:cubicBezTo>
                    <a:pt x="1294" y="1132"/>
                    <a:pt x="1323" y="1162"/>
                    <a:pt x="1349" y="1194"/>
                  </a:cubicBezTo>
                  <a:cubicBezTo>
                    <a:pt x="1373" y="1223"/>
                    <a:pt x="1401" y="1273"/>
                    <a:pt x="1433" y="1296"/>
                  </a:cubicBezTo>
                  <a:cubicBezTo>
                    <a:pt x="1490" y="1337"/>
                    <a:pt x="1555" y="1364"/>
                    <a:pt x="1625" y="1374"/>
                  </a:cubicBezTo>
                  <a:cubicBezTo>
                    <a:pt x="1685" y="1369"/>
                    <a:pt x="1692" y="1366"/>
                    <a:pt x="1739" y="1350"/>
                  </a:cubicBezTo>
                  <a:cubicBezTo>
                    <a:pt x="1766" y="1323"/>
                    <a:pt x="1792" y="1304"/>
                    <a:pt x="1805" y="1266"/>
                  </a:cubicBezTo>
                  <a:cubicBezTo>
                    <a:pt x="1801" y="1234"/>
                    <a:pt x="1802" y="1207"/>
                    <a:pt x="1781" y="1182"/>
                  </a:cubicBezTo>
                  <a:cubicBezTo>
                    <a:pt x="1762" y="1159"/>
                    <a:pt x="1746" y="1163"/>
                    <a:pt x="1721" y="1152"/>
                  </a:cubicBezTo>
                  <a:cubicBezTo>
                    <a:pt x="1683" y="1136"/>
                    <a:pt x="1642" y="1120"/>
                    <a:pt x="1601" y="1110"/>
                  </a:cubicBezTo>
                  <a:cubicBezTo>
                    <a:pt x="1565" y="1086"/>
                    <a:pt x="1531" y="1061"/>
                    <a:pt x="1493" y="1038"/>
                  </a:cubicBezTo>
                  <a:cubicBezTo>
                    <a:pt x="1462" y="1018"/>
                    <a:pt x="1408" y="956"/>
                    <a:pt x="1379" y="930"/>
                  </a:cubicBezTo>
                  <a:cubicBezTo>
                    <a:pt x="1350" y="903"/>
                    <a:pt x="1323" y="874"/>
                    <a:pt x="1295" y="846"/>
                  </a:cubicBezTo>
                  <a:cubicBezTo>
                    <a:pt x="1283" y="834"/>
                    <a:pt x="1271" y="822"/>
                    <a:pt x="1259" y="810"/>
                  </a:cubicBezTo>
                  <a:cubicBezTo>
                    <a:pt x="1253" y="804"/>
                    <a:pt x="1241" y="792"/>
                    <a:pt x="1241" y="792"/>
                  </a:cubicBezTo>
                  <a:cubicBezTo>
                    <a:pt x="1239" y="784"/>
                    <a:pt x="1239" y="775"/>
                    <a:pt x="1235" y="768"/>
                  </a:cubicBezTo>
                  <a:cubicBezTo>
                    <a:pt x="1231" y="761"/>
                    <a:pt x="1220" y="758"/>
                    <a:pt x="1217" y="750"/>
                  </a:cubicBezTo>
                  <a:cubicBezTo>
                    <a:pt x="1208" y="729"/>
                    <a:pt x="1207" y="705"/>
                    <a:pt x="1199" y="684"/>
                  </a:cubicBezTo>
                  <a:cubicBezTo>
                    <a:pt x="1190" y="570"/>
                    <a:pt x="1174" y="449"/>
                    <a:pt x="1151" y="336"/>
                  </a:cubicBezTo>
                  <a:cubicBezTo>
                    <a:pt x="1153" y="300"/>
                    <a:pt x="1154" y="264"/>
                    <a:pt x="1157" y="228"/>
                  </a:cubicBezTo>
                  <a:cubicBezTo>
                    <a:pt x="1159" y="209"/>
                    <a:pt x="1209" y="159"/>
                    <a:pt x="1223" y="132"/>
                  </a:cubicBezTo>
                  <a:cubicBezTo>
                    <a:pt x="1225" y="122"/>
                    <a:pt x="1229" y="112"/>
                    <a:pt x="1229" y="102"/>
                  </a:cubicBezTo>
                  <a:cubicBezTo>
                    <a:pt x="1229" y="19"/>
                    <a:pt x="1205" y="14"/>
                    <a:pt x="1133" y="0"/>
                  </a:cubicBezTo>
                  <a:cubicBezTo>
                    <a:pt x="1073" y="2"/>
                    <a:pt x="1013" y="2"/>
                    <a:pt x="953" y="6"/>
                  </a:cubicBezTo>
                  <a:cubicBezTo>
                    <a:pt x="893" y="10"/>
                    <a:pt x="877" y="32"/>
                    <a:pt x="839" y="66"/>
                  </a:cubicBezTo>
                  <a:cubicBezTo>
                    <a:pt x="807" y="95"/>
                    <a:pt x="760" y="124"/>
                    <a:pt x="719" y="138"/>
                  </a:cubicBezTo>
                  <a:cubicBezTo>
                    <a:pt x="703" y="136"/>
                    <a:pt x="687" y="135"/>
                    <a:pt x="671" y="132"/>
                  </a:cubicBezTo>
                  <a:cubicBezTo>
                    <a:pt x="655" y="129"/>
                    <a:pt x="623" y="120"/>
                    <a:pt x="623" y="120"/>
                  </a:cubicBezTo>
                  <a:cubicBezTo>
                    <a:pt x="557" y="70"/>
                    <a:pt x="526" y="113"/>
                    <a:pt x="455" y="78"/>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2" name="Freeform 476" descr="Large confetti"/>
            <p:cNvSpPr>
              <a:spLocks/>
            </p:cNvSpPr>
            <p:nvPr/>
          </p:nvSpPr>
          <p:spPr bwMode="auto">
            <a:xfrm>
              <a:off x="2942" y="3261"/>
              <a:ext cx="1187" cy="841"/>
            </a:xfrm>
            <a:custGeom>
              <a:avLst/>
              <a:gdLst>
                <a:gd name="T0" fmla="*/ 78 w 3204"/>
                <a:gd name="T1" fmla="*/ 1992 h 2268"/>
                <a:gd name="T2" fmla="*/ 0 w 3204"/>
                <a:gd name="T3" fmla="*/ 2100 h 2268"/>
                <a:gd name="T4" fmla="*/ 378 w 3204"/>
                <a:gd name="T5" fmla="*/ 2190 h 2268"/>
                <a:gd name="T6" fmla="*/ 516 w 3204"/>
                <a:gd name="T7" fmla="*/ 2160 h 2268"/>
                <a:gd name="T8" fmla="*/ 978 w 3204"/>
                <a:gd name="T9" fmla="*/ 2160 h 2268"/>
                <a:gd name="T10" fmla="*/ 1278 w 3204"/>
                <a:gd name="T11" fmla="*/ 2256 h 2268"/>
                <a:gd name="T12" fmla="*/ 1626 w 3204"/>
                <a:gd name="T13" fmla="*/ 2262 h 2268"/>
                <a:gd name="T14" fmla="*/ 1890 w 3204"/>
                <a:gd name="T15" fmla="*/ 2220 h 2268"/>
                <a:gd name="T16" fmla="*/ 2112 w 3204"/>
                <a:gd name="T17" fmla="*/ 2040 h 2268"/>
                <a:gd name="T18" fmla="*/ 2184 w 3204"/>
                <a:gd name="T19" fmla="*/ 1944 h 2268"/>
                <a:gd name="T20" fmla="*/ 2256 w 3204"/>
                <a:gd name="T21" fmla="*/ 1872 h 2268"/>
                <a:gd name="T22" fmla="*/ 2316 w 3204"/>
                <a:gd name="T23" fmla="*/ 1734 h 2268"/>
                <a:gd name="T24" fmla="*/ 2370 w 3204"/>
                <a:gd name="T25" fmla="*/ 1266 h 2268"/>
                <a:gd name="T26" fmla="*/ 2514 w 3204"/>
                <a:gd name="T27" fmla="*/ 1074 h 2268"/>
                <a:gd name="T28" fmla="*/ 2730 w 3204"/>
                <a:gd name="T29" fmla="*/ 924 h 2268"/>
                <a:gd name="T30" fmla="*/ 2790 w 3204"/>
                <a:gd name="T31" fmla="*/ 858 h 2268"/>
                <a:gd name="T32" fmla="*/ 2856 w 3204"/>
                <a:gd name="T33" fmla="*/ 792 h 2268"/>
                <a:gd name="T34" fmla="*/ 2916 w 3204"/>
                <a:gd name="T35" fmla="*/ 720 h 2268"/>
                <a:gd name="T36" fmla="*/ 2982 w 3204"/>
                <a:gd name="T37" fmla="*/ 618 h 2268"/>
                <a:gd name="T38" fmla="*/ 3138 w 3204"/>
                <a:gd name="T39" fmla="*/ 324 h 2268"/>
                <a:gd name="T40" fmla="*/ 3204 w 3204"/>
                <a:gd name="T41" fmla="*/ 198 h 2268"/>
                <a:gd name="T42" fmla="*/ 3042 w 3204"/>
                <a:gd name="T43" fmla="*/ 0 h 2268"/>
                <a:gd name="T44" fmla="*/ 2946 w 3204"/>
                <a:gd name="T45" fmla="*/ 42 h 2268"/>
                <a:gd name="T46" fmla="*/ 2778 w 3204"/>
                <a:gd name="T47" fmla="*/ 204 h 2268"/>
                <a:gd name="T48" fmla="*/ 2586 w 3204"/>
                <a:gd name="T49" fmla="*/ 420 h 2268"/>
                <a:gd name="T50" fmla="*/ 2478 w 3204"/>
                <a:gd name="T51" fmla="*/ 558 h 2268"/>
                <a:gd name="T52" fmla="*/ 2250 w 3204"/>
                <a:gd name="T53" fmla="*/ 810 h 2268"/>
                <a:gd name="T54" fmla="*/ 2070 w 3204"/>
                <a:gd name="T55" fmla="*/ 948 h 2268"/>
                <a:gd name="T56" fmla="*/ 1974 w 3204"/>
                <a:gd name="T57" fmla="*/ 1032 h 2268"/>
                <a:gd name="T58" fmla="*/ 1836 w 3204"/>
                <a:gd name="T59" fmla="*/ 1086 h 2268"/>
                <a:gd name="T60" fmla="*/ 1470 w 3204"/>
                <a:gd name="T61" fmla="*/ 1194 h 2268"/>
                <a:gd name="T62" fmla="*/ 1386 w 3204"/>
                <a:gd name="T63" fmla="*/ 1284 h 2268"/>
                <a:gd name="T64" fmla="*/ 1128 w 3204"/>
                <a:gd name="T65" fmla="*/ 1422 h 2268"/>
                <a:gd name="T66" fmla="*/ 804 w 3204"/>
                <a:gd name="T67" fmla="*/ 1512 h 2268"/>
                <a:gd name="T68" fmla="*/ 708 w 3204"/>
                <a:gd name="T69" fmla="*/ 1566 h 2268"/>
                <a:gd name="T70" fmla="*/ 564 w 3204"/>
                <a:gd name="T71" fmla="*/ 1746 h 2268"/>
                <a:gd name="T72" fmla="*/ 240 w 3204"/>
                <a:gd name="T73" fmla="*/ 1836 h 2268"/>
                <a:gd name="T74" fmla="*/ 120 w 3204"/>
                <a:gd name="T75" fmla="*/ 1896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4" h="2268">
                  <a:moveTo>
                    <a:pt x="132" y="1914"/>
                  </a:moveTo>
                  <a:cubicBezTo>
                    <a:pt x="109" y="1937"/>
                    <a:pt x="103" y="1970"/>
                    <a:pt x="78" y="1992"/>
                  </a:cubicBezTo>
                  <a:cubicBezTo>
                    <a:pt x="67" y="2002"/>
                    <a:pt x="42" y="2016"/>
                    <a:pt x="42" y="2016"/>
                  </a:cubicBezTo>
                  <a:cubicBezTo>
                    <a:pt x="20" y="2049"/>
                    <a:pt x="14" y="2064"/>
                    <a:pt x="0" y="2100"/>
                  </a:cubicBezTo>
                  <a:cubicBezTo>
                    <a:pt x="12" y="2173"/>
                    <a:pt x="65" y="2189"/>
                    <a:pt x="132" y="2202"/>
                  </a:cubicBezTo>
                  <a:cubicBezTo>
                    <a:pt x="237" y="2199"/>
                    <a:pt x="299" y="2220"/>
                    <a:pt x="378" y="2190"/>
                  </a:cubicBezTo>
                  <a:cubicBezTo>
                    <a:pt x="436" y="2168"/>
                    <a:pt x="377" y="2185"/>
                    <a:pt x="456" y="2172"/>
                  </a:cubicBezTo>
                  <a:cubicBezTo>
                    <a:pt x="476" y="2169"/>
                    <a:pt x="516" y="2160"/>
                    <a:pt x="516" y="2160"/>
                  </a:cubicBezTo>
                  <a:cubicBezTo>
                    <a:pt x="542" y="2147"/>
                    <a:pt x="560" y="2142"/>
                    <a:pt x="588" y="2136"/>
                  </a:cubicBezTo>
                  <a:cubicBezTo>
                    <a:pt x="771" y="2143"/>
                    <a:pt x="839" y="2140"/>
                    <a:pt x="978" y="2160"/>
                  </a:cubicBezTo>
                  <a:cubicBezTo>
                    <a:pt x="1059" y="2187"/>
                    <a:pt x="1137" y="2217"/>
                    <a:pt x="1218" y="2244"/>
                  </a:cubicBezTo>
                  <a:cubicBezTo>
                    <a:pt x="1254" y="2256"/>
                    <a:pt x="1219" y="2246"/>
                    <a:pt x="1278" y="2256"/>
                  </a:cubicBezTo>
                  <a:cubicBezTo>
                    <a:pt x="1298" y="2260"/>
                    <a:pt x="1338" y="2268"/>
                    <a:pt x="1338" y="2268"/>
                  </a:cubicBezTo>
                  <a:cubicBezTo>
                    <a:pt x="1434" y="2266"/>
                    <a:pt x="1530" y="2266"/>
                    <a:pt x="1626" y="2262"/>
                  </a:cubicBezTo>
                  <a:cubicBezTo>
                    <a:pt x="1672" y="2260"/>
                    <a:pt x="1719" y="2241"/>
                    <a:pt x="1764" y="2232"/>
                  </a:cubicBezTo>
                  <a:cubicBezTo>
                    <a:pt x="1803" y="2224"/>
                    <a:pt x="1853" y="2223"/>
                    <a:pt x="1890" y="2220"/>
                  </a:cubicBezTo>
                  <a:cubicBezTo>
                    <a:pt x="1927" y="2211"/>
                    <a:pt x="1941" y="2201"/>
                    <a:pt x="1974" y="2190"/>
                  </a:cubicBezTo>
                  <a:cubicBezTo>
                    <a:pt x="2025" y="2151"/>
                    <a:pt x="2079" y="2095"/>
                    <a:pt x="2112" y="2040"/>
                  </a:cubicBezTo>
                  <a:cubicBezTo>
                    <a:pt x="2117" y="2031"/>
                    <a:pt x="2142" y="1974"/>
                    <a:pt x="2148" y="1968"/>
                  </a:cubicBezTo>
                  <a:cubicBezTo>
                    <a:pt x="2158" y="1958"/>
                    <a:pt x="2172" y="1952"/>
                    <a:pt x="2184" y="1944"/>
                  </a:cubicBezTo>
                  <a:cubicBezTo>
                    <a:pt x="2195" y="1937"/>
                    <a:pt x="2220" y="1932"/>
                    <a:pt x="2220" y="1932"/>
                  </a:cubicBezTo>
                  <a:cubicBezTo>
                    <a:pt x="2249" y="1889"/>
                    <a:pt x="2238" y="1909"/>
                    <a:pt x="2256" y="1872"/>
                  </a:cubicBezTo>
                  <a:cubicBezTo>
                    <a:pt x="2265" y="1829"/>
                    <a:pt x="2283" y="1796"/>
                    <a:pt x="2304" y="1758"/>
                  </a:cubicBezTo>
                  <a:cubicBezTo>
                    <a:pt x="2308" y="1750"/>
                    <a:pt x="2313" y="1742"/>
                    <a:pt x="2316" y="1734"/>
                  </a:cubicBezTo>
                  <a:cubicBezTo>
                    <a:pt x="2321" y="1722"/>
                    <a:pt x="2328" y="1698"/>
                    <a:pt x="2328" y="1698"/>
                  </a:cubicBezTo>
                  <a:cubicBezTo>
                    <a:pt x="2332" y="1492"/>
                    <a:pt x="2317" y="1424"/>
                    <a:pt x="2370" y="1266"/>
                  </a:cubicBezTo>
                  <a:cubicBezTo>
                    <a:pt x="2381" y="1234"/>
                    <a:pt x="2382" y="1203"/>
                    <a:pt x="2406" y="1176"/>
                  </a:cubicBezTo>
                  <a:cubicBezTo>
                    <a:pt x="2439" y="1139"/>
                    <a:pt x="2477" y="1107"/>
                    <a:pt x="2514" y="1074"/>
                  </a:cubicBezTo>
                  <a:cubicBezTo>
                    <a:pt x="2553" y="1039"/>
                    <a:pt x="2596" y="1007"/>
                    <a:pt x="2646" y="990"/>
                  </a:cubicBezTo>
                  <a:cubicBezTo>
                    <a:pt x="2674" y="968"/>
                    <a:pt x="2703" y="946"/>
                    <a:pt x="2730" y="924"/>
                  </a:cubicBezTo>
                  <a:cubicBezTo>
                    <a:pt x="2745" y="911"/>
                    <a:pt x="2760" y="898"/>
                    <a:pt x="2772" y="882"/>
                  </a:cubicBezTo>
                  <a:cubicBezTo>
                    <a:pt x="2778" y="874"/>
                    <a:pt x="2782" y="865"/>
                    <a:pt x="2790" y="858"/>
                  </a:cubicBezTo>
                  <a:cubicBezTo>
                    <a:pt x="2829" y="824"/>
                    <a:pt x="2812" y="859"/>
                    <a:pt x="2844" y="816"/>
                  </a:cubicBezTo>
                  <a:cubicBezTo>
                    <a:pt x="2849" y="809"/>
                    <a:pt x="2851" y="799"/>
                    <a:pt x="2856" y="792"/>
                  </a:cubicBezTo>
                  <a:cubicBezTo>
                    <a:pt x="2863" y="783"/>
                    <a:pt x="2873" y="777"/>
                    <a:pt x="2880" y="768"/>
                  </a:cubicBezTo>
                  <a:cubicBezTo>
                    <a:pt x="2893" y="753"/>
                    <a:pt x="2916" y="720"/>
                    <a:pt x="2916" y="720"/>
                  </a:cubicBezTo>
                  <a:cubicBezTo>
                    <a:pt x="2923" y="690"/>
                    <a:pt x="2940" y="678"/>
                    <a:pt x="2958" y="654"/>
                  </a:cubicBezTo>
                  <a:cubicBezTo>
                    <a:pt x="2977" y="598"/>
                    <a:pt x="2946" y="681"/>
                    <a:pt x="2982" y="618"/>
                  </a:cubicBezTo>
                  <a:cubicBezTo>
                    <a:pt x="3006" y="576"/>
                    <a:pt x="2967" y="608"/>
                    <a:pt x="3006" y="582"/>
                  </a:cubicBezTo>
                  <a:cubicBezTo>
                    <a:pt x="3037" y="489"/>
                    <a:pt x="3102" y="415"/>
                    <a:pt x="3138" y="324"/>
                  </a:cubicBezTo>
                  <a:cubicBezTo>
                    <a:pt x="3153" y="288"/>
                    <a:pt x="3162" y="279"/>
                    <a:pt x="3180" y="246"/>
                  </a:cubicBezTo>
                  <a:cubicBezTo>
                    <a:pt x="3189" y="230"/>
                    <a:pt x="3204" y="198"/>
                    <a:pt x="3204" y="198"/>
                  </a:cubicBezTo>
                  <a:cubicBezTo>
                    <a:pt x="3203" y="178"/>
                    <a:pt x="3203" y="120"/>
                    <a:pt x="3192" y="90"/>
                  </a:cubicBezTo>
                  <a:cubicBezTo>
                    <a:pt x="3171" y="34"/>
                    <a:pt x="3096" y="11"/>
                    <a:pt x="3042" y="0"/>
                  </a:cubicBezTo>
                  <a:cubicBezTo>
                    <a:pt x="3024" y="2"/>
                    <a:pt x="3005" y="1"/>
                    <a:pt x="2988" y="6"/>
                  </a:cubicBezTo>
                  <a:cubicBezTo>
                    <a:pt x="2974" y="10"/>
                    <a:pt x="2957" y="33"/>
                    <a:pt x="2946" y="42"/>
                  </a:cubicBezTo>
                  <a:cubicBezTo>
                    <a:pt x="2913" y="69"/>
                    <a:pt x="2885" y="102"/>
                    <a:pt x="2850" y="126"/>
                  </a:cubicBezTo>
                  <a:cubicBezTo>
                    <a:pt x="2830" y="156"/>
                    <a:pt x="2797" y="175"/>
                    <a:pt x="2778" y="204"/>
                  </a:cubicBezTo>
                  <a:cubicBezTo>
                    <a:pt x="2753" y="242"/>
                    <a:pt x="2729" y="285"/>
                    <a:pt x="2688" y="306"/>
                  </a:cubicBezTo>
                  <a:cubicBezTo>
                    <a:pt x="2674" y="334"/>
                    <a:pt x="2617" y="404"/>
                    <a:pt x="2586" y="420"/>
                  </a:cubicBezTo>
                  <a:cubicBezTo>
                    <a:pt x="2576" y="461"/>
                    <a:pt x="2534" y="488"/>
                    <a:pt x="2508" y="522"/>
                  </a:cubicBezTo>
                  <a:cubicBezTo>
                    <a:pt x="2475" y="564"/>
                    <a:pt x="2518" y="532"/>
                    <a:pt x="2478" y="558"/>
                  </a:cubicBezTo>
                  <a:cubicBezTo>
                    <a:pt x="2461" y="600"/>
                    <a:pt x="2429" y="626"/>
                    <a:pt x="2400" y="660"/>
                  </a:cubicBezTo>
                  <a:cubicBezTo>
                    <a:pt x="2355" y="713"/>
                    <a:pt x="2303" y="764"/>
                    <a:pt x="2250" y="810"/>
                  </a:cubicBezTo>
                  <a:cubicBezTo>
                    <a:pt x="2231" y="827"/>
                    <a:pt x="2208" y="840"/>
                    <a:pt x="2190" y="858"/>
                  </a:cubicBezTo>
                  <a:cubicBezTo>
                    <a:pt x="2158" y="890"/>
                    <a:pt x="2113" y="931"/>
                    <a:pt x="2070" y="948"/>
                  </a:cubicBezTo>
                  <a:cubicBezTo>
                    <a:pt x="2050" y="978"/>
                    <a:pt x="2021" y="994"/>
                    <a:pt x="1992" y="1014"/>
                  </a:cubicBezTo>
                  <a:cubicBezTo>
                    <a:pt x="1985" y="1019"/>
                    <a:pt x="1980" y="1026"/>
                    <a:pt x="1974" y="1032"/>
                  </a:cubicBezTo>
                  <a:cubicBezTo>
                    <a:pt x="1964" y="1040"/>
                    <a:pt x="1955" y="1049"/>
                    <a:pt x="1944" y="1056"/>
                  </a:cubicBezTo>
                  <a:cubicBezTo>
                    <a:pt x="1911" y="1078"/>
                    <a:pt x="1874" y="1081"/>
                    <a:pt x="1836" y="1086"/>
                  </a:cubicBezTo>
                  <a:cubicBezTo>
                    <a:pt x="1780" y="1105"/>
                    <a:pt x="1708" y="1111"/>
                    <a:pt x="1650" y="1116"/>
                  </a:cubicBezTo>
                  <a:cubicBezTo>
                    <a:pt x="1588" y="1137"/>
                    <a:pt x="1529" y="1165"/>
                    <a:pt x="1470" y="1194"/>
                  </a:cubicBezTo>
                  <a:cubicBezTo>
                    <a:pt x="1410" y="1274"/>
                    <a:pt x="1486" y="1183"/>
                    <a:pt x="1434" y="1224"/>
                  </a:cubicBezTo>
                  <a:cubicBezTo>
                    <a:pt x="1415" y="1239"/>
                    <a:pt x="1403" y="1267"/>
                    <a:pt x="1386" y="1284"/>
                  </a:cubicBezTo>
                  <a:cubicBezTo>
                    <a:pt x="1342" y="1328"/>
                    <a:pt x="1292" y="1366"/>
                    <a:pt x="1242" y="1404"/>
                  </a:cubicBezTo>
                  <a:cubicBezTo>
                    <a:pt x="1218" y="1422"/>
                    <a:pt x="1144" y="1421"/>
                    <a:pt x="1128" y="1422"/>
                  </a:cubicBezTo>
                  <a:cubicBezTo>
                    <a:pt x="1075" y="1433"/>
                    <a:pt x="1025" y="1453"/>
                    <a:pt x="972" y="1464"/>
                  </a:cubicBezTo>
                  <a:cubicBezTo>
                    <a:pt x="921" y="1490"/>
                    <a:pt x="860" y="1498"/>
                    <a:pt x="804" y="1512"/>
                  </a:cubicBezTo>
                  <a:cubicBezTo>
                    <a:pt x="735" y="1558"/>
                    <a:pt x="833" y="1495"/>
                    <a:pt x="768" y="1530"/>
                  </a:cubicBezTo>
                  <a:cubicBezTo>
                    <a:pt x="747" y="1541"/>
                    <a:pt x="708" y="1566"/>
                    <a:pt x="708" y="1566"/>
                  </a:cubicBezTo>
                  <a:cubicBezTo>
                    <a:pt x="677" y="1605"/>
                    <a:pt x="643" y="1639"/>
                    <a:pt x="612" y="1680"/>
                  </a:cubicBezTo>
                  <a:cubicBezTo>
                    <a:pt x="551" y="1761"/>
                    <a:pt x="621" y="1704"/>
                    <a:pt x="564" y="1746"/>
                  </a:cubicBezTo>
                  <a:cubicBezTo>
                    <a:pt x="542" y="1811"/>
                    <a:pt x="380" y="1787"/>
                    <a:pt x="360" y="1788"/>
                  </a:cubicBezTo>
                  <a:cubicBezTo>
                    <a:pt x="315" y="1797"/>
                    <a:pt x="283" y="1822"/>
                    <a:pt x="240" y="1836"/>
                  </a:cubicBezTo>
                  <a:cubicBezTo>
                    <a:pt x="220" y="1843"/>
                    <a:pt x="221" y="1855"/>
                    <a:pt x="204" y="1866"/>
                  </a:cubicBezTo>
                  <a:cubicBezTo>
                    <a:pt x="179" y="1883"/>
                    <a:pt x="148" y="1887"/>
                    <a:pt x="120" y="1896"/>
                  </a:cubicBezTo>
                  <a:cubicBezTo>
                    <a:pt x="112" y="1920"/>
                    <a:pt x="108" y="1914"/>
                    <a:pt x="132" y="1914"/>
                  </a:cubicBezTo>
                  <a:close/>
                </a:path>
              </a:pathLst>
            </a:custGeom>
            <a:pattFill prst="lgConfetti">
              <a:fgClr>
                <a:srgbClr val="009900">
                  <a:alpha val="49001"/>
                </a:srgbClr>
              </a:fgClr>
              <a:bgClr>
                <a:schemeClr val="bg1">
                  <a:alpha val="49001"/>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3" name="Rectangle 477"/>
            <p:cNvSpPr>
              <a:spLocks noChangeArrowheads="1"/>
            </p:cNvSpPr>
            <p:nvPr/>
          </p:nvSpPr>
          <p:spPr bwMode="auto">
            <a:xfrm>
              <a:off x="1320" y="1465"/>
              <a:ext cx="49" cy="4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4" name="Line 478"/>
            <p:cNvSpPr>
              <a:spLocks noChangeShapeType="1"/>
            </p:cNvSpPr>
            <p:nvPr/>
          </p:nvSpPr>
          <p:spPr bwMode="auto">
            <a:xfrm rot="-2182579">
              <a:off x="705" y="2783"/>
              <a:ext cx="8" cy="50"/>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5" name="Line 479"/>
            <p:cNvSpPr>
              <a:spLocks noChangeShapeType="1"/>
            </p:cNvSpPr>
            <p:nvPr/>
          </p:nvSpPr>
          <p:spPr bwMode="auto">
            <a:xfrm>
              <a:off x="700" y="2775"/>
              <a:ext cx="41"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6" name="Line 480"/>
            <p:cNvSpPr>
              <a:spLocks noChangeShapeType="1"/>
            </p:cNvSpPr>
            <p:nvPr/>
          </p:nvSpPr>
          <p:spPr bwMode="auto">
            <a:xfrm>
              <a:off x="705" y="2757"/>
              <a:ext cx="40" cy="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7" name="Line 481"/>
            <p:cNvSpPr>
              <a:spLocks noChangeShapeType="1"/>
            </p:cNvSpPr>
            <p:nvPr/>
          </p:nvSpPr>
          <p:spPr bwMode="auto">
            <a:xfrm>
              <a:off x="701" y="2765"/>
              <a:ext cx="44"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8" name="Line 482"/>
            <p:cNvSpPr>
              <a:spLocks noChangeShapeType="1"/>
            </p:cNvSpPr>
            <p:nvPr/>
          </p:nvSpPr>
          <p:spPr bwMode="auto">
            <a:xfrm>
              <a:off x="698" y="2782"/>
              <a:ext cx="38"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79" name="Line 483"/>
            <p:cNvSpPr>
              <a:spLocks noChangeShapeType="1"/>
            </p:cNvSpPr>
            <p:nvPr/>
          </p:nvSpPr>
          <p:spPr bwMode="auto">
            <a:xfrm>
              <a:off x="705" y="2744"/>
              <a:ext cx="44"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80" name="Line 484"/>
            <p:cNvSpPr>
              <a:spLocks noChangeShapeType="1"/>
            </p:cNvSpPr>
            <p:nvPr/>
          </p:nvSpPr>
          <p:spPr bwMode="auto">
            <a:xfrm flipV="1">
              <a:off x="708" y="2712"/>
              <a:ext cx="35"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81" name="Line 485"/>
            <p:cNvSpPr>
              <a:spLocks noChangeShapeType="1"/>
            </p:cNvSpPr>
            <p:nvPr/>
          </p:nvSpPr>
          <p:spPr bwMode="auto">
            <a:xfrm flipV="1">
              <a:off x="707" y="2693"/>
              <a:ext cx="39" cy="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82" name="Line 486"/>
            <p:cNvSpPr>
              <a:spLocks noChangeShapeType="1"/>
            </p:cNvSpPr>
            <p:nvPr/>
          </p:nvSpPr>
          <p:spPr bwMode="auto">
            <a:xfrm flipV="1">
              <a:off x="702" y="2676"/>
              <a:ext cx="29"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83" name="Line 487"/>
            <p:cNvSpPr>
              <a:spLocks noChangeShapeType="1"/>
            </p:cNvSpPr>
            <p:nvPr/>
          </p:nvSpPr>
          <p:spPr bwMode="auto">
            <a:xfrm flipV="1">
              <a:off x="695" y="2662"/>
              <a:ext cx="14"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84" name="Line 488"/>
            <p:cNvSpPr>
              <a:spLocks noChangeShapeType="1"/>
            </p:cNvSpPr>
            <p:nvPr/>
          </p:nvSpPr>
          <p:spPr bwMode="auto">
            <a:xfrm>
              <a:off x="685" y="2800"/>
              <a:ext cx="20" cy="4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85" name="Line 489"/>
            <p:cNvSpPr>
              <a:spLocks noChangeShapeType="1"/>
            </p:cNvSpPr>
            <p:nvPr/>
          </p:nvSpPr>
          <p:spPr bwMode="auto">
            <a:xfrm flipV="1">
              <a:off x="685" y="2646"/>
              <a:ext cx="9" cy="4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586" name="Text Box 490"/>
            <p:cNvSpPr txBox="1">
              <a:spLocks noChangeArrowheads="1"/>
            </p:cNvSpPr>
            <p:nvPr/>
          </p:nvSpPr>
          <p:spPr bwMode="auto">
            <a:xfrm>
              <a:off x="2736" y="3936"/>
              <a:ext cx="77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American Bridge of Boats</a:t>
              </a:r>
            </a:p>
          </p:txBody>
        </p:sp>
        <p:sp>
          <p:nvSpPr>
            <p:cNvPr id="4587" name="Text Box 491"/>
            <p:cNvSpPr txBox="1">
              <a:spLocks noChangeArrowheads="1"/>
            </p:cNvSpPr>
            <p:nvPr/>
          </p:nvSpPr>
          <p:spPr bwMode="auto">
            <a:xfrm>
              <a:off x="1920" y="3744"/>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Bemis Tavern</a:t>
              </a:r>
            </a:p>
          </p:txBody>
        </p:sp>
        <p:sp>
          <p:nvSpPr>
            <p:cNvPr id="4588" name="Text Box 492"/>
            <p:cNvSpPr txBox="1">
              <a:spLocks noChangeArrowheads="1"/>
            </p:cNvSpPr>
            <p:nvPr/>
          </p:nvSpPr>
          <p:spPr bwMode="auto">
            <a:xfrm>
              <a:off x="2112" y="3456"/>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Bemis Heights</a:t>
              </a:r>
            </a:p>
          </p:txBody>
        </p:sp>
        <p:sp>
          <p:nvSpPr>
            <p:cNvPr id="4589" name="Text Box 493"/>
            <p:cNvSpPr txBox="1">
              <a:spLocks noChangeArrowheads="1"/>
            </p:cNvSpPr>
            <p:nvPr/>
          </p:nvSpPr>
          <p:spPr bwMode="auto">
            <a:xfrm>
              <a:off x="1536" y="3312"/>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Gates’ HQ</a:t>
              </a:r>
            </a:p>
          </p:txBody>
        </p:sp>
        <p:sp>
          <p:nvSpPr>
            <p:cNvPr id="4590" name="Text Box 494"/>
            <p:cNvSpPr txBox="1">
              <a:spLocks noChangeArrowheads="1"/>
            </p:cNvSpPr>
            <p:nvPr/>
          </p:nvSpPr>
          <p:spPr bwMode="auto">
            <a:xfrm>
              <a:off x="1968" y="273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Neilson’s House</a:t>
              </a:r>
            </a:p>
          </p:txBody>
        </p:sp>
        <p:sp>
          <p:nvSpPr>
            <p:cNvPr id="4591" name="Text Box 495"/>
            <p:cNvSpPr txBox="1">
              <a:spLocks noChangeArrowheads="1"/>
            </p:cNvSpPr>
            <p:nvPr/>
          </p:nvSpPr>
          <p:spPr bwMode="auto">
            <a:xfrm>
              <a:off x="772" y="104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Barber House</a:t>
              </a:r>
            </a:p>
          </p:txBody>
        </p:sp>
        <p:sp>
          <p:nvSpPr>
            <p:cNvPr id="4592" name="Text Box 496"/>
            <p:cNvSpPr txBox="1">
              <a:spLocks noChangeArrowheads="1"/>
            </p:cNvSpPr>
            <p:nvPr/>
          </p:nvSpPr>
          <p:spPr bwMode="auto">
            <a:xfrm>
              <a:off x="2160" y="170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i="1">
                  <a:solidFill>
                    <a:srgbClr val="000000"/>
                  </a:solidFill>
                  <a:latin typeface="Times New Roman" panose="02020603050405020304" pitchFamily="18" charset="0"/>
                </a:rPr>
                <a:t>Middle Ravine</a:t>
              </a:r>
            </a:p>
          </p:txBody>
        </p:sp>
        <p:sp>
          <p:nvSpPr>
            <p:cNvPr id="4593" name="Text Box 497"/>
            <p:cNvSpPr txBox="1">
              <a:spLocks noChangeArrowheads="1"/>
            </p:cNvSpPr>
            <p:nvPr/>
          </p:nvSpPr>
          <p:spPr bwMode="auto">
            <a:xfrm rot="1168595">
              <a:off x="2262" y="882"/>
              <a:ext cx="79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i="1">
                  <a:solidFill>
                    <a:srgbClr val="000000"/>
                  </a:solidFill>
                  <a:latin typeface="Times New Roman" panose="02020603050405020304" pitchFamily="18" charset="0"/>
                </a:rPr>
                <a:t>Great Ravine</a:t>
              </a:r>
            </a:p>
          </p:txBody>
        </p:sp>
        <p:sp>
          <p:nvSpPr>
            <p:cNvPr id="4594" name="Text Box 498"/>
            <p:cNvSpPr txBox="1">
              <a:spLocks noChangeArrowheads="1"/>
            </p:cNvSpPr>
            <p:nvPr/>
          </p:nvSpPr>
          <p:spPr bwMode="auto">
            <a:xfrm>
              <a:off x="4332" y="0"/>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Sword’s House</a:t>
              </a:r>
            </a:p>
          </p:txBody>
        </p:sp>
        <p:sp>
          <p:nvSpPr>
            <p:cNvPr id="4595" name="Text Box 499"/>
            <p:cNvSpPr txBox="1">
              <a:spLocks noChangeArrowheads="1"/>
            </p:cNvSpPr>
            <p:nvPr/>
          </p:nvSpPr>
          <p:spPr bwMode="auto">
            <a:xfrm rot="-4287388">
              <a:off x="4296" y="636"/>
              <a:ext cx="72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To Saratoga</a:t>
              </a:r>
            </a:p>
          </p:txBody>
        </p:sp>
        <p:sp>
          <p:nvSpPr>
            <p:cNvPr id="4596" name="Text Box 500"/>
            <p:cNvSpPr txBox="1">
              <a:spLocks noChangeArrowheads="1"/>
            </p:cNvSpPr>
            <p:nvPr/>
          </p:nvSpPr>
          <p:spPr bwMode="auto">
            <a:xfrm>
              <a:off x="3228" y="4155"/>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0</a:t>
              </a:r>
            </a:p>
          </p:txBody>
        </p:sp>
        <p:sp>
          <p:nvSpPr>
            <p:cNvPr id="4597" name="Text Box 501"/>
            <p:cNvSpPr txBox="1">
              <a:spLocks noChangeArrowheads="1"/>
            </p:cNvSpPr>
            <p:nvPr/>
          </p:nvSpPr>
          <p:spPr bwMode="auto">
            <a:xfrm>
              <a:off x="3804" y="4155"/>
              <a:ext cx="2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1/2</a:t>
              </a:r>
            </a:p>
          </p:txBody>
        </p:sp>
        <p:sp>
          <p:nvSpPr>
            <p:cNvPr id="4598" name="Text Box 502"/>
            <p:cNvSpPr txBox="1">
              <a:spLocks noChangeArrowheads="1"/>
            </p:cNvSpPr>
            <p:nvPr/>
          </p:nvSpPr>
          <p:spPr bwMode="auto">
            <a:xfrm>
              <a:off x="4452" y="4161"/>
              <a:ext cx="2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1</a:t>
              </a:r>
            </a:p>
          </p:txBody>
        </p:sp>
        <p:sp>
          <p:nvSpPr>
            <p:cNvPr id="4599" name="Text Box 503"/>
            <p:cNvSpPr txBox="1">
              <a:spLocks noChangeArrowheads="1"/>
            </p:cNvSpPr>
            <p:nvPr/>
          </p:nvSpPr>
          <p:spPr bwMode="auto">
            <a:xfrm>
              <a:off x="4188" y="1775"/>
              <a:ext cx="68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British Bridge of Boats</a:t>
              </a:r>
            </a:p>
          </p:txBody>
        </p:sp>
        <p:sp>
          <p:nvSpPr>
            <p:cNvPr id="4600" name="Freeform 504"/>
            <p:cNvSpPr>
              <a:spLocks/>
            </p:cNvSpPr>
            <p:nvPr/>
          </p:nvSpPr>
          <p:spPr bwMode="auto">
            <a:xfrm>
              <a:off x="1568" y="1332"/>
              <a:ext cx="816" cy="242"/>
            </a:xfrm>
            <a:custGeom>
              <a:avLst/>
              <a:gdLst>
                <a:gd name="T0" fmla="*/ 816 w 816"/>
                <a:gd name="T1" fmla="*/ 0 h 242"/>
                <a:gd name="T2" fmla="*/ 716 w 816"/>
                <a:gd name="T3" fmla="*/ 64 h 242"/>
                <a:gd name="T4" fmla="*/ 492 w 816"/>
                <a:gd name="T5" fmla="*/ 152 h 242"/>
                <a:gd name="T6" fmla="*/ 0 w 816"/>
                <a:gd name="T7" fmla="*/ 242 h 242"/>
              </a:gdLst>
              <a:ahLst/>
              <a:cxnLst>
                <a:cxn ang="0">
                  <a:pos x="T0" y="T1"/>
                </a:cxn>
                <a:cxn ang="0">
                  <a:pos x="T2" y="T3"/>
                </a:cxn>
                <a:cxn ang="0">
                  <a:pos x="T4" y="T5"/>
                </a:cxn>
                <a:cxn ang="0">
                  <a:pos x="T6" y="T7"/>
                </a:cxn>
              </a:cxnLst>
              <a:rect l="0" t="0" r="r" b="b"/>
              <a:pathLst>
                <a:path w="816" h="242">
                  <a:moveTo>
                    <a:pt x="816" y="0"/>
                  </a:moveTo>
                  <a:lnTo>
                    <a:pt x="716" y="64"/>
                  </a:lnTo>
                  <a:cubicBezTo>
                    <a:pt x="662" y="89"/>
                    <a:pt x="611" y="122"/>
                    <a:pt x="492" y="152"/>
                  </a:cubicBezTo>
                  <a:cubicBezTo>
                    <a:pt x="373" y="182"/>
                    <a:pt x="102" y="223"/>
                    <a:pt x="0" y="242"/>
                  </a:cubicBez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601" name="Text Box 505"/>
            <p:cNvSpPr txBox="1">
              <a:spLocks noChangeArrowheads="1"/>
            </p:cNvSpPr>
            <p:nvPr/>
          </p:nvSpPr>
          <p:spPr bwMode="auto">
            <a:xfrm>
              <a:off x="2208" y="1248"/>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Freeman’s Farm</a:t>
              </a:r>
            </a:p>
          </p:txBody>
        </p:sp>
        <p:sp>
          <p:nvSpPr>
            <p:cNvPr id="4602" name="Freeform 506"/>
            <p:cNvSpPr>
              <a:spLocks/>
            </p:cNvSpPr>
            <p:nvPr/>
          </p:nvSpPr>
          <p:spPr bwMode="auto">
            <a:xfrm>
              <a:off x="692" y="1495"/>
              <a:ext cx="872" cy="49"/>
            </a:xfrm>
            <a:custGeom>
              <a:avLst/>
              <a:gdLst>
                <a:gd name="T0" fmla="*/ 872 w 872"/>
                <a:gd name="T1" fmla="*/ 49 h 49"/>
                <a:gd name="T2" fmla="*/ 472 w 872"/>
                <a:gd name="T3" fmla="*/ 7 h 49"/>
                <a:gd name="T4" fmla="*/ 0 w 872"/>
                <a:gd name="T5" fmla="*/ 9 h 49"/>
              </a:gdLst>
              <a:ahLst/>
              <a:cxnLst>
                <a:cxn ang="0">
                  <a:pos x="T0" y="T1"/>
                </a:cxn>
                <a:cxn ang="0">
                  <a:pos x="T2" y="T3"/>
                </a:cxn>
                <a:cxn ang="0">
                  <a:pos x="T4" y="T5"/>
                </a:cxn>
              </a:cxnLst>
              <a:rect l="0" t="0" r="r" b="b"/>
              <a:pathLst>
                <a:path w="872" h="49">
                  <a:moveTo>
                    <a:pt x="872" y="49"/>
                  </a:moveTo>
                  <a:lnTo>
                    <a:pt x="472" y="7"/>
                  </a:lnTo>
                  <a:cubicBezTo>
                    <a:pt x="327" y="0"/>
                    <a:pt x="98" y="9"/>
                    <a:pt x="0" y="9"/>
                  </a:cubicBez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603" name="Freeform 507"/>
            <p:cNvSpPr>
              <a:spLocks/>
            </p:cNvSpPr>
            <p:nvPr/>
          </p:nvSpPr>
          <p:spPr bwMode="auto">
            <a:xfrm>
              <a:off x="3090" y="1302"/>
              <a:ext cx="54" cy="390"/>
            </a:xfrm>
            <a:custGeom>
              <a:avLst/>
              <a:gdLst>
                <a:gd name="T0" fmla="*/ 0 w 54"/>
                <a:gd name="T1" fmla="*/ 390 h 390"/>
                <a:gd name="T2" fmla="*/ 54 w 54"/>
                <a:gd name="T3" fmla="*/ 228 h 390"/>
                <a:gd name="T4" fmla="*/ 0 w 54"/>
                <a:gd name="T5" fmla="*/ 0 h 390"/>
              </a:gdLst>
              <a:ahLst/>
              <a:cxnLst>
                <a:cxn ang="0">
                  <a:pos x="T0" y="T1"/>
                </a:cxn>
                <a:cxn ang="0">
                  <a:pos x="T2" y="T3"/>
                </a:cxn>
                <a:cxn ang="0">
                  <a:pos x="T4" y="T5"/>
                </a:cxn>
              </a:cxnLst>
              <a:rect l="0" t="0" r="r" b="b"/>
              <a:pathLst>
                <a:path w="54" h="390">
                  <a:moveTo>
                    <a:pt x="0" y="390"/>
                  </a:moveTo>
                  <a:lnTo>
                    <a:pt x="54" y="228"/>
                  </a:lnTo>
                  <a:cubicBezTo>
                    <a:pt x="54" y="163"/>
                    <a:pt x="11" y="47"/>
                    <a:pt x="0" y="0"/>
                  </a:cubicBez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4605" name="Freeform 509"/>
          <p:cNvSpPr>
            <a:spLocks/>
          </p:cNvSpPr>
          <p:nvPr/>
        </p:nvSpPr>
        <p:spPr bwMode="auto">
          <a:xfrm>
            <a:off x="2921000" y="73025"/>
            <a:ext cx="5207000" cy="3657600"/>
          </a:xfrm>
          <a:custGeom>
            <a:avLst/>
            <a:gdLst>
              <a:gd name="T0" fmla="*/ 3280 w 3280"/>
              <a:gd name="T1" fmla="*/ 0 h 2304"/>
              <a:gd name="T2" fmla="*/ 2503 w 3280"/>
              <a:gd name="T3" fmla="*/ 320 h 2304"/>
              <a:gd name="T4" fmla="*/ 382 w 3280"/>
              <a:gd name="T5" fmla="*/ 695 h 2304"/>
              <a:gd name="T6" fmla="*/ 208 w 3280"/>
              <a:gd name="T7" fmla="*/ 2304 h 2304"/>
            </a:gdLst>
            <a:ahLst/>
            <a:cxnLst>
              <a:cxn ang="0">
                <a:pos x="T0" y="T1"/>
              </a:cxn>
              <a:cxn ang="0">
                <a:pos x="T2" y="T3"/>
              </a:cxn>
              <a:cxn ang="0">
                <a:pos x="T4" y="T5"/>
              </a:cxn>
              <a:cxn ang="0">
                <a:pos x="T6" y="T7"/>
              </a:cxn>
            </a:cxnLst>
            <a:rect l="0" t="0" r="r" b="b"/>
            <a:pathLst>
              <a:path w="3280" h="2304">
                <a:moveTo>
                  <a:pt x="3280" y="0"/>
                </a:moveTo>
                <a:cubicBezTo>
                  <a:pt x="3150" y="53"/>
                  <a:pt x="2986" y="204"/>
                  <a:pt x="2503" y="320"/>
                </a:cubicBezTo>
                <a:cubicBezTo>
                  <a:pt x="2020" y="436"/>
                  <a:pt x="764" y="364"/>
                  <a:pt x="382" y="695"/>
                </a:cubicBezTo>
                <a:cubicBezTo>
                  <a:pt x="0" y="1026"/>
                  <a:pt x="244" y="1969"/>
                  <a:pt x="208" y="2304"/>
                </a:cubicBezTo>
              </a:path>
            </a:pathLst>
          </a:custGeom>
          <a:noFill/>
          <a:ln w="88900" cmpd="tri">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606" name="Freeform 510"/>
          <p:cNvSpPr>
            <a:spLocks/>
          </p:cNvSpPr>
          <p:nvPr/>
        </p:nvSpPr>
        <p:spPr bwMode="auto">
          <a:xfrm>
            <a:off x="5283200" y="174626"/>
            <a:ext cx="3048000" cy="3338513"/>
          </a:xfrm>
          <a:custGeom>
            <a:avLst/>
            <a:gdLst>
              <a:gd name="T0" fmla="*/ 1920 w 1920"/>
              <a:gd name="T1" fmla="*/ 0 h 2103"/>
              <a:gd name="T2" fmla="*/ 768 w 1920"/>
              <a:gd name="T3" fmla="*/ 667 h 2103"/>
              <a:gd name="T4" fmla="*/ 338 w 1920"/>
              <a:gd name="T5" fmla="*/ 1252 h 2103"/>
              <a:gd name="T6" fmla="*/ 0 w 1920"/>
              <a:gd name="T7" fmla="*/ 2103 h 2103"/>
            </a:gdLst>
            <a:ahLst/>
            <a:cxnLst>
              <a:cxn ang="0">
                <a:pos x="T0" y="T1"/>
              </a:cxn>
              <a:cxn ang="0">
                <a:pos x="T2" y="T3"/>
              </a:cxn>
              <a:cxn ang="0">
                <a:pos x="T4" y="T5"/>
              </a:cxn>
              <a:cxn ang="0">
                <a:pos x="T6" y="T7"/>
              </a:cxn>
            </a:cxnLst>
            <a:rect l="0" t="0" r="r" b="b"/>
            <a:pathLst>
              <a:path w="1920" h="2103">
                <a:moveTo>
                  <a:pt x="1920" y="0"/>
                </a:moveTo>
                <a:cubicBezTo>
                  <a:pt x="1728" y="110"/>
                  <a:pt x="1032" y="458"/>
                  <a:pt x="768" y="667"/>
                </a:cubicBezTo>
                <a:cubicBezTo>
                  <a:pt x="504" y="876"/>
                  <a:pt x="466" y="1013"/>
                  <a:pt x="338" y="1252"/>
                </a:cubicBezTo>
                <a:cubicBezTo>
                  <a:pt x="210" y="1491"/>
                  <a:pt x="70" y="1926"/>
                  <a:pt x="0" y="2103"/>
                </a:cubicBezTo>
              </a:path>
            </a:pathLst>
          </a:custGeom>
          <a:noFill/>
          <a:ln w="88900" cmpd="tri">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607" name="Freeform 511"/>
          <p:cNvSpPr>
            <a:spLocks/>
          </p:cNvSpPr>
          <p:nvPr/>
        </p:nvSpPr>
        <p:spPr bwMode="auto">
          <a:xfrm>
            <a:off x="7185025" y="406401"/>
            <a:ext cx="1824038" cy="4614863"/>
          </a:xfrm>
          <a:custGeom>
            <a:avLst/>
            <a:gdLst>
              <a:gd name="T0" fmla="*/ 1124 w 1149"/>
              <a:gd name="T1" fmla="*/ 0 h 2907"/>
              <a:gd name="T2" fmla="*/ 1015 w 1149"/>
              <a:gd name="T3" fmla="*/ 695 h 2907"/>
              <a:gd name="T4" fmla="*/ 320 w 1149"/>
              <a:gd name="T5" fmla="*/ 1509 h 2907"/>
              <a:gd name="T6" fmla="*/ 219 w 1149"/>
              <a:gd name="T7" fmla="*/ 2459 h 2907"/>
              <a:gd name="T8" fmla="*/ 0 w 1149"/>
              <a:gd name="T9" fmla="*/ 2907 h 2907"/>
            </a:gdLst>
            <a:ahLst/>
            <a:cxnLst>
              <a:cxn ang="0">
                <a:pos x="T0" y="T1"/>
              </a:cxn>
              <a:cxn ang="0">
                <a:pos x="T2" y="T3"/>
              </a:cxn>
              <a:cxn ang="0">
                <a:pos x="T4" y="T5"/>
              </a:cxn>
              <a:cxn ang="0">
                <a:pos x="T6" y="T7"/>
              </a:cxn>
              <a:cxn ang="0">
                <a:pos x="T8" y="T9"/>
              </a:cxn>
            </a:cxnLst>
            <a:rect l="0" t="0" r="r" b="b"/>
            <a:pathLst>
              <a:path w="1149" h="2907">
                <a:moveTo>
                  <a:pt x="1124" y="0"/>
                </a:moveTo>
                <a:cubicBezTo>
                  <a:pt x="1106" y="116"/>
                  <a:pt x="1149" y="444"/>
                  <a:pt x="1015" y="695"/>
                </a:cubicBezTo>
                <a:cubicBezTo>
                  <a:pt x="881" y="946"/>
                  <a:pt x="453" y="1215"/>
                  <a:pt x="320" y="1509"/>
                </a:cubicBezTo>
                <a:cubicBezTo>
                  <a:pt x="187" y="1803"/>
                  <a:pt x="272" y="2226"/>
                  <a:pt x="219" y="2459"/>
                </a:cubicBezTo>
                <a:cubicBezTo>
                  <a:pt x="166" y="2692"/>
                  <a:pt x="46" y="2814"/>
                  <a:pt x="0" y="2907"/>
                </a:cubicBezTo>
              </a:path>
            </a:pathLst>
          </a:custGeom>
          <a:noFill/>
          <a:ln w="88900" cmpd="tri">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608" name="Text Box 512"/>
          <p:cNvSpPr txBox="1">
            <a:spLocks noChangeArrowheads="1"/>
          </p:cNvSpPr>
          <p:nvPr/>
        </p:nvSpPr>
        <p:spPr bwMode="auto">
          <a:xfrm>
            <a:off x="1722438" y="242888"/>
            <a:ext cx="3357266" cy="400110"/>
          </a:xfrm>
          <a:prstGeom prst="rect">
            <a:avLst/>
          </a:prstGeom>
          <a:solidFill>
            <a:srgbClr val="FFFF99"/>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Arial" panose="020B0604020202020204" pitchFamily="34" charset="0"/>
              </a:rPr>
              <a:t>Burgoyne’s Plan of Attack</a:t>
            </a:r>
            <a:endParaRPr lang="en-US" altLang="en-US" sz="140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05"/>
                                        </p:tgtEl>
                                        <p:attrNameLst>
                                          <p:attrName>style.visibility</p:attrName>
                                        </p:attrNameLst>
                                      </p:cBhvr>
                                      <p:to>
                                        <p:strVal val="visible"/>
                                      </p:to>
                                    </p:set>
                                    <p:animEffect transition="in" filter="wipe(up)">
                                      <p:cBhvr>
                                        <p:cTn id="7" dur="5000"/>
                                        <p:tgtEl>
                                          <p:spTgt spid="460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606"/>
                                        </p:tgtEl>
                                        <p:attrNameLst>
                                          <p:attrName>style.visibility</p:attrName>
                                        </p:attrNameLst>
                                      </p:cBhvr>
                                      <p:to>
                                        <p:strVal val="visible"/>
                                      </p:to>
                                    </p:set>
                                    <p:animEffect transition="in" filter="wipe(up)">
                                      <p:cBhvr>
                                        <p:cTn id="10" dur="5000"/>
                                        <p:tgtEl>
                                          <p:spTgt spid="460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607"/>
                                        </p:tgtEl>
                                        <p:attrNameLst>
                                          <p:attrName>style.visibility</p:attrName>
                                        </p:attrNameLst>
                                      </p:cBhvr>
                                      <p:to>
                                        <p:strVal val="visible"/>
                                      </p:to>
                                    </p:set>
                                    <p:animEffect transition="in" filter="wipe(up)">
                                      <p:cBhvr>
                                        <p:cTn id="13" dur="5000"/>
                                        <p:tgtEl>
                                          <p:spTgt spid="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5" grpId="0" animBg="1"/>
      <p:bldP spid="4606" grpId="0" animBg="1"/>
      <p:bldP spid="460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2568576" y="-28575"/>
            <a:ext cx="6823075" cy="6945313"/>
            <a:chOff x="658" y="-18"/>
            <a:chExt cx="4298" cy="4375"/>
          </a:xfrm>
        </p:grpSpPr>
        <p:sp>
          <p:nvSpPr>
            <p:cNvPr id="8195" name="Rectangle 3"/>
            <p:cNvSpPr>
              <a:spLocks noChangeArrowheads="1"/>
            </p:cNvSpPr>
            <p:nvPr/>
          </p:nvSpPr>
          <p:spPr bwMode="auto">
            <a:xfrm>
              <a:off x="675" y="0"/>
              <a:ext cx="4148" cy="432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CCFF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196" name="Freeform 4" descr="Large confetti"/>
            <p:cNvSpPr>
              <a:spLocks/>
            </p:cNvSpPr>
            <p:nvPr/>
          </p:nvSpPr>
          <p:spPr bwMode="auto">
            <a:xfrm>
              <a:off x="3354" y="1117"/>
              <a:ext cx="1471" cy="3240"/>
            </a:xfrm>
            <a:custGeom>
              <a:avLst/>
              <a:gdLst>
                <a:gd name="T0" fmla="*/ 10 w 1471"/>
                <a:gd name="T1" fmla="*/ 3214 h 3240"/>
                <a:gd name="T2" fmla="*/ 124 w 1471"/>
                <a:gd name="T3" fmla="*/ 3141 h 3240"/>
                <a:gd name="T4" fmla="*/ 747 w 1471"/>
                <a:gd name="T5" fmla="*/ 3200 h 3240"/>
                <a:gd name="T6" fmla="*/ 997 w 1471"/>
                <a:gd name="T7" fmla="*/ 3181 h 3240"/>
                <a:gd name="T8" fmla="*/ 1257 w 1471"/>
                <a:gd name="T9" fmla="*/ 3067 h 3240"/>
                <a:gd name="T10" fmla="*/ 1197 w 1471"/>
                <a:gd name="T11" fmla="*/ 3014 h 3240"/>
                <a:gd name="T12" fmla="*/ 777 w 1471"/>
                <a:gd name="T13" fmla="*/ 2974 h 3240"/>
                <a:gd name="T14" fmla="*/ 697 w 1471"/>
                <a:gd name="T15" fmla="*/ 2880 h 3240"/>
                <a:gd name="T16" fmla="*/ 470 w 1471"/>
                <a:gd name="T17" fmla="*/ 2847 h 3240"/>
                <a:gd name="T18" fmla="*/ 484 w 1471"/>
                <a:gd name="T19" fmla="*/ 2760 h 3240"/>
                <a:gd name="T20" fmla="*/ 684 w 1471"/>
                <a:gd name="T21" fmla="*/ 2514 h 3240"/>
                <a:gd name="T22" fmla="*/ 864 w 1471"/>
                <a:gd name="T23" fmla="*/ 2454 h 3240"/>
                <a:gd name="T24" fmla="*/ 977 w 1471"/>
                <a:gd name="T25" fmla="*/ 2394 h 3240"/>
                <a:gd name="T26" fmla="*/ 975 w 1471"/>
                <a:gd name="T27" fmla="*/ 2375 h 3240"/>
                <a:gd name="T28" fmla="*/ 978 w 1471"/>
                <a:gd name="T29" fmla="*/ 2341 h 3240"/>
                <a:gd name="T30" fmla="*/ 996 w 1471"/>
                <a:gd name="T31" fmla="*/ 2256 h 3240"/>
                <a:gd name="T32" fmla="*/ 988 w 1471"/>
                <a:gd name="T33" fmla="*/ 2209 h 3240"/>
                <a:gd name="T34" fmla="*/ 990 w 1471"/>
                <a:gd name="T35" fmla="*/ 2123 h 3240"/>
                <a:gd name="T36" fmla="*/ 994 w 1471"/>
                <a:gd name="T37" fmla="*/ 2037 h 3240"/>
                <a:gd name="T38" fmla="*/ 1055 w 1471"/>
                <a:gd name="T39" fmla="*/ 1889 h 3240"/>
                <a:gd name="T40" fmla="*/ 988 w 1471"/>
                <a:gd name="T41" fmla="*/ 1529 h 3240"/>
                <a:gd name="T42" fmla="*/ 1006 w 1471"/>
                <a:gd name="T43" fmla="*/ 1323 h 3240"/>
                <a:gd name="T44" fmla="*/ 1034 w 1471"/>
                <a:gd name="T45" fmla="*/ 1229 h 3240"/>
                <a:gd name="T46" fmla="*/ 1082 w 1471"/>
                <a:gd name="T47" fmla="*/ 1183 h 3240"/>
                <a:gd name="T48" fmla="*/ 1110 w 1471"/>
                <a:gd name="T49" fmla="*/ 1170 h 3240"/>
                <a:gd name="T50" fmla="*/ 1177 w 1471"/>
                <a:gd name="T51" fmla="*/ 1140 h 3240"/>
                <a:gd name="T52" fmla="*/ 1171 w 1471"/>
                <a:gd name="T53" fmla="*/ 899 h 3240"/>
                <a:gd name="T54" fmla="*/ 1282 w 1471"/>
                <a:gd name="T55" fmla="*/ 832 h 3240"/>
                <a:gd name="T56" fmla="*/ 1003 w 1471"/>
                <a:gd name="T57" fmla="*/ 527 h 3240"/>
                <a:gd name="T58" fmla="*/ 1148 w 1471"/>
                <a:gd name="T59" fmla="*/ 371 h 3240"/>
                <a:gd name="T60" fmla="*/ 1274 w 1471"/>
                <a:gd name="T61" fmla="*/ 203 h 3240"/>
                <a:gd name="T62" fmla="*/ 1467 w 1471"/>
                <a:gd name="T63" fmla="*/ 95 h 3240"/>
                <a:gd name="T64" fmla="*/ 1464 w 1471"/>
                <a:gd name="T65" fmla="*/ 320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1" h="3240">
                  <a:moveTo>
                    <a:pt x="0" y="3200"/>
                  </a:moveTo>
                  <a:cubicBezTo>
                    <a:pt x="2" y="3173"/>
                    <a:pt x="3" y="3240"/>
                    <a:pt x="10" y="3214"/>
                  </a:cubicBezTo>
                  <a:cubicBezTo>
                    <a:pt x="14" y="3201"/>
                    <a:pt x="67" y="3190"/>
                    <a:pt x="77" y="3187"/>
                  </a:cubicBezTo>
                  <a:cubicBezTo>
                    <a:pt x="108" y="3141"/>
                    <a:pt x="89" y="3152"/>
                    <a:pt x="124" y="3141"/>
                  </a:cubicBezTo>
                  <a:cubicBezTo>
                    <a:pt x="237" y="3145"/>
                    <a:pt x="300" y="3141"/>
                    <a:pt x="384" y="3197"/>
                  </a:cubicBezTo>
                  <a:cubicBezTo>
                    <a:pt x="487" y="3205"/>
                    <a:pt x="679" y="3204"/>
                    <a:pt x="747" y="3200"/>
                  </a:cubicBezTo>
                  <a:cubicBezTo>
                    <a:pt x="755" y="3184"/>
                    <a:pt x="775" y="3166"/>
                    <a:pt x="791" y="3161"/>
                  </a:cubicBezTo>
                  <a:cubicBezTo>
                    <a:pt x="860" y="3163"/>
                    <a:pt x="954" y="3126"/>
                    <a:pt x="997" y="3181"/>
                  </a:cubicBezTo>
                  <a:cubicBezTo>
                    <a:pt x="1080" y="3190"/>
                    <a:pt x="1250" y="3216"/>
                    <a:pt x="1293" y="3197"/>
                  </a:cubicBezTo>
                  <a:cubicBezTo>
                    <a:pt x="1284" y="3148"/>
                    <a:pt x="1269" y="3116"/>
                    <a:pt x="1257" y="3067"/>
                  </a:cubicBezTo>
                  <a:cubicBezTo>
                    <a:pt x="1255" y="3057"/>
                    <a:pt x="1247" y="3033"/>
                    <a:pt x="1237" y="3027"/>
                  </a:cubicBezTo>
                  <a:cubicBezTo>
                    <a:pt x="1225" y="3020"/>
                    <a:pt x="1211" y="3014"/>
                    <a:pt x="1197" y="3014"/>
                  </a:cubicBezTo>
                  <a:cubicBezTo>
                    <a:pt x="1071" y="3012"/>
                    <a:pt x="944" y="3009"/>
                    <a:pt x="817" y="3007"/>
                  </a:cubicBezTo>
                  <a:cubicBezTo>
                    <a:pt x="805" y="2995"/>
                    <a:pt x="789" y="2986"/>
                    <a:pt x="777" y="2974"/>
                  </a:cubicBezTo>
                  <a:cubicBezTo>
                    <a:pt x="727" y="2924"/>
                    <a:pt x="795" y="2983"/>
                    <a:pt x="757" y="2934"/>
                  </a:cubicBezTo>
                  <a:cubicBezTo>
                    <a:pt x="733" y="2902"/>
                    <a:pt x="724" y="2898"/>
                    <a:pt x="697" y="2880"/>
                  </a:cubicBezTo>
                  <a:cubicBezTo>
                    <a:pt x="600" y="2890"/>
                    <a:pt x="617" y="2894"/>
                    <a:pt x="504" y="2887"/>
                  </a:cubicBezTo>
                  <a:cubicBezTo>
                    <a:pt x="499" y="2882"/>
                    <a:pt x="471" y="2857"/>
                    <a:pt x="470" y="2847"/>
                  </a:cubicBezTo>
                  <a:cubicBezTo>
                    <a:pt x="469" y="2825"/>
                    <a:pt x="474" y="2803"/>
                    <a:pt x="477" y="2780"/>
                  </a:cubicBezTo>
                  <a:cubicBezTo>
                    <a:pt x="478" y="2773"/>
                    <a:pt x="479" y="2766"/>
                    <a:pt x="484" y="2760"/>
                  </a:cubicBezTo>
                  <a:cubicBezTo>
                    <a:pt x="527" y="2707"/>
                    <a:pt x="593" y="2677"/>
                    <a:pt x="631" y="2620"/>
                  </a:cubicBezTo>
                  <a:cubicBezTo>
                    <a:pt x="640" y="2581"/>
                    <a:pt x="662" y="2547"/>
                    <a:pt x="684" y="2514"/>
                  </a:cubicBezTo>
                  <a:cubicBezTo>
                    <a:pt x="693" y="2500"/>
                    <a:pt x="736" y="2489"/>
                    <a:pt x="744" y="2487"/>
                  </a:cubicBezTo>
                  <a:cubicBezTo>
                    <a:pt x="784" y="2474"/>
                    <a:pt x="823" y="2464"/>
                    <a:pt x="864" y="2454"/>
                  </a:cubicBezTo>
                  <a:cubicBezTo>
                    <a:pt x="890" y="2436"/>
                    <a:pt x="893" y="2430"/>
                    <a:pt x="924" y="2440"/>
                  </a:cubicBezTo>
                  <a:cubicBezTo>
                    <a:pt x="946" y="2426"/>
                    <a:pt x="955" y="2408"/>
                    <a:pt x="977" y="2394"/>
                  </a:cubicBezTo>
                  <a:cubicBezTo>
                    <a:pt x="1007" y="2349"/>
                    <a:pt x="928" y="2411"/>
                    <a:pt x="966" y="2385"/>
                  </a:cubicBezTo>
                  <a:cubicBezTo>
                    <a:pt x="974" y="2380"/>
                    <a:pt x="968" y="2381"/>
                    <a:pt x="975" y="2375"/>
                  </a:cubicBezTo>
                  <a:cubicBezTo>
                    <a:pt x="1009" y="2348"/>
                    <a:pt x="945" y="2379"/>
                    <a:pt x="975" y="2369"/>
                  </a:cubicBezTo>
                  <a:cubicBezTo>
                    <a:pt x="1006" y="2338"/>
                    <a:pt x="946" y="2389"/>
                    <a:pt x="978" y="2341"/>
                  </a:cubicBezTo>
                  <a:cubicBezTo>
                    <a:pt x="982" y="2334"/>
                    <a:pt x="966" y="2325"/>
                    <a:pt x="969" y="2317"/>
                  </a:cubicBezTo>
                  <a:cubicBezTo>
                    <a:pt x="978" y="2289"/>
                    <a:pt x="978" y="2282"/>
                    <a:pt x="996" y="2256"/>
                  </a:cubicBezTo>
                  <a:cubicBezTo>
                    <a:pt x="998" y="2246"/>
                    <a:pt x="979" y="2239"/>
                    <a:pt x="1003" y="2219"/>
                  </a:cubicBezTo>
                  <a:cubicBezTo>
                    <a:pt x="1009" y="2215"/>
                    <a:pt x="982" y="2212"/>
                    <a:pt x="988" y="2209"/>
                  </a:cubicBezTo>
                  <a:cubicBezTo>
                    <a:pt x="1002" y="2201"/>
                    <a:pt x="991" y="2202"/>
                    <a:pt x="991" y="2202"/>
                  </a:cubicBezTo>
                  <a:cubicBezTo>
                    <a:pt x="1013" y="2169"/>
                    <a:pt x="978" y="2169"/>
                    <a:pt x="990" y="2123"/>
                  </a:cubicBezTo>
                  <a:cubicBezTo>
                    <a:pt x="996" y="2098"/>
                    <a:pt x="993" y="2111"/>
                    <a:pt x="1000" y="2086"/>
                  </a:cubicBezTo>
                  <a:cubicBezTo>
                    <a:pt x="1010" y="2052"/>
                    <a:pt x="983" y="2070"/>
                    <a:pt x="994" y="2037"/>
                  </a:cubicBezTo>
                  <a:cubicBezTo>
                    <a:pt x="1002" y="2014"/>
                    <a:pt x="1026" y="1990"/>
                    <a:pt x="1036" y="1970"/>
                  </a:cubicBezTo>
                  <a:cubicBezTo>
                    <a:pt x="1039" y="1963"/>
                    <a:pt x="1052" y="1896"/>
                    <a:pt x="1055" y="1889"/>
                  </a:cubicBezTo>
                  <a:cubicBezTo>
                    <a:pt x="1067" y="1861"/>
                    <a:pt x="999" y="1683"/>
                    <a:pt x="1009" y="1655"/>
                  </a:cubicBezTo>
                  <a:cubicBezTo>
                    <a:pt x="996" y="1616"/>
                    <a:pt x="1004" y="1566"/>
                    <a:pt x="988" y="1529"/>
                  </a:cubicBezTo>
                  <a:cubicBezTo>
                    <a:pt x="980" y="1509"/>
                    <a:pt x="993" y="1431"/>
                    <a:pt x="978" y="1411"/>
                  </a:cubicBezTo>
                  <a:cubicBezTo>
                    <a:pt x="971" y="1401"/>
                    <a:pt x="1014" y="1332"/>
                    <a:pt x="1006" y="1323"/>
                  </a:cubicBezTo>
                  <a:cubicBezTo>
                    <a:pt x="978" y="1289"/>
                    <a:pt x="1048" y="1298"/>
                    <a:pt x="1011" y="1274"/>
                  </a:cubicBezTo>
                  <a:cubicBezTo>
                    <a:pt x="1006" y="1267"/>
                    <a:pt x="1038" y="1236"/>
                    <a:pt x="1034" y="1229"/>
                  </a:cubicBezTo>
                  <a:cubicBezTo>
                    <a:pt x="1031" y="1223"/>
                    <a:pt x="1066" y="1211"/>
                    <a:pt x="1062" y="1205"/>
                  </a:cubicBezTo>
                  <a:cubicBezTo>
                    <a:pt x="1057" y="1198"/>
                    <a:pt x="1088" y="1190"/>
                    <a:pt x="1082" y="1183"/>
                  </a:cubicBezTo>
                  <a:cubicBezTo>
                    <a:pt x="1076" y="1168"/>
                    <a:pt x="1113" y="1192"/>
                    <a:pt x="1107" y="1177"/>
                  </a:cubicBezTo>
                  <a:cubicBezTo>
                    <a:pt x="1104" y="1170"/>
                    <a:pt x="1114" y="1177"/>
                    <a:pt x="1110" y="1170"/>
                  </a:cubicBezTo>
                  <a:cubicBezTo>
                    <a:pt x="1107" y="1164"/>
                    <a:pt x="1137" y="1169"/>
                    <a:pt x="1135" y="1162"/>
                  </a:cubicBezTo>
                  <a:cubicBezTo>
                    <a:pt x="1141" y="1107"/>
                    <a:pt x="1142" y="1175"/>
                    <a:pt x="1177" y="1140"/>
                  </a:cubicBezTo>
                  <a:cubicBezTo>
                    <a:pt x="1182" y="1124"/>
                    <a:pt x="1197" y="1110"/>
                    <a:pt x="1197" y="1093"/>
                  </a:cubicBezTo>
                  <a:cubicBezTo>
                    <a:pt x="1201" y="1023"/>
                    <a:pt x="1192" y="963"/>
                    <a:pt x="1171" y="899"/>
                  </a:cubicBezTo>
                  <a:cubicBezTo>
                    <a:pt x="1181" y="860"/>
                    <a:pt x="1217" y="899"/>
                    <a:pt x="1246" y="875"/>
                  </a:cubicBezTo>
                  <a:cubicBezTo>
                    <a:pt x="1254" y="869"/>
                    <a:pt x="1274" y="836"/>
                    <a:pt x="1282" y="832"/>
                  </a:cubicBezTo>
                  <a:cubicBezTo>
                    <a:pt x="1294" y="825"/>
                    <a:pt x="1265" y="814"/>
                    <a:pt x="1277" y="806"/>
                  </a:cubicBezTo>
                  <a:cubicBezTo>
                    <a:pt x="1304" y="788"/>
                    <a:pt x="976" y="544"/>
                    <a:pt x="1003" y="527"/>
                  </a:cubicBezTo>
                  <a:cubicBezTo>
                    <a:pt x="1009" y="523"/>
                    <a:pt x="1040" y="460"/>
                    <a:pt x="1046" y="457"/>
                  </a:cubicBezTo>
                  <a:cubicBezTo>
                    <a:pt x="1053" y="453"/>
                    <a:pt x="1142" y="375"/>
                    <a:pt x="1148" y="371"/>
                  </a:cubicBezTo>
                  <a:cubicBezTo>
                    <a:pt x="1151" y="364"/>
                    <a:pt x="1214" y="283"/>
                    <a:pt x="1218" y="278"/>
                  </a:cubicBezTo>
                  <a:cubicBezTo>
                    <a:pt x="1223" y="271"/>
                    <a:pt x="1268" y="209"/>
                    <a:pt x="1274" y="203"/>
                  </a:cubicBezTo>
                  <a:cubicBezTo>
                    <a:pt x="1282" y="198"/>
                    <a:pt x="1434" y="89"/>
                    <a:pt x="1440" y="82"/>
                  </a:cubicBezTo>
                  <a:cubicBezTo>
                    <a:pt x="1470" y="65"/>
                    <a:pt x="1463" y="0"/>
                    <a:pt x="1467" y="95"/>
                  </a:cubicBezTo>
                  <a:cubicBezTo>
                    <a:pt x="1471" y="190"/>
                    <a:pt x="1464" y="136"/>
                    <a:pt x="1464" y="653"/>
                  </a:cubicBezTo>
                  <a:lnTo>
                    <a:pt x="1464" y="3200"/>
                  </a:lnTo>
                  <a:lnTo>
                    <a:pt x="0" y="3200"/>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97" name="Freeform 5" descr="Large confetti"/>
            <p:cNvSpPr>
              <a:spLocks/>
            </p:cNvSpPr>
            <p:nvPr/>
          </p:nvSpPr>
          <p:spPr bwMode="auto">
            <a:xfrm>
              <a:off x="1337" y="527"/>
              <a:ext cx="1134" cy="638"/>
            </a:xfrm>
            <a:custGeom>
              <a:avLst/>
              <a:gdLst>
                <a:gd name="T0" fmla="*/ 869 w 1134"/>
                <a:gd name="T1" fmla="*/ 287 h 638"/>
                <a:gd name="T2" fmla="*/ 856 w 1134"/>
                <a:gd name="T3" fmla="*/ 329 h 638"/>
                <a:gd name="T4" fmla="*/ 763 w 1134"/>
                <a:gd name="T5" fmla="*/ 291 h 638"/>
                <a:gd name="T6" fmla="*/ 694 w 1134"/>
                <a:gd name="T7" fmla="*/ 260 h 638"/>
                <a:gd name="T8" fmla="*/ 558 w 1134"/>
                <a:gd name="T9" fmla="*/ 238 h 638"/>
                <a:gd name="T10" fmla="*/ 571 w 1134"/>
                <a:gd name="T11" fmla="*/ 325 h 638"/>
                <a:gd name="T12" fmla="*/ 676 w 1134"/>
                <a:gd name="T13" fmla="*/ 345 h 638"/>
                <a:gd name="T14" fmla="*/ 928 w 1134"/>
                <a:gd name="T15" fmla="*/ 472 h 638"/>
                <a:gd name="T16" fmla="*/ 733 w 1134"/>
                <a:gd name="T17" fmla="*/ 592 h 638"/>
                <a:gd name="T18" fmla="*/ 678 w 1134"/>
                <a:gd name="T19" fmla="*/ 616 h 638"/>
                <a:gd name="T20" fmla="*/ 672 w 1134"/>
                <a:gd name="T21" fmla="*/ 636 h 638"/>
                <a:gd name="T22" fmla="*/ 406 w 1134"/>
                <a:gd name="T23" fmla="*/ 592 h 638"/>
                <a:gd name="T24" fmla="*/ 169 w 1134"/>
                <a:gd name="T25" fmla="*/ 520 h 638"/>
                <a:gd name="T26" fmla="*/ 16 w 1134"/>
                <a:gd name="T27" fmla="*/ 436 h 638"/>
                <a:gd name="T28" fmla="*/ 22 w 1134"/>
                <a:gd name="T29" fmla="*/ 247 h 638"/>
                <a:gd name="T30" fmla="*/ 16 w 1134"/>
                <a:gd name="T31" fmla="*/ 229 h 638"/>
                <a:gd name="T32" fmla="*/ 9 w 1134"/>
                <a:gd name="T33" fmla="*/ 205 h 638"/>
                <a:gd name="T34" fmla="*/ 0 w 1134"/>
                <a:gd name="T35" fmla="*/ 167 h 638"/>
                <a:gd name="T36" fmla="*/ 56 w 1134"/>
                <a:gd name="T37" fmla="*/ 64 h 638"/>
                <a:gd name="T38" fmla="*/ 102 w 1134"/>
                <a:gd name="T39" fmla="*/ 7 h 638"/>
                <a:gd name="T40" fmla="*/ 122 w 1134"/>
                <a:gd name="T41" fmla="*/ 0 h 638"/>
                <a:gd name="T42" fmla="*/ 238 w 1134"/>
                <a:gd name="T43" fmla="*/ 27 h 638"/>
                <a:gd name="T44" fmla="*/ 302 w 1134"/>
                <a:gd name="T45" fmla="*/ 53 h 638"/>
                <a:gd name="T46" fmla="*/ 380 w 1134"/>
                <a:gd name="T47" fmla="*/ 33 h 638"/>
                <a:gd name="T48" fmla="*/ 447 w 1134"/>
                <a:gd name="T49" fmla="*/ 24 h 638"/>
                <a:gd name="T50" fmla="*/ 516 w 1134"/>
                <a:gd name="T51" fmla="*/ 58 h 638"/>
                <a:gd name="T52" fmla="*/ 538 w 1134"/>
                <a:gd name="T53" fmla="*/ 69 h 638"/>
                <a:gd name="T54" fmla="*/ 618 w 1134"/>
                <a:gd name="T55" fmla="*/ 107 h 638"/>
                <a:gd name="T56" fmla="*/ 689 w 1134"/>
                <a:gd name="T57" fmla="*/ 116 h 638"/>
                <a:gd name="T58" fmla="*/ 734 w 1134"/>
                <a:gd name="T59" fmla="*/ 133 h 638"/>
                <a:gd name="T60" fmla="*/ 872 w 1134"/>
                <a:gd name="T61" fmla="*/ 144 h 638"/>
                <a:gd name="T62" fmla="*/ 1050 w 1134"/>
                <a:gd name="T63" fmla="*/ 153 h 638"/>
                <a:gd name="T64" fmla="*/ 1134 w 1134"/>
                <a:gd name="T65" fmla="*/ 193 h 638"/>
                <a:gd name="T66" fmla="*/ 916 w 1134"/>
                <a:gd name="T67" fmla="*/ 196 h 638"/>
                <a:gd name="T68" fmla="*/ 760 w 1134"/>
                <a:gd name="T69" fmla="*/ 171 h 638"/>
                <a:gd name="T70" fmla="*/ 736 w 1134"/>
                <a:gd name="T71" fmla="*/ 156 h 638"/>
                <a:gd name="T72" fmla="*/ 654 w 1134"/>
                <a:gd name="T73" fmla="*/ 189 h 638"/>
                <a:gd name="T74" fmla="*/ 727 w 1134"/>
                <a:gd name="T75" fmla="*/ 233 h 638"/>
                <a:gd name="T76" fmla="*/ 832 w 1134"/>
                <a:gd name="T77" fmla="*/ 271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4" h="638">
                  <a:moveTo>
                    <a:pt x="865" y="273"/>
                  </a:moveTo>
                  <a:cubicBezTo>
                    <a:pt x="866" y="278"/>
                    <a:pt x="868" y="282"/>
                    <a:pt x="869" y="287"/>
                  </a:cubicBezTo>
                  <a:cubicBezTo>
                    <a:pt x="870" y="289"/>
                    <a:pt x="872" y="293"/>
                    <a:pt x="872" y="293"/>
                  </a:cubicBezTo>
                  <a:cubicBezTo>
                    <a:pt x="869" y="331"/>
                    <a:pt x="875" y="316"/>
                    <a:pt x="856" y="329"/>
                  </a:cubicBezTo>
                  <a:cubicBezTo>
                    <a:pt x="841" y="328"/>
                    <a:pt x="824" y="329"/>
                    <a:pt x="812" y="320"/>
                  </a:cubicBezTo>
                  <a:cubicBezTo>
                    <a:pt x="800" y="303"/>
                    <a:pt x="783" y="295"/>
                    <a:pt x="763" y="291"/>
                  </a:cubicBezTo>
                  <a:cubicBezTo>
                    <a:pt x="747" y="283"/>
                    <a:pt x="729" y="278"/>
                    <a:pt x="714" y="269"/>
                  </a:cubicBezTo>
                  <a:cubicBezTo>
                    <a:pt x="707" y="265"/>
                    <a:pt x="694" y="260"/>
                    <a:pt x="694" y="260"/>
                  </a:cubicBezTo>
                  <a:cubicBezTo>
                    <a:pt x="671" y="237"/>
                    <a:pt x="639" y="241"/>
                    <a:pt x="609" y="238"/>
                  </a:cubicBezTo>
                  <a:cubicBezTo>
                    <a:pt x="590" y="233"/>
                    <a:pt x="588" y="232"/>
                    <a:pt x="558" y="238"/>
                  </a:cubicBezTo>
                  <a:cubicBezTo>
                    <a:pt x="553" y="239"/>
                    <a:pt x="545" y="247"/>
                    <a:pt x="545" y="247"/>
                  </a:cubicBezTo>
                  <a:cubicBezTo>
                    <a:pt x="526" y="275"/>
                    <a:pt x="544" y="310"/>
                    <a:pt x="571" y="325"/>
                  </a:cubicBezTo>
                  <a:cubicBezTo>
                    <a:pt x="590" y="334"/>
                    <a:pt x="621" y="332"/>
                    <a:pt x="638" y="333"/>
                  </a:cubicBezTo>
                  <a:cubicBezTo>
                    <a:pt x="649" y="337"/>
                    <a:pt x="666" y="339"/>
                    <a:pt x="676" y="345"/>
                  </a:cubicBezTo>
                  <a:cubicBezTo>
                    <a:pt x="706" y="359"/>
                    <a:pt x="725" y="409"/>
                    <a:pt x="743" y="436"/>
                  </a:cubicBezTo>
                  <a:cubicBezTo>
                    <a:pt x="746" y="464"/>
                    <a:pt x="938" y="444"/>
                    <a:pt x="928" y="472"/>
                  </a:cubicBezTo>
                  <a:cubicBezTo>
                    <a:pt x="917" y="500"/>
                    <a:pt x="842" y="548"/>
                    <a:pt x="832" y="571"/>
                  </a:cubicBezTo>
                  <a:cubicBezTo>
                    <a:pt x="796" y="587"/>
                    <a:pt x="754" y="590"/>
                    <a:pt x="733" y="592"/>
                  </a:cubicBezTo>
                  <a:cubicBezTo>
                    <a:pt x="710" y="598"/>
                    <a:pt x="700" y="587"/>
                    <a:pt x="694" y="596"/>
                  </a:cubicBezTo>
                  <a:cubicBezTo>
                    <a:pt x="686" y="609"/>
                    <a:pt x="685" y="595"/>
                    <a:pt x="678" y="616"/>
                  </a:cubicBezTo>
                  <a:cubicBezTo>
                    <a:pt x="677" y="620"/>
                    <a:pt x="675" y="625"/>
                    <a:pt x="674" y="629"/>
                  </a:cubicBezTo>
                  <a:cubicBezTo>
                    <a:pt x="673" y="631"/>
                    <a:pt x="672" y="636"/>
                    <a:pt x="672" y="636"/>
                  </a:cubicBezTo>
                  <a:cubicBezTo>
                    <a:pt x="647" y="632"/>
                    <a:pt x="570" y="638"/>
                    <a:pt x="526" y="631"/>
                  </a:cubicBezTo>
                  <a:cubicBezTo>
                    <a:pt x="482" y="624"/>
                    <a:pt x="454" y="623"/>
                    <a:pt x="406" y="592"/>
                  </a:cubicBezTo>
                  <a:cubicBezTo>
                    <a:pt x="324" y="580"/>
                    <a:pt x="281" y="458"/>
                    <a:pt x="238" y="442"/>
                  </a:cubicBezTo>
                  <a:cubicBezTo>
                    <a:pt x="190" y="423"/>
                    <a:pt x="201" y="512"/>
                    <a:pt x="169" y="520"/>
                  </a:cubicBezTo>
                  <a:cubicBezTo>
                    <a:pt x="137" y="528"/>
                    <a:pt x="71" y="504"/>
                    <a:pt x="46" y="490"/>
                  </a:cubicBezTo>
                  <a:cubicBezTo>
                    <a:pt x="8" y="472"/>
                    <a:pt x="22" y="476"/>
                    <a:pt x="16" y="436"/>
                  </a:cubicBezTo>
                  <a:cubicBezTo>
                    <a:pt x="13" y="405"/>
                    <a:pt x="9" y="335"/>
                    <a:pt x="10" y="304"/>
                  </a:cubicBezTo>
                  <a:cubicBezTo>
                    <a:pt x="11" y="273"/>
                    <a:pt x="20" y="258"/>
                    <a:pt x="22" y="247"/>
                  </a:cubicBezTo>
                  <a:cubicBezTo>
                    <a:pt x="21" y="243"/>
                    <a:pt x="21" y="239"/>
                    <a:pt x="20" y="236"/>
                  </a:cubicBezTo>
                  <a:cubicBezTo>
                    <a:pt x="19" y="233"/>
                    <a:pt x="16" y="232"/>
                    <a:pt x="16" y="229"/>
                  </a:cubicBezTo>
                  <a:cubicBezTo>
                    <a:pt x="14" y="223"/>
                    <a:pt x="15" y="217"/>
                    <a:pt x="13" y="211"/>
                  </a:cubicBezTo>
                  <a:cubicBezTo>
                    <a:pt x="13" y="209"/>
                    <a:pt x="10" y="207"/>
                    <a:pt x="9" y="205"/>
                  </a:cubicBezTo>
                  <a:cubicBezTo>
                    <a:pt x="8" y="202"/>
                    <a:pt x="7" y="200"/>
                    <a:pt x="7" y="198"/>
                  </a:cubicBezTo>
                  <a:cubicBezTo>
                    <a:pt x="4" y="187"/>
                    <a:pt x="2" y="177"/>
                    <a:pt x="0" y="167"/>
                  </a:cubicBezTo>
                  <a:cubicBezTo>
                    <a:pt x="4" y="127"/>
                    <a:pt x="19" y="119"/>
                    <a:pt x="42" y="91"/>
                  </a:cubicBezTo>
                  <a:cubicBezTo>
                    <a:pt x="49" y="83"/>
                    <a:pt x="50" y="73"/>
                    <a:pt x="56" y="64"/>
                  </a:cubicBezTo>
                  <a:cubicBezTo>
                    <a:pt x="57" y="46"/>
                    <a:pt x="52" y="29"/>
                    <a:pt x="69" y="20"/>
                  </a:cubicBezTo>
                  <a:cubicBezTo>
                    <a:pt x="80" y="15"/>
                    <a:pt x="91" y="11"/>
                    <a:pt x="102" y="7"/>
                  </a:cubicBezTo>
                  <a:cubicBezTo>
                    <a:pt x="107" y="5"/>
                    <a:pt x="111" y="4"/>
                    <a:pt x="116" y="2"/>
                  </a:cubicBezTo>
                  <a:cubicBezTo>
                    <a:pt x="118" y="1"/>
                    <a:pt x="122" y="0"/>
                    <a:pt x="122" y="0"/>
                  </a:cubicBezTo>
                  <a:cubicBezTo>
                    <a:pt x="147" y="2"/>
                    <a:pt x="169" y="8"/>
                    <a:pt x="193" y="11"/>
                  </a:cubicBezTo>
                  <a:cubicBezTo>
                    <a:pt x="208" y="16"/>
                    <a:pt x="223" y="23"/>
                    <a:pt x="238" y="27"/>
                  </a:cubicBezTo>
                  <a:cubicBezTo>
                    <a:pt x="251" y="35"/>
                    <a:pt x="242" y="30"/>
                    <a:pt x="262" y="44"/>
                  </a:cubicBezTo>
                  <a:cubicBezTo>
                    <a:pt x="269" y="49"/>
                    <a:pt x="295" y="52"/>
                    <a:pt x="302" y="53"/>
                  </a:cubicBezTo>
                  <a:cubicBezTo>
                    <a:pt x="314" y="53"/>
                    <a:pt x="326" y="53"/>
                    <a:pt x="338" y="51"/>
                  </a:cubicBezTo>
                  <a:cubicBezTo>
                    <a:pt x="353" y="49"/>
                    <a:pt x="365" y="37"/>
                    <a:pt x="380" y="33"/>
                  </a:cubicBezTo>
                  <a:cubicBezTo>
                    <a:pt x="395" y="23"/>
                    <a:pt x="388" y="26"/>
                    <a:pt x="400" y="22"/>
                  </a:cubicBezTo>
                  <a:cubicBezTo>
                    <a:pt x="416" y="23"/>
                    <a:pt x="431" y="23"/>
                    <a:pt x="447" y="24"/>
                  </a:cubicBezTo>
                  <a:cubicBezTo>
                    <a:pt x="452" y="25"/>
                    <a:pt x="467" y="36"/>
                    <a:pt x="471" y="38"/>
                  </a:cubicBezTo>
                  <a:cubicBezTo>
                    <a:pt x="485" y="45"/>
                    <a:pt x="503" y="49"/>
                    <a:pt x="516" y="58"/>
                  </a:cubicBezTo>
                  <a:cubicBezTo>
                    <a:pt x="518" y="60"/>
                    <a:pt x="520" y="63"/>
                    <a:pt x="523" y="64"/>
                  </a:cubicBezTo>
                  <a:cubicBezTo>
                    <a:pt x="527" y="67"/>
                    <a:pt x="533" y="66"/>
                    <a:pt x="538" y="69"/>
                  </a:cubicBezTo>
                  <a:cubicBezTo>
                    <a:pt x="553" y="77"/>
                    <a:pt x="569" y="87"/>
                    <a:pt x="585" y="93"/>
                  </a:cubicBezTo>
                  <a:cubicBezTo>
                    <a:pt x="597" y="98"/>
                    <a:pt x="607" y="99"/>
                    <a:pt x="618" y="107"/>
                  </a:cubicBezTo>
                  <a:cubicBezTo>
                    <a:pt x="638" y="105"/>
                    <a:pt x="656" y="102"/>
                    <a:pt x="676" y="107"/>
                  </a:cubicBezTo>
                  <a:cubicBezTo>
                    <a:pt x="681" y="108"/>
                    <a:pt x="685" y="113"/>
                    <a:pt x="689" y="116"/>
                  </a:cubicBezTo>
                  <a:cubicBezTo>
                    <a:pt x="694" y="119"/>
                    <a:pt x="700" y="118"/>
                    <a:pt x="705" y="120"/>
                  </a:cubicBezTo>
                  <a:cubicBezTo>
                    <a:pt x="714" y="129"/>
                    <a:pt x="723" y="130"/>
                    <a:pt x="734" y="133"/>
                  </a:cubicBezTo>
                  <a:cubicBezTo>
                    <a:pt x="738" y="135"/>
                    <a:pt x="747" y="138"/>
                    <a:pt x="747" y="138"/>
                  </a:cubicBezTo>
                  <a:cubicBezTo>
                    <a:pt x="789" y="134"/>
                    <a:pt x="831" y="134"/>
                    <a:pt x="872" y="144"/>
                  </a:cubicBezTo>
                  <a:cubicBezTo>
                    <a:pt x="901" y="164"/>
                    <a:pt x="972" y="149"/>
                    <a:pt x="985" y="149"/>
                  </a:cubicBezTo>
                  <a:cubicBezTo>
                    <a:pt x="1008" y="144"/>
                    <a:pt x="1028" y="152"/>
                    <a:pt x="1050" y="153"/>
                  </a:cubicBezTo>
                  <a:cubicBezTo>
                    <a:pt x="1067" y="154"/>
                    <a:pt x="1084" y="155"/>
                    <a:pt x="1101" y="156"/>
                  </a:cubicBezTo>
                  <a:cubicBezTo>
                    <a:pt x="1116" y="166"/>
                    <a:pt x="1124" y="178"/>
                    <a:pt x="1134" y="193"/>
                  </a:cubicBezTo>
                  <a:cubicBezTo>
                    <a:pt x="1100" y="210"/>
                    <a:pt x="1060" y="193"/>
                    <a:pt x="1023" y="202"/>
                  </a:cubicBezTo>
                  <a:cubicBezTo>
                    <a:pt x="987" y="201"/>
                    <a:pt x="951" y="201"/>
                    <a:pt x="916" y="196"/>
                  </a:cubicBezTo>
                  <a:cubicBezTo>
                    <a:pt x="865" y="179"/>
                    <a:pt x="835" y="182"/>
                    <a:pt x="774" y="180"/>
                  </a:cubicBezTo>
                  <a:cubicBezTo>
                    <a:pt x="769" y="177"/>
                    <a:pt x="763" y="176"/>
                    <a:pt x="760" y="171"/>
                  </a:cubicBezTo>
                  <a:cubicBezTo>
                    <a:pt x="759" y="169"/>
                    <a:pt x="758" y="166"/>
                    <a:pt x="756" y="164"/>
                  </a:cubicBezTo>
                  <a:cubicBezTo>
                    <a:pt x="752" y="161"/>
                    <a:pt x="742" y="157"/>
                    <a:pt x="736" y="156"/>
                  </a:cubicBezTo>
                  <a:cubicBezTo>
                    <a:pt x="681" y="157"/>
                    <a:pt x="672" y="140"/>
                    <a:pt x="651" y="171"/>
                  </a:cubicBezTo>
                  <a:cubicBezTo>
                    <a:pt x="652" y="177"/>
                    <a:pt x="651" y="184"/>
                    <a:pt x="654" y="189"/>
                  </a:cubicBezTo>
                  <a:cubicBezTo>
                    <a:pt x="656" y="193"/>
                    <a:pt x="663" y="195"/>
                    <a:pt x="667" y="198"/>
                  </a:cubicBezTo>
                  <a:cubicBezTo>
                    <a:pt x="684" y="211"/>
                    <a:pt x="706" y="228"/>
                    <a:pt x="727" y="233"/>
                  </a:cubicBezTo>
                  <a:cubicBezTo>
                    <a:pt x="749" y="248"/>
                    <a:pt x="777" y="253"/>
                    <a:pt x="800" y="265"/>
                  </a:cubicBezTo>
                  <a:cubicBezTo>
                    <a:pt x="809" y="277"/>
                    <a:pt x="815" y="273"/>
                    <a:pt x="832" y="271"/>
                  </a:cubicBezTo>
                  <a:cubicBezTo>
                    <a:pt x="840" y="268"/>
                    <a:pt x="877" y="261"/>
                    <a:pt x="865" y="27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98" name="Freeform 6" descr="Large confetti"/>
            <p:cNvSpPr>
              <a:spLocks/>
            </p:cNvSpPr>
            <p:nvPr/>
          </p:nvSpPr>
          <p:spPr bwMode="auto">
            <a:xfrm>
              <a:off x="2840" y="1720"/>
              <a:ext cx="968" cy="1442"/>
            </a:xfrm>
            <a:custGeom>
              <a:avLst/>
              <a:gdLst>
                <a:gd name="T0" fmla="*/ 220 w 968"/>
                <a:gd name="T1" fmla="*/ 24 h 1442"/>
                <a:gd name="T2" fmla="*/ 0 w 968"/>
                <a:gd name="T3" fmla="*/ 44 h 1442"/>
                <a:gd name="T4" fmla="*/ 91 w 968"/>
                <a:gd name="T5" fmla="*/ 396 h 1442"/>
                <a:gd name="T6" fmla="*/ 111 w 968"/>
                <a:gd name="T7" fmla="*/ 730 h 1442"/>
                <a:gd name="T8" fmla="*/ 140 w 968"/>
                <a:gd name="T9" fmla="*/ 884 h 1442"/>
                <a:gd name="T10" fmla="*/ 211 w 968"/>
                <a:gd name="T11" fmla="*/ 1017 h 1442"/>
                <a:gd name="T12" fmla="*/ 260 w 968"/>
                <a:gd name="T13" fmla="*/ 1044 h 1442"/>
                <a:gd name="T14" fmla="*/ 348 w 968"/>
                <a:gd name="T15" fmla="*/ 1048 h 1442"/>
                <a:gd name="T16" fmla="*/ 440 w 968"/>
                <a:gd name="T17" fmla="*/ 1128 h 1442"/>
                <a:gd name="T18" fmla="*/ 511 w 968"/>
                <a:gd name="T19" fmla="*/ 1150 h 1442"/>
                <a:gd name="T20" fmla="*/ 568 w 968"/>
                <a:gd name="T21" fmla="*/ 1272 h 1442"/>
                <a:gd name="T22" fmla="*/ 652 w 968"/>
                <a:gd name="T23" fmla="*/ 1420 h 1442"/>
                <a:gd name="T24" fmla="*/ 844 w 968"/>
                <a:gd name="T25" fmla="*/ 1264 h 1442"/>
                <a:gd name="T26" fmla="*/ 916 w 968"/>
                <a:gd name="T27" fmla="*/ 1108 h 1442"/>
                <a:gd name="T28" fmla="*/ 720 w 968"/>
                <a:gd name="T29" fmla="*/ 748 h 1442"/>
                <a:gd name="T30" fmla="*/ 928 w 968"/>
                <a:gd name="T31" fmla="*/ 508 h 1442"/>
                <a:gd name="T32" fmla="*/ 900 w 968"/>
                <a:gd name="T33" fmla="*/ 328 h 1442"/>
                <a:gd name="T34" fmla="*/ 520 w 968"/>
                <a:gd name="T35" fmla="*/ 188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8" h="1442">
                  <a:moveTo>
                    <a:pt x="220" y="24"/>
                  </a:moveTo>
                  <a:cubicBezTo>
                    <a:pt x="151" y="38"/>
                    <a:pt x="51" y="0"/>
                    <a:pt x="0" y="44"/>
                  </a:cubicBezTo>
                  <a:cubicBezTo>
                    <a:pt x="20" y="106"/>
                    <a:pt x="91" y="248"/>
                    <a:pt x="91" y="396"/>
                  </a:cubicBezTo>
                  <a:cubicBezTo>
                    <a:pt x="91" y="542"/>
                    <a:pt x="82" y="615"/>
                    <a:pt x="111" y="730"/>
                  </a:cubicBezTo>
                  <a:cubicBezTo>
                    <a:pt x="107" y="802"/>
                    <a:pt x="178" y="827"/>
                    <a:pt x="140" y="884"/>
                  </a:cubicBezTo>
                  <a:cubicBezTo>
                    <a:pt x="157" y="932"/>
                    <a:pt x="181" y="995"/>
                    <a:pt x="211" y="1017"/>
                  </a:cubicBezTo>
                  <a:cubicBezTo>
                    <a:pt x="230" y="1013"/>
                    <a:pt x="244" y="1054"/>
                    <a:pt x="260" y="1044"/>
                  </a:cubicBezTo>
                  <a:cubicBezTo>
                    <a:pt x="294" y="1046"/>
                    <a:pt x="319" y="1036"/>
                    <a:pt x="348" y="1048"/>
                  </a:cubicBezTo>
                  <a:cubicBezTo>
                    <a:pt x="382" y="1067"/>
                    <a:pt x="431" y="1114"/>
                    <a:pt x="440" y="1128"/>
                  </a:cubicBezTo>
                  <a:cubicBezTo>
                    <a:pt x="456" y="1148"/>
                    <a:pt x="494" y="1122"/>
                    <a:pt x="511" y="1150"/>
                  </a:cubicBezTo>
                  <a:cubicBezTo>
                    <a:pt x="593" y="1210"/>
                    <a:pt x="521" y="1241"/>
                    <a:pt x="568" y="1272"/>
                  </a:cubicBezTo>
                  <a:cubicBezTo>
                    <a:pt x="588" y="1280"/>
                    <a:pt x="634" y="1442"/>
                    <a:pt x="652" y="1420"/>
                  </a:cubicBezTo>
                  <a:cubicBezTo>
                    <a:pt x="640" y="1365"/>
                    <a:pt x="852" y="1323"/>
                    <a:pt x="844" y="1264"/>
                  </a:cubicBezTo>
                  <a:cubicBezTo>
                    <a:pt x="854" y="1251"/>
                    <a:pt x="916" y="1108"/>
                    <a:pt x="916" y="1108"/>
                  </a:cubicBezTo>
                  <a:cubicBezTo>
                    <a:pt x="929" y="990"/>
                    <a:pt x="702" y="866"/>
                    <a:pt x="720" y="748"/>
                  </a:cubicBezTo>
                  <a:cubicBezTo>
                    <a:pt x="708" y="640"/>
                    <a:pt x="898" y="578"/>
                    <a:pt x="928" y="508"/>
                  </a:cubicBezTo>
                  <a:cubicBezTo>
                    <a:pt x="958" y="438"/>
                    <a:pt x="968" y="381"/>
                    <a:pt x="900" y="328"/>
                  </a:cubicBezTo>
                  <a:cubicBezTo>
                    <a:pt x="906" y="268"/>
                    <a:pt x="538" y="217"/>
                    <a:pt x="520" y="188"/>
                  </a:cubicBezTo>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99" name="Freeform 7" descr="Large confetti"/>
            <p:cNvSpPr>
              <a:spLocks/>
            </p:cNvSpPr>
            <p:nvPr/>
          </p:nvSpPr>
          <p:spPr bwMode="auto">
            <a:xfrm>
              <a:off x="1586" y="1124"/>
              <a:ext cx="2241" cy="753"/>
            </a:xfrm>
            <a:custGeom>
              <a:avLst/>
              <a:gdLst>
                <a:gd name="T0" fmla="*/ 1561 w 2241"/>
                <a:gd name="T1" fmla="*/ 526 h 753"/>
                <a:gd name="T2" fmla="*/ 1636 w 2241"/>
                <a:gd name="T3" fmla="*/ 566 h 753"/>
                <a:gd name="T4" fmla="*/ 1872 w 2241"/>
                <a:gd name="T5" fmla="*/ 606 h 753"/>
                <a:gd name="T6" fmla="*/ 1956 w 2241"/>
                <a:gd name="T7" fmla="*/ 628 h 753"/>
                <a:gd name="T8" fmla="*/ 2161 w 2241"/>
                <a:gd name="T9" fmla="*/ 717 h 753"/>
                <a:gd name="T10" fmla="*/ 2223 w 2241"/>
                <a:gd name="T11" fmla="*/ 664 h 753"/>
                <a:gd name="T12" fmla="*/ 2121 w 2241"/>
                <a:gd name="T13" fmla="*/ 588 h 753"/>
                <a:gd name="T14" fmla="*/ 2072 w 2241"/>
                <a:gd name="T15" fmla="*/ 548 h 753"/>
                <a:gd name="T16" fmla="*/ 1970 w 2241"/>
                <a:gd name="T17" fmla="*/ 486 h 753"/>
                <a:gd name="T18" fmla="*/ 1854 w 2241"/>
                <a:gd name="T19" fmla="*/ 433 h 753"/>
                <a:gd name="T20" fmla="*/ 1805 w 2241"/>
                <a:gd name="T21" fmla="*/ 379 h 753"/>
                <a:gd name="T22" fmla="*/ 1761 w 2241"/>
                <a:gd name="T23" fmla="*/ 330 h 753"/>
                <a:gd name="T24" fmla="*/ 1706 w 2241"/>
                <a:gd name="T25" fmla="*/ 266 h 753"/>
                <a:gd name="T26" fmla="*/ 1618 w 2241"/>
                <a:gd name="T27" fmla="*/ 322 h 753"/>
                <a:gd name="T28" fmla="*/ 1524 w 2241"/>
                <a:gd name="T29" fmla="*/ 228 h 753"/>
                <a:gd name="T30" fmla="*/ 1382 w 2241"/>
                <a:gd name="T31" fmla="*/ 146 h 753"/>
                <a:gd name="T32" fmla="*/ 1281 w 2241"/>
                <a:gd name="T33" fmla="*/ 81 h 753"/>
                <a:gd name="T34" fmla="*/ 1155 w 2241"/>
                <a:gd name="T35" fmla="*/ 49 h 753"/>
                <a:gd name="T36" fmla="*/ 1061 w 2241"/>
                <a:gd name="T37" fmla="*/ 22 h 753"/>
                <a:gd name="T38" fmla="*/ 574 w 2241"/>
                <a:gd name="T39" fmla="*/ 63 h 753"/>
                <a:gd name="T40" fmla="*/ 433 w 2241"/>
                <a:gd name="T41" fmla="*/ 82 h 753"/>
                <a:gd name="T42" fmla="*/ 115 w 2241"/>
                <a:gd name="T43" fmla="*/ 76 h 753"/>
                <a:gd name="T44" fmla="*/ 187 w 2241"/>
                <a:gd name="T45" fmla="*/ 253 h 753"/>
                <a:gd name="T46" fmla="*/ 129 w 2241"/>
                <a:gd name="T47" fmla="*/ 335 h 753"/>
                <a:gd name="T48" fmla="*/ 53 w 2241"/>
                <a:gd name="T49" fmla="*/ 393 h 753"/>
                <a:gd name="T50" fmla="*/ 4 w 2241"/>
                <a:gd name="T51" fmla="*/ 584 h 753"/>
                <a:gd name="T52" fmla="*/ 36 w 2241"/>
                <a:gd name="T53" fmla="*/ 673 h 753"/>
                <a:gd name="T54" fmla="*/ 151 w 2241"/>
                <a:gd name="T55" fmla="*/ 709 h 753"/>
                <a:gd name="T56" fmla="*/ 445 w 2241"/>
                <a:gd name="T57" fmla="*/ 607 h 753"/>
                <a:gd name="T58" fmla="*/ 625 w 2241"/>
                <a:gd name="T59" fmla="*/ 607 h 753"/>
                <a:gd name="T60" fmla="*/ 747 w 2241"/>
                <a:gd name="T61" fmla="*/ 644 h 753"/>
                <a:gd name="T62" fmla="*/ 801 w 2241"/>
                <a:gd name="T63" fmla="*/ 607 h 753"/>
                <a:gd name="T64" fmla="*/ 1007 w 2241"/>
                <a:gd name="T65" fmla="*/ 634 h 753"/>
                <a:gd name="T66" fmla="*/ 1080 w 2241"/>
                <a:gd name="T67" fmla="*/ 651 h 753"/>
                <a:gd name="T68" fmla="*/ 1049 w 2241"/>
                <a:gd name="T69" fmla="*/ 522 h 753"/>
                <a:gd name="T70" fmla="*/ 987 w 2241"/>
                <a:gd name="T71" fmla="*/ 450 h 753"/>
                <a:gd name="T72" fmla="*/ 916 w 2241"/>
                <a:gd name="T73" fmla="*/ 366 h 753"/>
                <a:gd name="T74" fmla="*/ 867 w 2241"/>
                <a:gd name="T75" fmla="*/ 326 h 753"/>
                <a:gd name="T76" fmla="*/ 689 w 2241"/>
                <a:gd name="T77" fmla="*/ 370 h 753"/>
                <a:gd name="T78" fmla="*/ 511 w 2241"/>
                <a:gd name="T79" fmla="*/ 313 h 753"/>
                <a:gd name="T80" fmla="*/ 560 w 2241"/>
                <a:gd name="T81" fmla="*/ 161 h 753"/>
                <a:gd name="T82" fmla="*/ 578 w 2241"/>
                <a:gd name="T83" fmla="*/ 135 h 753"/>
                <a:gd name="T84" fmla="*/ 645 w 2241"/>
                <a:gd name="T85" fmla="*/ 95 h 753"/>
                <a:gd name="T86" fmla="*/ 685 w 2241"/>
                <a:gd name="T87" fmla="*/ 77 h 753"/>
                <a:gd name="T88" fmla="*/ 1108 w 2241"/>
                <a:gd name="T89" fmla="*/ 66 h 753"/>
                <a:gd name="T90" fmla="*/ 1143 w 2241"/>
                <a:gd name="T91" fmla="*/ 103 h 753"/>
                <a:gd name="T92" fmla="*/ 1205 w 2241"/>
                <a:gd name="T93" fmla="*/ 152 h 753"/>
                <a:gd name="T94" fmla="*/ 1236 w 2241"/>
                <a:gd name="T95" fmla="*/ 237 h 753"/>
                <a:gd name="T96" fmla="*/ 1209 w 2241"/>
                <a:gd name="T97" fmla="*/ 330 h 753"/>
                <a:gd name="T98" fmla="*/ 1183 w 2241"/>
                <a:gd name="T99" fmla="*/ 388 h 753"/>
                <a:gd name="T100" fmla="*/ 1396 w 2241"/>
                <a:gd name="T101" fmla="*/ 464 h 753"/>
                <a:gd name="T102" fmla="*/ 1494 w 2241"/>
                <a:gd name="T103" fmla="*/ 517 h 753"/>
                <a:gd name="T104" fmla="*/ 1552 w 2241"/>
                <a:gd name="T105" fmla="*/ 539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41" h="753">
                  <a:moveTo>
                    <a:pt x="1556" y="513"/>
                  </a:moveTo>
                  <a:cubicBezTo>
                    <a:pt x="1558" y="517"/>
                    <a:pt x="1557" y="523"/>
                    <a:pt x="1561" y="526"/>
                  </a:cubicBezTo>
                  <a:cubicBezTo>
                    <a:pt x="1571" y="534"/>
                    <a:pt x="1596" y="544"/>
                    <a:pt x="1596" y="544"/>
                  </a:cubicBezTo>
                  <a:cubicBezTo>
                    <a:pt x="1610" y="564"/>
                    <a:pt x="1616" y="558"/>
                    <a:pt x="1636" y="566"/>
                  </a:cubicBezTo>
                  <a:cubicBezTo>
                    <a:pt x="1729" y="605"/>
                    <a:pt x="1662" y="588"/>
                    <a:pt x="1836" y="593"/>
                  </a:cubicBezTo>
                  <a:cubicBezTo>
                    <a:pt x="1849" y="596"/>
                    <a:pt x="1860" y="603"/>
                    <a:pt x="1872" y="606"/>
                  </a:cubicBezTo>
                  <a:cubicBezTo>
                    <a:pt x="1889" y="611"/>
                    <a:pt x="1908" y="611"/>
                    <a:pt x="1925" y="615"/>
                  </a:cubicBezTo>
                  <a:cubicBezTo>
                    <a:pt x="1974" y="647"/>
                    <a:pt x="1899" y="600"/>
                    <a:pt x="1956" y="628"/>
                  </a:cubicBezTo>
                  <a:cubicBezTo>
                    <a:pt x="1988" y="644"/>
                    <a:pt x="2015" y="669"/>
                    <a:pt x="2045" y="686"/>
                  </a:cubicBezTo>
                  <a:cubicBezTo>
                    <a:pt x="2082" y="707"/>
                    <a:pt x="2120" y="713"/>
                    <a:pt x="2161" y="717"/>
                  </a:cubicBezTo>
                  <a:cubicBezTo>
                    <a:pt x="2221" y="713"/>
                    <a:pt x="2241" y="731"/>
                    <a:pt x="2228" y="677"/>
                  </a:cubicBezTo>
                  <a:cubicBezTo>
                    <a:pt x="2227" y="673"/>
                    <a:pt x="2225" y="668"/>
                    <a:pt x="2223" y="664"/>
                  </a:cubicBezTo>
                  <a:cubicBezTo>
                    <a:pt x="2208" y="633"/>
                    <a:pt x="2175" y="616"/>
                    <a:pt x="2148" y="597"/>
                  </a:cubicBezTo>
                  <a:cubicBezTo>
                    <a:pt x="2140" y="592"/>
                    <a:pt x="2130" y="591"/>
                    <a:pt x="2121" y="588"/>
                  </a:cubicBezTo>
                  <a:cubicBezTo>
                    <a:pt x="2117" y="587"/>
                    <a:pt x="2108" y="584"/>
                    <a:pt x="2108" y="584"/>
                  </a:cubicBezTo>
                  <a:cubicBezTo>
                    <a:pt x="2095" y="571"/>
                    <a:pt x="2087" y="558"/>
                    <a:pt x="2072" y="548"/>
                  </a:cubicBezTo>
                  <a:cubicBezTo>
                    <a:pt x="2056" y="525"/>
                    <a:pt x="2035" y="511"/>
                    <a:pt x="2010" y="499"/>
                  </a:cubicBezTo>
                  <a:cubicBezTo>
                    <a:pt x="1997" y="494"/>
                    <a:pt x="1982" y="494"/>
                    <a:pt x="1970" y="486"/>
                  </a:cubicBezTo>
                  <a:cubicBezTo>
                    <a:pt x="1951" y="473"/>
                    <a:pt x="1929" y="465"/>
                    <a:pt x="1908" y="459"/>
                  </a:cubicBezTo>
                  <a:cubicBezTo>
                    <a:pt x="1890" y="448"/>
                    <a:pt x="1870" y="446"/>
                    <a:pt x="1854" y="433"/>
                  </a:cubicBezTo>
                  <a:cubicBezTo>
                    <a:pt x="1842" y="423"/>
                    <a:pt x="1823" y="410"/>
                    <a:pt x="1814" y="397"/>
                  </a:cubicBezTo>
                  <a:cubicBezTo>
                    <a:pt x="1810" y="392"/>
                    <a:pt x="1809" y="384"/>
                    <a:pt x="1805" y="379"/>
                  </a:cubicBezTo>
                  <a:cubicBezTo>
                    <a:pt x="1802" y="375"/>
                    <a:pt x="1796" y="374"/>
                    <a:pt x="1792" y="370"/>
                  </a:cubicBezTo>
                  <a:cubicBezTo>
                    <a:pt x="1776" y="357"/>
                    <a:pt x="1773" y="349"/>
                    <a:pt x="1761" y="330"/>
                  </a:cubicBezTo>
                  <a:cubicBezTo>
                    <a:pt x="1751" y="315"/>
                    <a:pt x="1741" y="304"/>
                    <a:pt x="1730" y="290"/>
                  </a:cubicBezTo>
                  <a:cubicBezTo>
                    <a:pt x="1726" y="286"/>
                    <a:pt x="1710" y="269"/>
                    <a:pt x="1706" y="266"/>
                  </a:cubicBezTo>
                  <a:cubicBezTo>
                    <a:pt x="1696" y="266"/>
                    <a:pt x="1685" y="281"/>
                    <a:pt x="1670" y="290"/>
                  </a:cubicBezTo>
                  <a:cubicBezTo>
                    <a:pt x="1655" y="299"/>
                    <a:pt x="1637" y="320"/>
                    <a:pt x="1618" y="322"/>
                  </a:cubicBezTo>
                  <a:cubicBezTo>
                    <a:pt x="1599" y="326"/>
                    <a:pt x="1570" y="318"/>
                    <a:pt x="1554" y="302"/>
                  </a:cubicBezTo>
                  <a:cubicBezTo>
                    <a:pt x="1538" y="286"/>
                    <a:pt x="1546" y="250"/>
                    <a:pt x="1524" y="228"/>
                  </a:cubicBezTo>
                  <a:cubicBezTo>
                    <a:pt x="1502" y="206"/>
                    <a:pt x="1448" y="184"/>
                    <a:pt x="1424" y="170"/>
                  </a:cubicBezTo>
                  <a:cubicBezTo>
                    <a:pt x="1392" y="153"/>
                    <a:pt x="1399" y="157"/>
                    <a:pt x="1382" y="146"/>
                  </a:cubicBezTo>
                  <a:cubicBezTo>
                    <a:pt x="1365" y="135"/>
                    <a:pt x="1337" y="115"/>
                    <a:pt x="1320" y="104"/>
                  </a:cubicBezTo>
                  <a:cubicBezTo>
                    <a:pt x="1298" y="100"/>
                    <a:pt x="1301" y="88"/>
                    <a:pt x="1281" y="81"/>
                  </a:cubicBezTo>
                  <a:cubicBezTo>
                    <a:pt x="1252" y="77"/>
                    <a:pt x="1195" y="51"/>
                    <a:pt x="1174" y="50"/>
                  </a:cubicBezTo>
                  <a:cubicBezTo>
                    <a:pt x="1153" y="44"/>
                    <a:pt x="1163" y="49"/>
                    <a:pt x="1155" y="49"/>
                  </a:cubicBezTo>
                  <a:cubicBezTo>
                    <a:pt x="1146" y="50"/>
                    <a:pt x="1139" y="49"/>
                    <a:pt x="1123" y="46"/>
                  </a:cubicBezTo>
                  <a:cubicBezTo>
                    <a:pt x="1107" y="42"/>
                    <a:pt x="1104" y="26"/>
                    <a:pt x="1061" y="22"/>
                  </a:cubicBezTo>
                  <a:cubicBezTo>
                    <a:pt x="1022" y="9"/>
                    <a:pt x="899" y="20"/>
                    <a:pt x="867" y="19"/>
                  </a:cubicBezTo>
                  <a:cubicBezTo>
                    <a:pt x="727" y="22"/>
                    <a:pt x="669" y="0"/>
                    <a:pt x="574" y="63"/>
                  </a:cubicBezTo>
                  <a:cubicBezTo>
                    <a:pt x="511" y="72"/>
                    <a:pt x="512" y="68"/>
                    <a:pt x="490" y="76"/>
                  </a:cubicBezTo>
                  <a:cubicBezTo>
                    <a:pt x="475" y="97"/>
                    <a:pt x="457" y="71"/>
                    <a:pt x="433" y="82"/>
                  </a:cubicBezTo>
                  <a:cubicBezTo>
                    <a:pt x="425" y="85"/>
                    <a:pt x="378" y="101"/>
                    <a:pt x="370" y="106"/>
                  </a:cubicBezTo>
                  <a:cubicBezTo>
                    <a:pt x="335" y="130"/>
                    <a:pt x="150" y="52"/>
                    <a:pt x="115" y="76"/>
                  </a:cubicBezTo>
                  <a:lnTo>
                    <a:pt x="106" y="199"/>
                  </a:lnTo>
                  <a:cubicBezTo>
                    <a:pt x="118" y="228"/>
                    <a:pt x="174" y="234"/>
                    <a:pt x="187" y="253"/>
                  </a:cubicBezTo>
                  <a:cubicBezTo>
                    <a:pt x="200" y="272"/>
                    <a:pt x="194" y="302"/>
                    <a:pt x="184" y="316"/>
                  </a:cubicBezTo>
                  <a:cubicBezTo>
                    <a:pt x="186" y="359"/>
                    <a:pt x="148" y="332"/>
                    <a:pt x="129" y="335"/>
                  </a:cubicBezTo>
                  <a:cubicBezTo>
                    <a:pt x="121" y="342"/>
                    <a:pt x="67" y="316"/>
                    <a:pt x="67" y="316"/>
                  </a:cubicBezTo>
                  <a:cubicBezTo>
                    <a:pt x="54" y="326"/>
                    <a:pt x="64" y="371"/>
                    <a:pt x="53" y="393"/>
                  </a:cubicBezTo>
                  <a:cubicBezTo>
                    <a:pt x="26" y="407"/>
                    <a:pt x="11" y="414"/>
                    <a:pt x="0" y="446"/>
                  </a:cubicBezTo>
                  <a:cubicBezTo>
                    <a:pt x="1" y="492"/>
                    <a:pt x="2" y="538"/>
                    <a:pt x="4" y="584"/>
                  </a:cubicBezTo>
                  <a:cubicBezTo>
                    <a:pt x="5" y="598"/>
                    <a:pt x="18" y="610"/>
                    <a:pt x="22" y="624"/>
                  </a:cubicBezTo>
                  <a:cubicBezTo>
                    <a:pt x="25" y="634"/>
                    <a:pt x="29" y="664"/>
                    <a:pt x="36" y="673"/>
                  </a:cubicBezTo>
                  <a:cubicBezTo>
                    <a:pt x="43" y="683"/>
                    <a:pt x="59" y="680"/>
                    <a:pt x="71" y="682"/>
                  </a:cubicBezTo>
                  <a:cubicBezTo>
                    <a:pt x="93" y="697"/>
                    <a:pt x="125" y="702"/>
                    <a:pt x="151" y="709"/>
                  </a:cubicBezTo>
                  <a:cubicBezTo>
                    <a:pt x="218" y="753"/>
                    <a:pt x="310" y="720"/>
                    <a:pt x="387" y="709"/>
                  </a:cubicBezTo>
                  <a:cubicBezTo>
                    <a:pt x="419" y="710"/>
                    <a:pt x="415" y="595"/>
                    <a:pt x="445" y="607"/>
                  </a:cubicBezTo>
                  <a:cubicBezTo>
                    <a:pt x="461" y="613"/>
                    <a:pt x="563" y="610"/>
                    <a:pt x="581" y="614"/>
                  </a:cubicBezTo>
                  <a:cubicBezTo>
                    <a:pt x="597" y="612"/>
                    <a:pt x="609" y="610"/>
                    <a:pt x="625" y="607"/>
                  </a:cubicBezTo>
                  <a:cubicBezTo>
                    <a:pt x="630" y="606"/>
                    <a:pt x="688" y="602"/>
                    <a:pt x="693" y="600"/>
                  </a:cubicBezTo>
                  <a:cubicBezTo>
                    <a:pt x="709" y="593"/>
                    <a:pt x="728" y="648"/>
                    <a:pt x="747" y="644"/>
                  </a:cubicBezTo>
                  <a:cubicBezTo>
                    <a:pt x="761" y="647"/>
                    <a:pt x="758" y="617"/>
                    <a:pt x="767" y="610"/>
                  </a:cubicBezTo>
                  <a:cubicBezTo>
                    <a:pt x="776" y="604"/>
                    <a:pt x="773" y="605"/>
                    <a:pt x="801" y="607"/>
                  </a:cubicBezTo>
                  <a:cubicBezTo>
                    <a:pt x="882" y="611"/>
                    <a:pt x="861" y="631"/>
                    <a:pt x="933" y="624"/>
                  </a:cubicBezTo>
                  <a:cubicBezTo>
                    <a:pt x="962" y="621"/>
                    <a:pt x="979" y="637"/>
                    <a:pt x="1007" y="634"/>
                  </a:cubicBezTo>
                  <a:cubicBezTo>
                    <a:pt x="1022" y="633"/>
                    <a:pt x="1035" y="666"/>
                    <a:pt x="1049" y="664"/>
                  </a:cubicBezTo>
                  <a:cubicBezTo>
                    <a:pt x="1058" y="662"/>
                    <a:pt x="1075" y="660"/>
                    <a:pt x="1080" y="651"/>
                  </a:cubicBezTo>
                  <a:cubicBezTo>
                    <a:pt x="1085" y="643"/>
                    <a:pt x="1089" y="624"/>
                    <a:pt x="1089" y="624"/>
                  </a:cubicBezTo>
                  <a:cubicBezTo>
                    <a:pt x="1083" y="573"/>
                    <a:pt x="1077" y="563"/>
                    <a:pt x="1049" y="522"/>
                  </a:cubicBezTo>
                  <a:cubicBezTo>
                    <a:pt x="1039" y="506"/>
                    <a:pt x="1034" y="496"/>
                    <a:pt x="1018" y="486"/>
                  </a:cubicBezTo>
                  <a:cubicBezTo>
                    <a:pt x="1011" y="465"/>
                    <a:pt x="1001" y="468"/>
                    <a:pt x="987" y="450"/>
                  </a:cubicBezTo>
                  <a:cubicBezTo>
                    <a:pt x="970" y="428"/>
                    <a:pt x="962" y="404"/>
                    <a:pt x="938" y="388"/>
                  </a:cubicBezTo>
                  <a:cubicBezTo>
                    <a:pt x="914" y="353"/>
                    <a:pt x="946" y="396"/>
                    <a:pt x="916" y="366"/>
                  </a:cubicBezTo>
                  <a:cubicBezTo>
                    <a:pt x="912" y="362"/>
                    <a:pt x="910" y="357"/>
                    <a:pt x="907" y="353"/>
                  </a:cubicBezTo>
                  <a:cubicBezTo>
                    <a:pt x="896" y="339"/>
                    <a:pt x="884" y="331"/>
                    <a:pt x="867" y="326"/>
                  </a:cubicBezTo>
                  <a:cubicBezTo>
                    <a:pt x="830" y="330"/>
                    <a:pt x="793" y="331"/>
                    <a:pt x="756" y="335"/>
                  </a:cubicBezTo>
                  <a:cubicBezTo>
                    <a:pt x="731" y="337"/>
                    <a:pt x="713" y="363"/>
                    <a:pt x="689" y="370"/>
                  </a:cubicBezTo>
                  <a:cubicBezTo>
                    <a:pt x="642" y="369"/>
                    <a:pt x="594" y="371"/>
                    <a:pt x="547" y="366"/>
                  </a:cubicBezTo>
                  <a:cubicBezTo>
                    <a:pt x="532" y="364"/>
                    <a:pt x="519" y="326"/>
                    <a:pt x="511" y="313"/>
                  </a:cubicBezTo>
                  <a:cubicBezTo>
                    <a:pt x="506" y="303"/>
                    <a:pt x="494" y="286"/>
                    <a:pt x="494" y="286"/>
                  </a:cubicBezTo>
                  <a:cubicBezTo>
                    <a:pt x="498" y="230"/>
                    <a:pt x="501" y="181"/>
                    <a:pt x="560" y="161"/>
                  </a:cubicBezTo>
                  <a:cubicBezTo>
                    <a:pt x="565" y="157"/>
                    <a:pt x="570" y="153"/>
                    <a:pt x="574" y="148"/>
                  </a:cubicBezTo>
                  <a:cubicBezTo>
                    <a:pt x="576" y="144"/>
                    <a:pt x="574" y="137"/>
                    <a:pt x="578" y="135"/>
                  </a:cubicBezTo>
                  <a:cubicBezTo>
                    <a:pt x="586" y="129"/>
                    <a:pt x="596" y="129"/>
                    <a:pt x="605" y="126"/>
                  </a:cubicBezTo>
                  <a:cubicBezTo>
                    <a:pt x="660" y="107"/>
                    <a:pt x="610" y="114"/>
                    <a:pt x="645" y="95"/>
                  </a:cubicBezTo>
                  <a:cubicBezTo>
                    <a:pt x="653" y="90"/>
                    <a:pt x="664" y="91"/>
                    <a:pt x="671" y="86"/>
                  </a:cubicBezTo>
                  <a:cubicBezTo>
                    <a:pt x="676" y="83"/>
                    <a:pt x="680" y="77"/>
                    <a:pt x="685" y="77"/>
                  </a:cubicBezTo>
                  <a:cubicBezTo>
                    <a:pt x="744" y="73"/>
                    <a:pt x="803" y="74"/>
                    <a:pt x="863" y="72"/>
                  </a:cubicBezTo>
                  <a:cubicBezTo>
                    <a:pt x="946" y="56"/>
                    <a:pt x="1024" y="56"/>
                    <a:pt x="1108" y="66"/>
                  </a:cubicBezTo>
                  <a:cubicBezTo>
                    <a:pt x="1113" y="69"/>
                    <a:pt x="1126" y="73"/>
                    <a:pt x="1129" y="77"/>
                  </a:cubicBezTo>
                  <a:cubicBezTo>
                    <a:pt x="1158" y="113"/>
                    <a:pt x="1105" y="66"/>
                    <a:pt x="1143" y="103"/>
                  </a:cubicBezTo>
                  <a:cubicBezTo>
                    <a:pt x="1153" y="114"/>
                    <a:pt x="1160" y="113"/>
                    <a:pt x="1174" y="117"/>
                  </a:cubicBezTo>
                  <a:cubicBezTo>
                    <a:pt x="1199" y="133"/>
                    <a:pt x="1179" y="118"/>
                    <a:pt x="1205" y="152"/>
                  </a:cubicBezTo>
                  <a:cubicBezTo>
                    <a:pt x="1216" y="167"/>
                    <a:pt x="1222" y="174"/>
                    <a:pt x="1227" y="188"/>
                  </a:cubicBezTo>
                  <a:cubicBezTo>
                    <a:pt x="1232" y="202"/>
                    <a:pt x="1235" y="218"/>
                    <a:pt x="1236" y="237"/>
                  </a:cubicBezTo>
                  <a:cubicBezTo>
                    <a:pt x="1235" y="251"/>
                    <a:pt x="1245" y="283"/>
                    <a:pt x="1232" y="304"/>
                  </a:cubicBezTo>
                  <a:cubicBezTo>
                    <a:pt x="1195" y="359"/>
                    <a:pt x="1239" y="280"/>
                    <a:pt x="1209" y="330"/>
                  </a:cubicBezTo>
                  <a:cubicBezTo>
                    <a:pt x="1204" y="341"/>
                    <a:pt x="1196" y="351"/>
                    <a:pt x="1192" y="361"/>
                  </a:cubicBezTo>
                  <a:cubicBezTo>
                    <a:pt x="1188" y="370"/>
                    <a:pt x="1183" y="388"/>
                    <a:pt x="1183" y="388"/>
                  </a:cubicBezTo>
                  <a:cubicBezTo>
                    <a:pt x="1186" y="434"/>
                    <a:pt x="1177" y="447"/>
                    <a:pt x="1209" y="468"/>
                  </a:cubicBezTo>
                  <a:cubicBezTo>
                    <a:pt x="1294" y="463"/>
                    <a:pt x="1306" y="460"/>
                    <a:pt x="1396" y="464"/>
                  </a:cubicBezTo>
                  <a:cubicBezTo>
                    <a:pt x="1421" y="480"/>
                    <a:pt x="1441" y="479"/>
                    <a:pt x="1472" y="482"/>
                  </a:cubicBezTo>
                  <a:cubicBezTo>
                    <a:pt x="1493" y="496"/>
                    <a:pt x="1483" y="485"/>
                    <a:pt x="1494" y="517"/>
                  </a:cubicBezTo>
                  <a:cubicBezTo>
                    <a:pt x="1496" y="522"/>
                    <a:pt x="1503" y="523"/>
                    <a:pt x="1507" y="526"/>
                  </a:cubicBezTo>
                  <a:cubicBezTo>
                    <a:pt x="1523" y="549"/>
                    <a:pt x="1525" y="545"/>
                    <a:pt x="1552" y="539"/>
                  </a:cubicBezTo>
                  <a:cubicBezTo>
                    <a:pt x="1558" y="522"/>
                    <a:pt x="1556" y="531"/>
                    <a:pt x="1556" y="51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0" name="Freeform 8" descr="Large confetti"/>
            <p:cNvSpPr>
              <a:spLocks/>
            </p:cNvSpPr>
            <p:nvPr/>
          </p:nvSpPr>
          <p:spPr bwMode="auto">
            <a:xfrm>
              <a:off x="3422" y="321"/>
              <a:ext cx="1246" cy="1315"/>
            </a:xfrm>
            <a:custGeom>
              <a:avLst/>
              <a:gdLst>
                <a:gd name="T0" fmla="*/ 1500 w 3363"/>
                <a:gd name="T1" fmla="*/ 3540 h 3552"/>
                <a:gd name="T2" fmla="*/ 1308 w 3363"/>
                <a:gd name="T3" fmla="*/ 3492 h 3552"/>
                <a:gd name="T4" fmla="*/ 1200 w 3363"/>
                <a:gd name="T5" fmla="*/ 3396 h 3552"/>
                <a:gd name="T6" fmla="*/ 1080 w 3363"/>
                <a:gd name="T7" fmla="*/ 3252 h 3552"/>
                <a:gd name="T8" fmla="*/ 948 w 3363"/>
                <a:gd name="T9" fmla="*/ 3132 h 3552"/>
                <a:gd name="T10" fmla="*/ 912 w 3363"/>
                <a:gd name="T11" fmla="*/ 3108 h 3552"/>
                <a:gd name="T12" fmla="*/ 816 w 3363"/>
                <a:gd name="T13" fmla="*/ 3036 h 3552"/>
                <a:gd name="T14" fmla="*/ 708 w 3363"/>
                <a:gd name="T15" fmla="*/ 2952 h 3552"/>
                <a:gd name="T16" fmla="*/ 636 w 3363"/>
                <a:gd name="T17" fmla="*/ 2928 h 3552"/>
                <a:gd name="T18" fmla="*/ 360 w 3363"/>
                <a:gd name="T19" fmla="*/ 2928 h 3552"/>
                <a:gd name="T20" fmla="*/ 288 w 3363"/>
                <a:gd name="T21" fmla="*/ 2880 h 3552"/>
                <a:gd name="T22" fmla="*/ 168 w 3363"/>
                <a:gd name="T23" fmla="*/ 2700 h 3552"/>
                <a:gd name="T24" fmla="*/ 156 w 3363"/>
                <a:gd name="T25" fmla="*/ 2544 h 3552"/>
                <a:gd name="T26" fmla="*/ 120 w 3363"/>
                <a:gd name="T27" fmla="*/ 2460 h 3552"/>
                <a:gd name="T28" fmla="*/ 96 w 3363"/>
                <a:gd name="T29" fmla="*/ 2376 h 3552"/>
                <a:gd name="T30" fmla="*/ 60 w 3363"/>
                <a:gd name="T31" fmla="*/ 2304 h 3552"/>
                <a:gd name="T32" fmla="*/ 0 w 3363"/>
                <a:gd name="T33" fmla="*/ 2040 h 3552"/>
                <a:gd name="T34" fmla="*/ 12 w 3363"/>
                <a:gd name="T35" fmla="*/ 1860 h 3552"/>
                <a:gd name="T36" fmla="*/ 48 w 3363"/>
                <a:gd name="T37" fmla="*/ 1788 h 3552"/>
                <a:gd name="T38" fmla="*/ 72 w 3363"/>
                <a:gd name="T39" fmla="*/ 1704 h 3552"/>
                <a:gd name="T40" fmla="*/ 12 w 3363"/>
                <a:gd name="T41" fmla="*/ 1200 h 3552"/>
                <a:gd name="T42" fmla="*/ 24 w 3363"/>
                <a:gd name="T43" fmla="*/ 792 h 3552"/>
                <a:gd name="T44" fmla="*/ 252 w 3363"/>
                <a:gd name="T45" fmla="*/ 684 h 3552"/>
                <a:gd name="T46" fmla="*/ 372 w 3363"/>
                <a:gd name="T47" fmla="*/ 600 h 3552"/>
                <a:gd name="T48" fmla="*/ 396 w 3363"/>
                <a:gd name="T49" fmla="*/ 564 h 3552"/>
                <a:gd name="T50" fmla="*/ 708 w 3363"/>
                <a:gd name="T51" fmla="*/ 552 h 3552"/>
                <a:gd name="T52" fmla="*/ 1188 w 3363"/>
                <a:gd name="T53" fmla="*/ 504 h 3552"/>
                <a:gd name="T54" fmla="*/ 1260 w 3363"/>
                <a:gd name="T55" fmla="*/ 456 h 3552"/>
                <a:gd name="T56" fmla="*/ 1320 w 3363"/>
                <a:gd name="T57" fmla="*/ 384 h 3552"/>
                <a:gd name="T58" fmla="*/ 1704 w 3363"/>
                <a:gd name="T59" fmla="*/ 252 h 3552"/>
                <a:gd name="T60" fmla="*/ 2208 w 3363"/>
                <a:gd name="T61" fmla="*/ 240 h 3552"/>
                <a:gd name="T62" fmla="*/ 2352 w 3363"/>
                <a:gd name="T63" fmla="*/ 216 h 3552"/>
                <a:gd name="T64" fmla="*/ 2424 w 3363"/>
                <a:gd name="T65" fmla="*/ 192 h 3552"/>
                <a:gd name="T66" fmla="*/ 2640 w 3363"/>
                <a:gd name="T67" fmla="*/ 240 h 3552"/>
                <a:gd name="T68" fmla="*/ 2976 w 3363"/>
                <a:gd name="T69" fmla="*/ 180 h 3552"/>
                <a:gd name="T70" fmla="*/ 3048 w 3363"/>
                <a:gd name="T71" fmla="*/ 132 h 3552"/>
                <a:gd name="T72" fmla="*/ 3096 w 3363"/>
                <a:gd name="T73" fmla="*/ 108 h 3552"/>
                <a:gd name="T74" fmla="*/ 3120 w 3363"/>
                <a:gd name="T75" fmla="*/ 72 h 3552"/>
                <a:gd name="T76" fmla="*/ 3156 w 3363"/>
                <a:gd name="T77" fmla="*/ 60 h 3552"/>
                <a:gd name="T78" fmla="*/ 3228 w 3363"/>
                <a:gd name="T79" fmla="*/ 24 h 3552"/>
                <a:gd name="T80" fmla="*/ 3360 w 3363"/>
                <a:gd name="T81" fmla="*/ 36 h 3552"/>
                <a:gd name="T82" fmla="*/ 3336 w 3363"/>
                <a:gd name="T83" fmla="*/ 300 h 3552"/>
                <a:gd name="T84" fmla="*/ 3144 w 3363"/>
                <a:gd name="T85" fmla="*/ 624 h 3552"/>
                <a:gd name="T86" fmla="*/ 3048 w 3363"/>
                <a:gd name="T87" fmla="*/ 732 h 3552"/>
                <a:gd name="T88" fmla="*/ 3024 w 3363"/>
                <a:gd name="T89" fmla="*/ 840 h 3552"/>
                <a:gd name="T90" fmla="*/ 2976 w 3363"/>
                <a:gd name="T91" fmla="*/ 1428 h 3552"/>
                <a:gd name="T92" fmla="*/ 2820 w 3363"/>
                <a:gd name="T93" fmla="*/ 1776 h 3552"/>
                <a:gd name="T94" fmla="*/ 2724 w 3363"/>
                <a:gd name="T95" fmla="*/ 1896 h 3552"/>
                <a:gd name="T96" fmla="*/ 2676 w 3363"/>
                <a:gd name="T97" fmla="*/ 2040 h 3552"/>
                <a:gd name="T98" fmla="*/ 2652 w 3363"/>
                <a:gd name="T99" fmla="*/ 2136 h 3552"/>
                <a:gd name="T100" fmla="*/ 2544 w 3363"/>
                <a:gd name="T101" fmla="*/ 2268 h 3552"/>
                <a:gd name="T102" fmla="*/ 2496 w 3363"/>
                <a:gd name="T103" fmla="*/ 2328 h 3552"/>
                <a:gd name="T104" fmla="*/ 2388 w 3363"/>
                <a:gd name="T105" fmla="*/ 2424 h 3552"/>
                <a:gd name="T106" fmla="*/ 2172 w 3363"/>
                <a:gd name="T107" fmla="*/ 2712 h 3552"/>
                <a:gd name="T108" fmla="*/ 1968 w 3363"/>
                <a:gd name="T109" fmla="*/ 2868 h 3552"/>
                <a:gd name="T110" fmla="*/ 1872 w 3363"/>
                <a:gd name="T111" fmla="*/ 3096 h 3552"/>
                <a:gd name="T112" fmla="*/ 1668 w 3363"/>
                <a:gd name="T113" fmla="*/ 3360 h 3552"/>
                <a:gd name="T114" fmla="*/ 1644 w 3363"/>
                <a:gd name="T115" fmla="*/ 3504 h 3552"/>
                <a:gd name="T116" fmla="*/ 1536 w 3363"/>
                <a:gd name="T117" fmla="*/ 3552 h 3552"/>
                <a:gd name="T118" fmla="*/ 1500 w 3363"/>
                <a:gd name="T119" fmla="*/ 3540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63" h="3552">
                  <a:moveTo>
                    <a:pt x="1500" y="3540"/>
                  </a:moveTo>
                  <a:cubicBezTo>
                    <a:pt x="1437" y="3519"/>
                    <a:pt x="1371" y="3513"/>
                    <a:pt x="1308" y="3492"/>
                  </a:cubicBezTo>
                  <a:cubicBezTo>
                    <a:pt x="1273" y="3457"/>
                    <a:pt x="1232" y="3433"/>
                    <a:pt x="1200" y="3396"/>
                  </a:cubicBezTo>
                  <a:cubicBezTo>
                    <a:pt x="1157" y="3345"/>
                    <a:pt x="1136" y="3289"/>
                    <a:pt x="1080" y="3252"/>
                  </a:cubicBezTo>
                  <a:cubicBezTo>
                    <a:pt x="1042" y="3195"/>
                    <a:pt x="1007" y="3171"/>
                    <a:pt x="948" y="3132"/>
                  </a:cubicBezTo>
                  <a:cubicBezTo>
                    <a:pt x="936" y="3124"/>
                    <a:pt x="912" y="3108"/>
                    <a:pt x="912" y="3108"/>
                  </a:cubicBezTo>
                  <a:cubicBezTo>
                    <a:pt x="876" y="3055"/>
                    <a:pt x="862" y="3074"/>
                    <a:pt x="816" y="3036"/>
                  </a:cubicBezTo>
                  <a:cubicBezTo>
                    <a:pt x="703" y="2942"/>
                    <a:pt x="890" y="3073"/>
                    <a:pt x="708" y="2952"/>
                  </a:cubicBezTo>
                  <a:cubicBezTo>
                    <a:pt x="687" y="2938"/>
                    <a:pt x="636" y="2928"/>
                    <a:pt x="636" y="2928"/>
                  </a:cubicBezTo>
                  <a:cubicBezTo>
                    <a:pt x="532" y="2943"/>
                    <a:pt x="482" y="2956"/>
                    <a:pt x="360" y="2928"/>
                  </a:cubicBezTo>
                  <a:cubicBezTo>
                    <a:pt x="332" y="2922"/>
                    <a:pt x="312" y="2896"/>
                    <a:pt x="288" y="2880"/>
                  </a:cubicBezTo>
                  <a:cubicBezTo>
                    <a:pt x="217" y="2833"/>
                    <a:pt x="189" y="2782"/>
                    <a:pt x="168" y="2700"/>
                  </a:cubicBezTo>
                  <a:cubicBezTo>
                    <a:pt x="164" y="2648"/>
                    <a:pt x="162" y="2596"/>
                    <a:pt x="156" y="2544"/>
                  </a:cubicBezTo>
                  <a:cubicBezTo>
                    <a:pt x="153" y="2518"/>
                    <a:pt x="129" y="2482"/>
                    <a:pt x="120" y="2460"/>
                  </a:cubicBezTo>
                  <a:cubicBezTo>
                    <a:pt x="109" y="2433"/>
                    <a:pt x="107" y="2403"/>
                    <a:pt x="96" y="2376"/>
                  </a:cubicBezTo>
                  <a:cubicBezTo>
                    <a:pt x="51" y="2271"/>
                    <a:pt x="89" y="2405"/>
                    <a:pt x="60" y="2304"/>
                  </a:cubicBezTo>
                  <a:cubicBezTo>
                    <a:pt x="35" y="2217"/>
                    <a:pt x="29" y="2126"/>
                    <a:pt x="0" y="2040"/>
                  </a:cubicBezTo>
                  <a:cubicBezTo>
                    <a:pt x="4" y="1980"/>
                    <a:pt x="5" y="1920"/>
                    <a:pt x="12" y="1860"/>
                  </a:cubicBezTo>
                  <a:cubicBezTo>
                    <a:pt x="16" y="1821"/>
                    <a:pt x="31" y="1822"/>
                    <a:pt x="48" y="1788"/>
                  </a:cubicBezTo>
                  <a:cubicBezTo>
                    <a:pt x="57" y="1771"/>
                    <a:pt x="68" y="1719"/>
                    <a:pt x="72" y="1704"/>
                  </a:cubicBezTo>
                  <a:cubicBezTo>
                    <a:pt x="62" y="1533"/>
                    <a:pt x="46" y="1368"/>
                    <a:pt x="12" y="1200"/>
                  </a:cubicBezTo>
                  <a:cubicBezTo>
                    <a:pt x="16" y="1064"/>
                    <a:pt x="17" y="928"/>
                    <a:pt x="24" y="792"/>
                  </a:cubicBezTo>
                  <a:cubicBezTo>
                    <a:pt x="29" y="707"/>
                    <a:pt x="187" y="695"/>
                    <a:pt x="252" y="684"/>
                  </a:cubicBezTo>
                  <a:cubicBezTo>
                    <a:pt x="264" y="676"/>
                    <a:pt x="354" y="618"/>
                    <a:pt x="372" y="600"/>
                  </a:cubicBezTo>
                  <a:cubicBezTo>
                    <a:pt x="382" y="590"/>
                    <a:pt x="382" y="566"/>
                    <a:pt x="396" y="564"/>
                  </a:cubicBezTo>
                  <a:cubicBezTo>
                    <a:pt x="499" y="549"/>
                    <a:pt x="604" y="556"/>
                    <a:pt x="708" y="552"/>
                  </a:cubicBezTo>
                  <a:cubicBezTo>
                    <a:pt x="879" y="495"/>
                    <a:pt x="963" y="511"/>
                    <a:pt x="1188" y="504"/>
                  </a:cubicBezTo>
                  <a:cubicBezTo>
                    <a:pt x="1212" y="488"/>
                    <a:pt x="1244" y="480"/>
                    <a:pt x="1260" y="456"/>
                  </a:cubicBezTo>
                  <a:cubicBezTo>
                    <a:pt x="1281" y="424"/>
                    <a:pt x="1288" y="409"/>
                    <a:pt x="1320" y="384"/>
                  </a:cubicBezTo>
                  <a:cubicBezTo>
                    <a:pt x="1429" y="299"/>
                    <a:pt x="1566" y="258"/>
                    <a:pt x="1704" y="252"/>
                  </a:cubicBezTo>
                  <a:cubicBezTo>
                    <a:pt x="1872" y="245"/>
                    <a:pt x="2040" y="244"/>
                    <a:pt x="2208" y="240"/>
                  </a:cubicBezTo>
                  <a:cubicBezTo>
                    <a:pt x="2256" y="232"/>
                    <a:pt x="2306" y="231"/>
                    <a:pt x="2352" y="216"/>
                  </a:cubicBezTo>
                  <a:cubicBezTo>
                    <a:pt x="2376" y="208"/>
                    <a:pt x="2424" y="192"/>
                    <a:pt x="2424" y="192"/>
                  </a:cubicBezTo>
                  <a:cubicBezTo>
                    <a:pt x="2497" y="204"/>
                    <a:pt x="2568" y="222"/>
                    <a:pt x="2640" y="240"/>
                  </a:cubicBezTo>
                  <a:cubicBezTo>
                    <a:pt x="2733" y="231"/>
                    <a:pt x="2889" y="229"/>
                    <a:pt x="2976" y="180"/>
                  </a:cubicBezTo>
                  <a:cubicBezTo>
                    <a:pt x="3001" y="166"/>
                    <a:pt x="3022" y="145"/>
                    <a:pt x="3048" y="132"/>
                  </a:cubicBezTo>
                  <a:cubicBezTo>
                    <a:pt x="3064" y="124"/>
                    <a:pt x="3080" y="116"/>
                    <a:pt x="3096" y="108"/>
                  </a:cubicBezTo>
                  <a:cubicBezTo>
                    <a:pt x="3104" y="96"/>
                    <a:pt x="3109" y="81"/>
                    <a:pt x="3120" y="72"/>
                  </a:cubicBezTo>
                  <a:cubicBezTo>
                    <a:pt x="3130" y="64"/>
                    <a:pt x="3145" y="66"/>
                    <a:pt x="3156" y="60"/>
                  </a:cubicBezTo>
                  <a:cubicBezTo>
                    <a:pt x="3249" y="13"/>
                    <a:pt x="3138" y="54"/>
                    <a:pt x="3228" y="24"/>
                  </a:cubicBezTo>
                  <a:cubicBezTo>
                    <a:pt x="3272" y="28"/>
                    <a:pt x="3334" y="0"/>
                    <a:pt x="3360" y="36"/>
                  </a:cubicBezTo>
                  <a:cubicBezTo>
                    <a:pt x="3363" y="41"/>
                    <a:pt x="3341" y="270"/>
                    <a:pt x="3336" y="300"/>
                  </a:cubicBezTo>
                  <a:cubicBezTo>
                    <a:pt x="3314" y="422"/>
                    <a:pt x="3231" y="537"/>
                    <a:pt x="3144" y="624"/>
                  </a:cubicBezTo>
                  <a:cubicBezTo>
                    <a:pt x="3109" y="659"/>
                    <a:pt x="3072" y="684"/>
                    <a:pt x="3048" y="732"/>
                  </a:cubicBezTo>
                  <a:cubicBezTo>
                    <a:pt x="3033" y="762"/>
                    <a:pt x="3029" y="812"/>
                    <a:pt x="3024" y="840"/>
                  </a:cubicBezTo>
                  <a:cubicBezTo>
                    <a:pt x="3017" y="1049"/>
                    <a:pt x="3005" y="1228"/>
                    <a:pt x="2976" y="1428"/>
                  </a:cubicBezTo>
                  <a:cubicBezTo>
                    <a:pt x="2964" y="1610"/>
                    <a:pt x="2986" y="1693"/>
                    <a:pt x="2820" y="1776"/>
                  </a:cubicBezTo>
                  <a:cubicBezTo>
                    <a:pt x="2793" y="1857"/>
                    <a:pt x="2761" y="1786"/>
                    <a:pt x="2724" y="1896"/>
                  </a:cubicBezTo>
                  <a:cubicBezTo>
                    <a:pt x="2709" y="1942"/>
                    <a:pt x="2688" y="1992"/>
                    <a:pt x="2676" y="2040"/>
                  </a:cubicBezTo>
                  <a:cubicBezTo>
                    <a:pt x="2668" y="2072"/>
                    <a:pt x="2670" y="2109"/>
                    <a:pt x="2652" y="2136"/>
                  </a:cubicBezTo>
                  <a:cubicBezTo>
                    <a:pt x="2620" y="2184"/>
                    <a:pt x="2579" y="2222"/>
                    <a:pt x="2544" y="2268"/>
                  </a:cubicBezTo>
                  <a:cubicBezTo>
                    <a:pt x="2523" y="2331"/>
                    <a:pt x="2547" y="2282"/>
                    <a:pt x="2496" y="2328"/>
                  </a:cubicBezTo>
                  <a:cubicBezTo>
                    <a:pt x="2373" y="2438"/>
                    <a:pt x="2470" y="2370"/>
                    <a:pt x="2388" y="2424"/>
                  </a:cubicBezTo>
                  <a:cubicBezTo>
                    <a:pt x="2352" y="2533"/>
                    <a:pt x="2263" y="2644"/>
                    <a:pt x="2172" y="2712"/>
                  </a:cubicBezTo>
                  <a:cubicBezTo>
                    <a:pt x="2108" y="2760"/>
                    <a:pt x="2020" y="2806"/>
                    <a:pt x="1968" y="2868"/>
                  </a:cubicBezTo>
                  <a:cubicBezTo>
                    <a:pt x="1912" y="2935"/>
                    <a:pt x="1909" y="3023"/>
                    <a:pt x="1872" y="3096"/>
                  </a:cubicBezTo>
                  <a:cubicBezTo>
                    <a:pt x="1822" y="3195"/>
                    <a:pt x="1746" y="3282"/>
                    <a:pt x="1668" y="3360"/>
                  </a:cubicBezTo>
                  <a:cubicBezTo>
                    <a:pt x="1663" y="3408"/>
                    <a:pt x="1674" y="3466"/>
                    <a:pt x="1644" y="3504"/>
                  </a:cubicBezTo>
                  <a:cubicBezTo>
                    <a:pt x="1619" y="3535"/>
                    <a:pt x="1536" y="3552"/>
                    <a:pt x="1536" y="3552"/>
                  </a:cubicBezTo>
                  <a:cubicBezTo>
                    <a:pt x="1468" y="3538"/>
                    <a:pt x="1456" y="3540"/>
                    <a:pt x="1500" y="3540"/>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1" name="Freeform 9" descr="Large confetti"/>
            <p:cNvSpPr>
              <a:spLocks/>
            </p:cNvSpPr>
            <p:nvPr/>
          </p:nvSpPr>
          <p:spPr bwMode="auto">
            <a:xfrm>
              <a:off x="1355" y="-3"/>
              <a:ext cx="1591" cy="598"/>
            </a:xfrm>
            <a:custGeom>
              <a:avLst/>
              <a:gdLst>
                <a:gd name="T0" fmla="*/ 9 w 1591"/>
                <a:gd name="T1" fmla="*/ 12 h 598"/>
                <a:gd name="T2" fmla="*/ 13 w 1591"/>
                <a:gd name="T3" fmla="*/ 97 h 598"/>
                <a:gd name="T4" fmla="*/ 44 w 1591"/>
                <a:gd name="T5" fmla="*/ 221 h 598"/>
                <a:gd name="T6" fmla="*/ 18 w 1591"/>
                <a:gd name="T7" fmla="*/ 337 h 598"/>
                <a:gd name="T8" fmla="*/ 9 w 1591"/>
                <a:gd name="T9" fmla="*/ 368 h 598"/>
                <a:gd name="T10" fmla="*/ 0 w 1591"/>
                <a:gd name="T11" fmla="*/ 394 h 598"/>
                <a:gd name="T12" fmla="*/ 218 w 1591"/>
                <a:gd name="T13" fmla="*/ 421 h 598"/>
                <a:gd name="T14" fmla="*/ 276 w 1591"/>
                <a:gd name="T15" fmla="*/ 439 h 598"/>
                <a:gd name="T16" fmla="*/ 378 w 1591"/>
                <a:gd name="T17" fmla="*/ 514 h 598"/>
                <a:gd name="T18" fmla="*/ 427 w 1591"/>
                <a:gd name="T19" fmla="*/ 541 h 598"/>
                <a:gd name="T20" fmla="*/ 711 w 1591"/>
                <a:gd name="T21" fmla="*/ 545 h 598"/>
                <a:gd name="T22" fmla="*/ 849 w 1591"/>
                <a:gd name="T23" fmla="*/ 568 h 598"/>
                <a:gd name="T24" fmla="*/ 911 w 1591"/>
                <a:gd name="T25" fmla="*/ 581 h 598"/>
                <a:gd name="T26" fmla="*/ 1071 w 1591"/>
                <a:gd name="T27" fmla="*/ 541 h 598"/>
                <a:gd name="T28" fmla="*/ 1209 w 1591"/>
                <a:gd name="T29" fmla="*/ 585 h 598"/>
                <a:gd name="T30" fmla="*/ 1309 w 1591"/>
                <a:gd name="T31" fmla="*/ 565 h 598"/>
                <a:gd name="T32" fmla="*/ 1582 w 1591"/>
                <a:gd name="T33" fmla="*/ 525 h 598"/>
                <a:gd name="T34" fmla="*/ 1356 w 1591"/>
                <a:gd name="T35" fmla="*/ 412 h 598"/>
                <a:gd name="T36" fmla="*/ 1229 w 1591"/>
                <a:gd name="T37" fmla="*/ 319 h 598"/>
                <a:gd name="T38" fmla="*/ 1085 w 1591"/>
                <a:gd name="T39" fmla="*/ 190 h 598"/>
                <a:gd name="T40" fmla="*/ 1045 w 1591"/>
                <a:gd name="T41" fmla="*/ 123 h 598"/>
                <a:gd name="T42" fmla="*/ 1013 w 1591"/>
                <a:gd name="T43" fmla="*/ 83 h 598"/>
                <a:gd name="T44" fmla="*/ 976 w 1591"/>
                <a:gd name="T45" fmla="*/ 12 h 598"/>
                <a:gd name="T46" fmla="*/ 9 w 1591"/>
                <a:gd name="T47" fmla="*/ 12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91" h="598">
                  <a:moveTo>
                    <a:pt x="9" y="12"/>
                  </a:moveTo>
                  <a:cubicBezTo>
                    <a:pt x="10" y="40"/>
                    <a:pt x="10" y="68"/>
                    <a:pt x="13" y="97"/>
                  </a:cubicBezTo>
                  <a:cubicBezTo>
                    <a:pt x="18" y="139"/>
                    <a:pt x="34" y="180"/>
                    <a:pt x="44" y="221"/>
                  </a:cubicBezTo>
                  <a:cubicBezTo>
                    <a:pt x="40" y="274"/>
                    <a:pt x="40" y="293"/>
                    <a:pt x="18" y="337"/>
                  </a:cubicBezTo>
                  <a:cubicBezTo>
                    <a:pt x="14" y="344"/>
                    <a:pt x="11" y="361"/>
                    <a:pt x="9" y="368"/>
                  </a:cubicBezTo>
                  <a:cubicBezTo>
                    <a:pt x="6" y="377"/>
                    <a:pt x="0" y="394"/>
                    <a:pt x="0" y="394"/>
                  </a:cubicBezTo>
                  <a:cubicBezTo>
                    <a:pt x="18" y="467"/>
                    <a:pt x="211" y="421"/>
                    <a:pt x="218" y="421"/>
                  </a:cubicBezTo>
                  <a:cubicBezTo>
                    <a:pt x="240" y="425"/>
                    <a:pt x="253" y="434"/>
                    <a:pt x="276" y="439"/>
                  </a:cubicBezTo>
                  <a:cubicBezTo>
                    <a:pt x="311" y="462"/>
                    <a:pt x="342" y="492"/>
                    <a:pt x="378" y="514"/>
                  </a:cubicBezTo>
                  <a:cubicBezTo>
                    <a:pt x="394" y="524"/>
                    <a:pt x="406" y="540"/>
                    <a:pt x="427" y="541"/>
                  </a:cubicBezTo>
                  <a:cubicBezTo>
                    <a:pt x="521" y="544"/>
                    <a:pt x="616" y="544"/>
                    <a:pt x="711" y="545"/>
                  </a:cubicBezTo>
                  <a:cubicBezTo>
                    <a:pt x="757" y="557"/>
                    <a:pt x="802" y="562"/>
                    <a:pt x="849" y="568"/>
                  </a:cubicBezTo>
                  <a:cubicBezTo>
                    <a:pt x="887" y="580"/>
                    <a:pt x="866" y="575"/>
                    <a:pt x="911" y="581"/>
                  </a:cubicBezTo>
                  <a:cubicBezTo>
                    <a:pt x="963" y="598"/>
                    <a:pt x="1028" y="570"/>
                    <a:pt x="1071" y="541"/>
                  </a:cubicBezTo>
                  <a:cubicBezTo>
                    <a:pt x="1121" y="537"/>
                    <a:pt x="1169" y="581"/>
                    <a:pt x="1209" y="585"/>
                  </a:cubicBezTo>
                  <a:cubicBezTo>
                    <a:pt x="1249" y="589"/>
                    <a:pt x="1247" y="575"/>
                    <a:pt x="1309" y="565"/>
                  </a:cubicBezTo>
                  <a:cubicBezTo>
                    <a:pt x="1371" y="555"/>
                    <a:pt x="1575" y="551"/>
                    <a:pt x="1582" y="525"/>
                  </a:cubicBezTo>
                  <a:cubicBezTo>
                    <a:pt x="1591" y="496"/>
                    <a:pt x="1415" y="447"/>
                    <a:pt x="1356" y="412"/>
                  </a:cubicBezTo>
                  <a:cubicBezTo>
                    <a:pt x="1297" y="378"/>
                    <a:pt x="1274" y="356"/>
                    <a:pt x="1229" y="319"/>
                  </a:cubicBezTo>
                  <a:cubicBezTo>
                    <a:pt x="1184" y="282"/>
                    <a:pt x="1115" y="223"/>
                    <a:pt x="1085" y="190"/>
                  </a:cubicBezTo>
                  <a:cubicBezTo>
                    <a:pt x="1083" y="163"/>
                    <a:pt x="1066" y="138"/>
                    <a:pt x="1045" y="123"/>
                  </a:cubicBezTo>
                  <a:cubicBezTo>
                    <a:pt x="1035" y="105"/>
                    <a:pt x="1030" y="95"/>
                    <a:pt x="1013" y="83"/>
                  </a:cubicBezTo>
                  <a:cubicBezTo>
                    <a:pt x="993" y="52"/>
                    <a:pt x="999" y="27"/>
                    <a:pt x="976" y="12"/>
                  </a:cubicBezTo>
                  <a:cubicBezTo>
                    <a:pt x="809" y="0"/>
                    <a:pt x="170" y="4"/>
                    <a:pt x="9" y="12"/>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2" name="Freeform 10" descr="Large confetti"/>
            <p:cNvSpPr>
              <a:spLocks/>
            </p:cNvSpPr>
            <p:nvPr/>
          </p:nvSpPr>
          <p:spPr bwMode="auto">
            <a:xfrm>
              <a:off x="2488" y="1"/>
              <a:ext cx="2112" cy="520"/>
            </a:xfrm>
            <a:custGeom>
              <a:avLst/>
              <a:gdLst>
                <a:gd name="T0" fmla="*/ 0 w 2112"/>
                <a:gd name="T1" fmla="*/ 13 h 520"/>
                <a:gd name="T2" fmla="*/ 45 w 2112"/>
                <a:gd name="T3" fmla="*/ 84 h 520"/>
                <a:gd name="T4" fmla="*/ 71 w 2112"/>
                <a:gd name="T5" fmla="*/ 133 h 520"/>
                <a:gd name="T6" fmla="*/ 98 w 2112"/>
                <a:gd name="T7" fmla="*/ 151 h 520"/>
                <a:gd name="T8" fmla="*/ 125 w 2112"/>
                <a:gd name="T9" fmla="*/ 160 h 520"/>
                <a:gd name="T10" fmla="*/ 178 w 2112"/>
                <a:gd name="T11" fmla="*/ 213 h 520"/>
                <a:gd name="T12" fmla="*/ 214 w 2112"/>
                <a:gd name="T13" fmla="*/ 257 h 520"/>
                <a:gd name="T14" fmla="*/ 240 w 2112"/>
                <a:gd name="T15" fmla="*/ 280 h 520"/>
                <a:gd name="T16" fmla="*/ 320 w 2112"/>
                <a:gd name="T17" fmla="*/ 369 h 520"/>
                <a:gd name="T18" fmla="*/ 387 w 2112"/>
                <a:gd name="T19" fmla="*/ 377 h 520"/>
                <a:gd name="T20" fmla="*/ 454 w 2112"/>
                <a:gd name="T21" fmla="*/ 409 h 520"/>
                <a:gd name="T22" fmla="*/ 467 w 2112"/>
                <a:gd name="T23" fmla="*/ 417 h 520"/>
                <a:gd name="T24" fmla="*/ 494 w 2112"/>
                <a:gd name="T25" fmla="*/ 426 h 520"/>
                <a:gd name="T26" fmla="*/ 498 w 2112"/>
                <a:gd name="T27" fmla="*/ 409 h 520"/>
                <a:gd name="T28" fmla="*/ 503 w 2112"/>
                <a:gd name="T29" fmla="*/ 311 h 520"/>
                <a:gd name="T30" fmla="*/ 534 w 2112"/>
                <a:gd name="T31" fmla="*/ 293 h 520"/>
                <a:gd name="T32" fmla="*/ 596 w 2112"/>
                <a:gd name="T33" fmla="*/ 302 h 520"/>
                <a:gd name="T34" fmla="*/ 654 w 2112"/>
                <a:gd name="T35" fmla="*/ 404 h 520"/>
                <a:gd name="T36" fmla="*/ 658 w 2112"/>
                <a:gd name="T37" fmla="*/ 502 h 520"/>
                <a:gd name="T38" fmla="*/ 672 w 2112"/>
                <a:gd name="T39" fmla="*/ 511 h 520"/>
                <a:gd name="T40" fmla="*/ 707 w 2112"/>
                <a:gd name="T41" fmla="*/ 497 h 520"/>
                <a:gd name="T42" fmla="*/ 752 w 2112"/>
                <a:gd name="T43" fmla="*/ 497 h 520"/>
                <a:gd name="T44" fmla="*/ 921 w 2112"/>
                <a:gd name="T45" fmla="*/ 444 h 520"/>
                <a:gd name="T46" fmla="*/ 992 w 2112"/>
                <a:gd name="T47" fmla="*/ 440 h 520"/>
                <a:gd name="T48" fmla="*/ 1010 w 2112"/>
                <a:gd name="T49" fmla="*/ 435 h 520"/>
                <a:gd name="T50" fmla="*/ 1036 w 2112"/>
                <a:gd name="T51" fmla="*/ 417 h 520"/>
                <a:gd name="T52" fmla="*/ 1045 w 2112"/>
                <a:gd name="T53" fmla="*/ 404 h 520"/>
                <a:gd name="T54" fmla="*/ 1050 w 2112"/>
                <a:gd name="T55" fmla="*/ 391 h 520"/>
                <a:gd name="T56" fmla="*/ 1103 w 2112"/>
                <a:gd name="T57" fmla="*/ 373 h 520"/>
                <a:gd name="T58" fmla="*/ 1107 w 2112"/>
                <a:gd name="T59" fmla="*/ 360 h 520"/>
                <a:gd name="T60" fmla="*/ 1250 w 2112"/>
                <a:gd name="T61" fmla="*/ 346 h 520"/>
                <a:gd name="T62" fmla="*/ 1325 w 2112"/>
                <a:gd name="T63" fmla="*/ 288 h 520"/>
                <a:gd name="T64" fmla="*/ 1552 w 2112"/>
                <a:gd name="T65" fmla="*/ 266 h 520"/>
                <a:gd name="T66" fmla="*/ 1588 w 2112"/>
                <a:gd name="T67" fmla="*/ 231 h 520"/>
                <a:gd name="T68" fmla="*/ 1712 w 2112"/>
                <a:gd name="T69" fmla="*/ 253 h 520"/>
                <a:gd name="T70" fmla="*/ 1779 w 2112"/>
                <a:gd name="T71" fmla="*/ 244 h 520"/>
                <a:gd name="T72" fmla="*/ 1792 w 2112"/>
                <a:gd name="T73" fmla="*/ 217 h 520"/>
                <a:gd name="T74" fmla="*/ 1805 w 2112"/>
                <a:gd name="T75" fmla="*/ 204 h 520"/>
                <a:gd name="T76" fmla="*/ 1832 w 2112"/>
                <a:gd name="T77" fmla="*/ 164 h 520"/>
                <a:gd name="T78" fmla="*/ 1841 w 2112"/>
                <a:gd name="T79" fmla="*/ 137 h 520"/>
                <a:gd name="T80" fmla="*/ 1863 w 2112"/>
                <a:gd name="T81" fmla="*/ 80 h 520"/>
                <a:gd name="T82" fmla="*/ 1868 w 2112"/>
                <a:gd name="T83" fmla="*/ 31 h 520"/>
                <a:gd name="T84" fmla="*/ 1934 w 2112"/>
                <a:gd name="T85" fmla="*/ 0 h 520"/>
                <a:gd name="T86" fmla="*/ 2112 w 2112"/>
                <a:gd name="T87" fmla="*/ 17 h 520"/>
                <a:gd name="T88" fmla="*/ 0 w 2112"/>
                <a:gd name="T89" fmla="*/ 1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12" h="520">
                  <a:moveTo>
                    <a:pt x="0" y="13"/>
                  </a:moveTo>
                  <a:cubicBezTo>
                    <a:pt x="13" y="38"/>
                    <a:pt x="32" y="59"/>
                    <a:pt x="45" y="84"/>
                  </a:cubicBezTo>
                  <a:cubicBezTo>
                    <a:pt x="49" y="93"/>
                    <a:pt x="65" y="127"/>
                    <a:pt x="71" y="133"/>
                  </a:cubicBezTo>
                  <a:cubicBezTo>
                    <a:pt x="79" y="140"/>
                    <a:pt x="89" y="145"/>
                    <a:pt x="98" y="151"/>
                  </a:cubicBezTo>
                  <a:cubicBezTo>
                    <a:pt x="106" y="156"/>
                    <a:pt x="125" y="160"/>
                    <a:pt x="125" y="160"/>
                  </a:cubicBezTo>
                  <a:cubicBezTo>
                    <a:pt x="140" y="182"/>
                    <a:pt x="160" y="195"/>
                    <a:pt x="178" y="213"/>
                  </a:cubicBezTo>
                  <a:cubicBezTo>
                    <a:pt x="191" y="226"/>
                    <a:pt x="201" y="244"/>
                    <a:pt x="214" y="257"/>
                  </a:cubicBezTo>
                  <a:cubicBezTo>
                    <a:pt x="249" y="292"/>
                    <a:pt x="204" y="236"/>
                    <a:pt x="240" y="280"/>
                  </a:cubicBezTo>
                  <a:cubicBezTo>
                    <a:pt x="266" y="310"/>
                    <a:pt x="287" y="346"/>
                    <a:pt x="320" y="369"/>
                  </a:cubicBezTo>
                  <a:cubicBezTo>
                    <a:pt x="339" y="381"/>
                    <a:pt x="365" y="376"/>
                    <a:pt x="387" y="377"/>
                  </a:cubicBezTo>
                  <a:cubicBezTo>
                    <a:pt x="417" y="387"/>
                    <a:pt x="427" y="391"/>
                    <a:pt x="454" y="409"/>
                  </a:cubicBezTo>
                  <a:cubicBezTo>
                    <a:pt x="458" y="411"/>
                    <a:pt x="462" y="416"/>
                    <a:pt x="467" y="417"/>
                  </a:cubicBezTo>
                  <a:cubicBezTo>
                    <a:pt x="476" y="420"/>
                    <a:pt x="494" y="426"/>
                    <a:pt x="494" y="426"/>
                  </a:cubicBezTo>
                  <a:cubicBezTo>
                    <a:pt x="495" y="420"/>
                    <a:pt x="498" y="414"/>
                    <a:pt x="498" y="409"/>
                  </a:cubicBezTo>
                  <a:cubicBezTo>
                    <a:pt x="501" y="376"/>
                    <a:pt x="496" y="343"/>
                    <a:pt x="503" y="311"/>
                  </a:cubicBezTo>
                  <a:cubicBezTo>
                    <a:pt x="505" y="299"/>
                    <a:pt x="524" y="300"/>
                    <a:pt x="534" y="293"/>
                  </a:cubicBezTo>
                  <a:cubicBezTo>
                    <a:pt x="555" y="295"/>
                    <a:pt x="579" y="289"/>
                    <a:pt x="596" y="302"/>
                  </a:cubicBezTo>
                  <a:cubicBezTo>
                    <a:pt x="631" y="329"/>
                    <a:pt x="641" y="364"/>
                    <a:pt x="654" y="404"/>
                  </a:cubicBezTo>
                  <a:cubicBezTo>
                    <a:pt x="655" y="437"/>
                    <a:pt x="655" y="469"/>
                    <a:pt x="658" y="502"/>
                  </a:cubicBezTo>
                  <a:cubicBezTo>
                    <a:pt x="660" y="520"/>
                    <a:pt x="669" y="493"/>
                    <a:pt x="672" y="511"/>
                  </a:cubicBezTo>
                  <a:cubicBezTo>
                    <a:pt x="679" y="488"/>
                    <a:pt x="688" y="506"/>
                    <a:pt x="707" y="497"/>
                  </a:cubicBezTo>
                  <a:cubicBezTo>
                    <a:pt x="725" y="490"/>
                    <a:pt x="738" y="511"/>
                    <a:pt x="752" y="497"/>
                  </a:cubicBezTo>
                  <a:cubicBezTo>
                    <a:pt x="776" y="424"/>
                    <a:pt x="860" y="447"/>
                    <a:pt x="921" y="444"/>
                  </a:cubicBezTo>
                  <a:cubicBezTo>
                    <a:pt x="944" y="443"/>
                    <a:pt x="968" y="441"/>
                    <a:pt x="992" y="440"/>
                  </a:cubicBezTo>
                  <a:cubicBezTo>
                    <a:pt x="998" y="438"/>
                    <a:pt x="1004" y="438"/>
                    <a:pt x="1010" y="435"/>
                  </a:cubicBezTo>
                  <a:cubicBezTo>
                    <a:pt x="1019" y="430"/>
                    <a:pt x="1036" y="417"/>
                    <a:pt x="1036" y="417"/>
                  </a:cubicBezTo>
                  <a:cubicBezTo>
                    <a:pt x="1039" y="413"/>
                    <a:pt x="1043" y="409"/>
                    <a:pt x="1045" y="404"/>
                  </a:cubicBezTo>
                  <a:cubicBezTo>
                    <a:pt x="1047" y="400"/>
                    <a:pt x="1047" y="394"/>
                    <a:pt x="1050" y="391"/>
                  </a:cubicBezTo>
                  <a:cubicBezTo>
                    <a:pt x="1062" y="376"/>
                    <a:pt x="1086" y="379"/>
                    <a:pt x="1103" y="373"/>
                  </a:cubicBezTo>
                  <a:cubicBezTo>
                    <a:pt x="1104" y="369"/>
                    <a:pt x="1104" y="362"/>
                    <a:pt x="1107" y="360"/>
                  </a:cubicBezTo>
                  <a:cubicBezTo>
                    <a:pt x="1146" y="332"/>
                    <a:pt x="1202" y="348"/>
                    <a:pt x="1250" y="346"/>
                  </a:cubicBezTo>
                  <a:cubicBezTo>
                    <a:pt x="1280" y="331"/>
                    <a:pt x="1294" y="303"/>
                    <a:pt x="1325" y="288"/>
                  </a:cubicBezTo>
                  <a:cubicBezTo>
                    <a:pt x="1378" y="265"/>
                    <a:pt x="1509" y="268"/>
                    <a:pt x="1552" y="266"/>
                  </a:cubicBezTo>
                  <a:cubicBezTo>
                    <a:pt x="1562" y="251"/>
                    <a:pt x="1572" y="241"/>
                    <a:pt x="1588" y="231"/>
                  </a:cubicBezTo>
                  <a:cubicBezTo>
                    <a:pt x="1639" y="234"/>
                    <a:pt x="1669" y="231"/>
                    <a:pt x="1712" y="253"/>
                  </a:cubicBezTo>
                  <a:cubicBezTo>
                    <a:pt x="1734" y="251"/>
                    <a:pt x="1761" y="258"/>
                    <a:pt x="1779" y="244"/>
                  </a:cubicBezTo>
                  <a:cubicBezTo>
                    <a:pt x="1794" y="232"/>
                    <a:pt x="1783" y="231"/>
                    <a:pt x="1792" y="217"/>
                  </a:cubicBezTo>
                  <a:cubicBezTo>
                    <a:pt x="1795" y="212"/>
                    <a:pt x="1802" y="209"/>
                    <a:pt x="1805" y="204"/>
                  </a:cubicBezTo>
                  <a:cubicBezTo>
                    <a:pt x="1815" y="191"/>
                    <a:pt x="1823" y="177"/>
                    <a:pt x="1832" y="164"/>
                  </a:cubicBezTo>
                  <a:cubicBezTo>
                    <a:pt x="1837" y="156"/>
                    <a:pt x="1838" y="146"/>
                    <a:pt x="1841" y="137"/>
                  </a:cubicBezTo>
                  <a:cubicBezTo>
                    <a:pt x="1848" y="117"/>
                    <a:pt x="1858" y="101"/>
                    <a:pt x="1863" y="80"/>
                  </a:cubicBezTo>
                  <a:cubicBezTo>
                    <a:pt x="1865" y="63"/>
                    <a:pt x="1864" y="47"/>
                    <a:pt x="1868" y="31"/>
                  </a:cubicBezTo>
                  <a:cubicBezTo>
                    <a:pt x="1874" y="4"/>
                    <a:pt x="1915" y="2"/>
                    <a:pt x="1934" y="0"/>
                  </a:cubicBezTo>
                  <a:cubicBezTo>
                    <a:pt x="1995" y="3"/>
                    <a:pt x="2054" y="3"/>
                    <a:pt x="2112" y="17"/>
                  </a:cubicBezTo>
                  <a:cubicBezTo>
                    <a:pt x="1790" y="19"/>
                    <a:pt x="344" y="2"/>
                    <a:pt x="0" y="1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3" name="Freeform 11" descr="Large confetti"/>
            <p:cNvSpPr>
              <a:spLocks/>
            </p:cNvSpPr>
            <p:nvPr/>
          </p:nvSpPr>
          <p:spPr bwMode="auto">
            <a:xfrm>
              <a:off x="658" y="-18"/>
              <a:ext cx="956" cy="1932"/>
            </a:xfrm>
            <a:custGeom>
              <a:avLst/>
              <a:gdLst>
                <a:gd name="T0" fmla="*/ 36 w 956"/>
                <a:gd name="T1" fmla="*/ 1866 h 1932"/>
                <a:gd name="T2" fmla="*/ 257 w 956"/>
                <a:gd name="T3" fmla="*/ 1819 h 1932"/>
                <a:gd name="T4" fmla="*/ 283 w 956"/>
                <a:gd name="T5" fmla="*/ 1836 h 1932"/>
                <a:gd name="T6" fmla="*/ 305 w 956"/>
                <a:gd name="T7" fmla="*/ 1854 h 1932"/>
                <a:gd name="T8" fmla="*/ 319 w 956"/>
                <a:gd name="T9" fmla="*/ 1868 h 1932"/>
                <a:gd name="T10" fmla="*/ 377 w 956"/>
                <a:gd name="T11" fmla="*/ 1899 h 1932"/>
                <a:gd name="T12" fmla="*/ 390 w 956"/>
                <a:gd name="T13" fmla="*/ 1908 h 1932"/>
                <a:gd name="T14" fmla="*/ 403 w 956"/>
                <a:gd name="T15" fmla="*/ 1912 h 1932"/>
                <a:gd name="T16" fmla="*/ 443 w 956"/>
                <a:gd name="T17" fmla="*/ 1930 h 1932"/>
                <a:gd name="T18" fmla="*/ 510 w 956"/>
                <a:gd name="T19" fmla="*/ 1925 h 1932"/>
                <a:gd name="T20" fmla="*/ 523 w 956"/>
                <a:gd name="T21" fmla="*/ 1916 h 1932"/>
                <a:gd name="T22" fmla="*/ 612 w 956"/>
                <a:gd name="T23" fmla="*/ 1872 h 1932"/>
                <a:gd name="T24" fmla="*/ 732 w 956"/>
                <a:gd name="T25" fmla="*/ 1868 h 1932"/>
                <a:gd name="T26" fmla="*/ 772 w 956"/>
                <a:gd name="T27" fmla="*/ 1836 h 1932"/>
                <a:gd name="T28" fmla="*/ 794 w 956"/>
                <a:gd name="T29" fmla="*/ 1805 h 1932"/>
                <a:gd name="T30" fmla="*/ 803 w 956"/>
                <a:gd name="T31" fmla="*/ 1774 h 1932"/>
                <a:gd name="T32" fmla="*/ 830 w 956"/>
                <a:gd name="T33" fmla="*/ 1712 h 1932"/>
                <a:gd name="T34" fmla="*/ 726 w 956"/>
                <a:gd name="T35" fmla="*/ 1701 h 1932"/>
                <a:gd name="T36" fmla="*/ 584 w 956"/>
                <a:gd name="T37" fmla="*/ 1674 h 1932"/>
                <a:gd name="T38" fmla="*/ 480 w 956"/>
                <a:gd name="T39" fmla="*/ 1664 h 1932"/>
                <a:gd name="T40" fmla="*/ 499 w 956"/>
                <a:gd name="T41" fmla="*/ 1525 h 1932"/>
                <a:gd name="T42" fmla="*/ 543 w 956"/>
                <a:gd name="T43" fmla="*/ 1362 h 1932"/>
                <a:gd name="T44" fmla="*/ 725 w 956"/>
                <a:gd name="T45" fmla="*/ 1359 h 1932"/>
                <a:gd name="T46" fmla="*/ 899 w 956"/>
                <a:gd name="T47" fmla="*/ 1440 h 1932"/>
                <a:gd name="T48" fmla="*/ 851 w 956"/>
                <a:gd name="T49" fmla="*/ 1350 h 1932"/>
                <a:gd name="T50" fmla="*/ 938 w 956"/>
                <a:gd name="T51" fmla="*/ 1281 h 1932"/>
                <a:gd name="T52" fmla="*/ 947 w 956"/>
                <a:gd name="T53" fmla="*/ 1239 h 1932"/>
                <a:gd name="T54" fmla="*/ 884 w 956"/>
                <a:gd name="T55" fmla="*/ 1275 h 1932"/>
                <a:gd name="T56" fmla="*/ 812 w 956"/>
                <a:gd name="T57" fmla="*/ 1242 h 1932"/>
                <a:gd name="T58" fmla="*/ 809 w 956"/>
                <a:gd name="T59" fmla="*/ 1179 h 1932"/>
                <a:gd name="T60" fmla="*/ 845 w 956"/>
                <a:gd name="T61" fmla="*/ 1131 h 1932"/>
                <a:gd name="T62" fmla="*/ 734 w 956"/>
                <a:gd name="T63" fmla="*/ 1110 h 1932"/>
                <a:gd name="T64" fmla="*/ 661 w 956"/>
                <a:gd name="T65" fmla="*/ 1099 h 1932"/>
                <a:gd name="T66" fmla="*/ 639 w 956"/>
                <a:gd name="T67" fmla="*/ 1072 h 1932"/>
                <a:gd name="T68" fmla="*/ 621 w 956"/>
                <a:gd name="T69" fmla="*/ 1036 h 1932"/>
                <a:gd name="T70" fmla="*/ 617 w 956"/>
                <a:gd name="T71" fmla="*/ 1023 h 1932"/>
                <a:gd name="T72" fmla="*/ 590 w 956"/>
                <a:gd name="T73" fmla="*/ 965 h 1932"/>
                <a:gd name="T74" fmla="*/ 563 w 956"/>
                <a:gd name="T75" fmla="*/ 894 h 1932"/>
                <a:gd name="T76" fmla="*/ 554 w 956"/>
                <a:gd name="T77" fmla="*/ 867 h 1932"/>
                <a:gd name="T78" fmla="*/ 550 w 956"/>
                <a:gd name="T79" fmla="*/ 681 h 1932"/>
                <a:gd name="T80" fmla="*/ 550 w 956"/>
                <a:gd name="T81" fmla="*/ 641 h 1932"/>
                <a:gd name="T82" fmla="*/ 559 w 956"/>
                <a:gd name="T83" fmla="*/ 614 h 1932"/>
                <a:gd name="T84" fmla="*/ 559 w 956"/>
                <a:gd name="T85" fmla="*/ 312 h 1932"/>
                <a:gd name="T86" fmla="*/ 550 w 956"/>
                <a:gd name="T87" fmla="*/ 263 h 1932"/>
                <a:gd name="T88" fmla="*/ 492 w 956"/>
                <a:gd name="T89" fmla="*/ 112 h 1932"/>
                <a:gd name="T90" fmla="*/ 485 w 956"/>
                <a:gd name="T91" fmla="*/ 18 h 1932"/>
                <a:gd name="T92" fmla="*/ 0 w 956"/>
                <a:gd name="T93" fmla="*/ 0 h 1932"/>
                <a:gd name="T94" fmla="*/ 36 w 956"/>
                <a:gd name="T95" fmla="*/ 1390 h 1932"/>
                <a:gd name="T96" fmla="*/ 62 w 956"/>
                <a:gd name="T97" fmla="*/ 1392 h 1932"/>
                <a:gd name="T98" fmla="*/ 126 w 956"/>
                <a:gd name="T99" fmla="*/ 1438 h 1932"/>
                <a:gd name="T100" fmla="*/ 112 w 956"/>
                <a:gd name="T101" fmla="*/ 1556 h 1932"/>
                <a:gd name="T102" fmla="*/ 34 w 956"/>
                <a:gd name="T103" fmla="*/ 1616 h 1932"/>
                <a:gd name="T104" fmla="*/ 36 w 956"/>
                <a:gd name="T105" fmla="*/ 1866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6" h="1932">
                  <a:moveTo>
                    <a:pt x="36" y="1866"/>
                  </a:moveTo>
                  <a:cubicBezTo>
                    <a:pt x="40" y="1867"/>
                    <a:pt x="252" y="1816"/>
                    <a:pt x="257" y="1819"/>
                  </a:cubicBezTo>
                  <a:cubicBezTo>
                    <a:pt x="266" y="1824"/>
                    <a:pt x="283" y="1836"/>
                    <a:pt x="283" y="1836"/>
                  </a:cubicBezTo>
                  <a:cubicBezTo>
                    <a:pt x="303" y="1866"/>
                    <a:pt x="280" y="1837"/>
                    <a:pt x="305" y="1854"/>
                  </a:cubicBezTo>
                  <a:cubicBezTo>
                    <a:pt x="311" y="1858"/>
                    <a:pt x="314" y="1864"/>
                    <a:pt x="319" y="1868"/>
                  </a:cubicBezTo>
                  <a:cubicBezTo>
                    <a:pt x="338" y="1883"/>
                    <a:pt x="354" y="1893"/>
                    <a:pt x="377" y="1899"/>
                  </a:cubicBezTo>
                  <a:cubicBezTo>
                    <a:pt x="381" y="1902"/>
                    <a:pt x="385" y="1905"/>
                    <a:pt x="390" y="1908"/>
                  </a:cubicBezTo>
                  <a:cubicBezTo>
                    <a:pt x="394" y="1910"/>
                    <a:pt x="399" y="1910"/>
                    <a:pt x="403" y="1912"/>
                  </a:cubicBezTo>
                  <a:cubicBezTo>
                    <a:pt x="438" y="1932"/>
                    <a:pt x="402" y="1922"/>
                    <a:pt x="443" y="1930"/>
                  </a:cubicBezTo>
                  <a:cubicBezTo>
                    <a:pt x="465" y="1928"/>
                    <a:pt x="488" y="1929"/>
                    <a:pt x="510" y="1925"/>
                  </a:cubicBezTo>
                  <a:cubicBezTo>
                    <a:pt x="515" y="1925"/>
                    <a:pt x="518" y="1919"/>
                    <a:pt x="523" y="1916"/>
                  </a:cubicBezTo>
                  <a:cubicBezTo>
                    <a:pt x="552" y="1902"/>
                    <a:pt x="578" y="1874"/>
                    <a:pt x="612" y="1872"/>
                  </a:cubicBezTo>
                  <a:cubicBezTo>
                    <a:pt x="652" y="1869"/>
                    <a:pt x="692" y="1869"/>
                    <a:pt x="732" y="1868"/>
                  </a:cubicBezTo>
                  <a:cubicBezTo>
                    <a:pt x="752" y="1861"/>
                    <a:pt x="755" y="1848"/>
                    <a:pt x="772" y="1836"/>
                  </a:cubicBezTo>
                  <a:cubicBezTo>
                    <a:pt x="779" y="1826"/>
                    <a:pt x="788" y="1816"/>
                    <a:pt x="794" y="1805"/>
                  </a:cubicBezTo>
                  <a:cubicBezTo>
                    <a:pt x="799" y="1799"/>
                    <a:pt x="801" y="1780"/>
                    <a:pt x="803" y="1774"/>
                  </a:cubicBezTo>
                  <a:cubicBezTo>
                    <a:pt x="811" y="1753"/>
                    <a:pt x="823" y="1733"/>
                    <a:pt x="830" y="1712"/>
                  </a:cubicBezTo>
                  <a:cubicBezTo>
                    <a:pt x="820" y="1692"/>
                    <a:pt x="781" y="1732"/>
                    <a:pt x="726" y="1701"/>
                  </a:cubicBezTo>
                  <a:cubicBezTo>
                    <a:pt x="685" y="1695"/>
                    <a:pt x="625" y="1680"/>
                    <a:pt x="584" y="1674"/>
                  </a:cubicBezTo>
                  <a:lnTo>
                    <a:pt x="480" y="1664"/>
                  </a:lnTo>
                  <a:lnTo>
                    <a:pt x="499" y="1525"/>
                  </a:lnTo>
                  <a:cubicBezTo>
                    <a:pt x="487" y="1490"/>
                    <a:pt x="490" y="1386"/>
                    <a:pt x="543" y="1362"/>
                  </a:cubicBezTo>
                  <a:cubicBezTo>
                    <a:pt x="581" y="1334"/>
                    <a:pt x="666" y="1346"/>
                    <a:pt x="725" y="1359"/>
                  </a:cubicBezTo>
                  <a:cubicBezTo>
                    <a:pt x="784" y="1372"/>
                    <a:pt x="878" y="1442"/>
                    <a:pt x="899" y="1440"/>
                  </a:cubicBezTo>
                  <a:cubicBezTo>
                    <a:pt x="923" y="1440"/>
                    <a:pt x="845" y="1376"/>
                    <a:pt x="851" y="1350"/>
                  </a:cubicBezTo>
                  <a:cubicBezTo>
                    <a:pt x="857" y="1324"/>
                    <a:pt x="922" y="1299"/>
                    <a:pt x="938" y="1281"/>
                  </a:cubicBezTo>
                  <a:cubicBezTo>
                    <a:pt x="954" y="1263"/>
                    <a:pt x="956" y="1240"/>
                    <a:pt x="947" y="1239"/>
                  </a:cubicBezTo>
                  <a:cubicBezTo>
                    <a:pt x="938" y="1238"/>
                    <a:pt x="906" y="1275"/>
                    <a:pt x="884" y="1275"/>
                  </a:cubicBezTo>
                  <a:cubicBezTo>
                    <a:pt x="862" y="1275"/>
                    <a:pt x="824" y="1258"/>
                    <a:pt x="812" y="1242"/>
                  </a:cubicBezTo>
                  <a:cubicBezTo>
                    <a:pt x="808" y="1222"/>
                    <a:pt x="804" y="1197"/>
                    <a:pt x="809" y="1179"/>
                  </a:cubicBezTo>
                  <a:cubicBezTo>
                    <a:pt x="814" y="1161"/>
                    <a:pt x="857" y="1142"/>
                    <a:pt x="845" y="1131"/>
                  </a:cubicBezTo>
                  <a:cubicBezTo>
                    <a:pt x="837" y="1124"/>
                    <a:pt x="734" y="1110"/>
                    <a:pt x="734" y="1110"/>
                  </a:cubicBezTo>
                  <a:cubicBezTo>
                    <a:pt x="720" y="1090"/>
                    <a:pt x="674" y="1119"/>
                    <a:pt x="661" y="1099"/>
                  </a:cubicBezTo>
                  <a:cubicBezTo>
                    <a:pt x="655" y="1089"/>
                    <a:pt x="645" y="1082"/>
                    <a:pt x="639" y="1072"/>
                  </a:cubicBezTo>
                  <a:cubicBezTo>
                    <a:pt x="632" y="1061"/>
                    <a:pt x="625" y="1049"/>
                    <a:pt x="621" y="1036"/>
                  </a:cubicBezTo>
                  <a:cubicBezTo>
                    <a:pt x="620" y="1032"/>
                    <a:pt x="619" y="1027"/>
                    <a:pt x="617" y="1023"/>
                  </a:cubicBezTo>
                  <a:cubicBezTo>
                    <a:pt x="605" y="1000"/>
                    <a:pt x="599" y="989"/>
                    <a:pt x="590" y="965"/>
                  </a:cubicBezTo>
                  <a:cubicBezTo>
                    <a:pt x="581" y="941"/>
                    <a:pt x="571" y="919"/>
                    <a:pt x="563" y="894"/>
                  </a:cubicBezTo>
                  <a:cubicBezTo>
                    <a:pt x="561" y="885"/>
                    <a:pt x="554" y="867"/>
                    <a:pt x="554" y="867"/>
                  </a:cubicBezTo>
                  <a:cubicBezTo>
                    <a:pt x="553" y="805"/>
                    <a:pt x="553" y="743"/>
                    <a:pt x="550" y="681"/>
                  </a:cubicBezTo>
                  <a:cubicBezTo>
                    <a:pt x="548" y="644"/>
                    <a:pt x="538" y="683"/>
                    <a:pt x="550" y="641"/>
                  </a:cubicBezTo>
                  <a:cubicBezTo>
                    <a:pt x="553" y="632"/>
                    <a:pt x="559" y="614"/>
                    <a:pt x="559" y="614"/>
                  </a:cubicBezTo>
                  <a:cubicBezTo>
                    <a:pt x="570" y="485"/>
                    <a:pt x="566" y="545"/>
                    <a:pt x="559" y="312"/>
                  </a:cubicBezTo>
                  <a:cubicBezTo>
                    <a:pt x="559" y="309"/>
                    <a:pt x="551" y="267"/>
                    <a:pt x="550" y="263"/>
                  </a:cubicBezTo>
                  <a:cubicBezTo>
                    <a:pt x="533" y="212"/>
                    <a:pt x="505" y="163"/>
                    <a:pt x="492" y="112"/>
                  </a:cubicBezTo>
                  <a:cubicBezTo>
                    <a:pt x="491" y="8"/>
                    <a:pt x="567" y="37"/>
                    <a:pt x="485" y="18"/>
                  </a:cubicBezTo>
                  <a:lnTo>
                    <a:pt x="0" y="0"/>
                  </a:lnTo>
                  <a:lnTo>
                    <a:pt x="36" y="1390"/>
                  </a:lnTo>
                  <a:lnTo>
                    <a:pt x="62" y="1392"/>
                  </a:lnTo>
                  <a:cubicBezTo>
                    <a:pt x="77" y="1400"/>
                    <a:pt x="118" y="1411"/>
                    <a:pt x="126" y="1438"/>
                  </a:cubicBezTo>
                  <a:cubicBezTo>
                    <a:pt x="134" y="1465"/>
                    <a:pt x="127" y="1526"/>
                    <a:pt x="112" y="1556"/>
                  </a:cubicBezTo>
                  <a:cubicBezTo>
                    <a:pt x="97" y="1586"/>
                    <a:pt x="47" y="1564"/>
                    <a:pt x="34" y="1616"/>
                  </a:cubicBezTo>
                  <a:lnTo>
                    <a:pt x="36" y="1866"/>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4" name="Freeform 12" descr="Large confetti"/>
            <p:cNvSpPr>
              <a:spLocks/>
            </p:cNvSpPr>
            <p:nvPr/>
          </p:nvSpPr>
          <p:spPr bwMode="auto">
            <a:xfrm>
              <a:off x="1577" y="1881"/>
              <a:ext cx="1207" cy="590"/>
            </a:xfrm>
            <a:custGeom>
              <a:avLst/>
              <a:gdLst>
                <a:gd name="T0" fmla="*/ 3102 w 3258"/>
                <a:gd name="T1" fmla="*/ 197 h 1591"/>
                <a:gd name="T2" fmla="*/ 2862 w 3258"/>
                <a:gd name="T3" fmla="*/ 71 h 1591"/>
                <a:gd name="T4" fmla="*/ 2796 w 3258"/>
                <a:gd name="T5" fmla="*/ 35 h 1591"/>
                <a:gd name="T6" fmla="*/ 2424 w 3258"/>
                <a:gd name="T7" fmla="*/ 5 h 1591"/>
                <a:gd name="T8" fmla="*/ 2238 w 3258"/>
                <a:gd name="T9" fmla="*/ 47 h 1591"/>
                <a:gd name="T10" fmla="*/ 2154 w 3258"/>
                <a:gd name="T11" fmla="*/ 245 h 1591"/>
                <a:gd name="T12" fmla="*/ 1848 w 3258"/>
                <a:gd name="T13" fmla="*/ 365 h 1591"/>
                <a:gd name="T14" fmla="*/ 1680 w 3258"/>
                <a:gd name="T15" fmla="*/ 335 h 1591"/>
                <a:gd name="T16" fmla="*/ 1614 w 3258"/>
                <a:gd name="T17" fmla="*/ 269 h 1591"/>
                <a:gd name="T18" fmla="*/ 1512 w 3258"/>
                <a:gd name="T19" fmla="*/ 251 h 1591"/>
                <a:gd name="T20" fmla="*/ 1110 w 3258"/>
                <a:gd name="T21" fmla="*/ 365 h 1591"/>
                <a:gd name="T22" fmla="*/ 990 w 3258"/>
                <a:gd name="T23" fmla="*/ 317 h 1591"/>
                <a:gd name="T24" fmla="*/ 750 w 3258"/>
                <a:gd name="T25" fmla="*/ 311 h 1591"/>
                <a:gd name="T26" fmla="*/ 474 w 3258"/>
                <a:gd name="T27" fmla="*/ 179 h 1591"/>
                <a:gd name="T28" fmla="*/ 192 w 3258"/>
                <a:gd name="T29" fmla="*/ 191 h 1591"/>
                <a:gd name="T30" fmla="*/ 72 w 3258"/>
                <a:gd name="T31" fmla="*/ 329 h 1591"/>
                <a:gd name="T32" fmla="*/ 12 w 3258"/>
                <a:gd name="T33" fmla="*/ 527 h 1591"/>
                <a:gd name="T34" fmla="*/ 186 w 3258"/>
                <a:gd name="T35" fmla="*/ 701 h 1591"/>
                <a:gd name="T36" fmla="*/ 240 w 3258"/>
                <a:gd name="T37" fmla="*/ 731 h 1591"/>
                <a:gd name="T38" fmla="*/ 372 w 3258"/>
                <a:gd name="T39" fmla="*/ 821 h 1591"/>
                <a:gd name="T40" fmla="*/ 624 w 3258"/>
                <a:gd name="T41" fmla="*/ 959 h 1591"/>
                <a:gd name="T42" fmla="*/ 912 w 3258"/>
                <a:gd name="T43" fmla="*/ 1025 h 1591"/>
                <a:gd name="T44" fmla="*/ 1026 w 3258"/>
                <a:gd name="T45" fmla="*/ 1205 h 1591"/>
                <a:gd name="T46" fmla="*/ 1146 w 3258"/>
                <a:gd name="T47" fmla="*/ 1301 h 1591"/>
                <a:gd name="T48" fmla="*/ 1332 w 3258"/>
                <a:gd name="T49" fmla="*/ 1415 h 1591"/>
                <a:gd name="T50" fmla="*/ 1542 w 3258"/>
                <a:gd name="T51" fmla="*/ 1565 h 1591"/>
                <a:gd name="T52" fmla="*/ 1788 w 3258"/>
                <a:gd name="T53" fmla="*/ 1565 h 1591"/>
                <a:gd name="T54" fmla="*/ 2340 w 3258"/>
                <a:gd name="T55" fmla="*/ 1445 h 1591"/>
                <a:gd name="T56" fmla="*/ 2520 w 3258"/>
                <a:gd name="T57" fmla="*/ 1379 h 1591"/>
                <a:gd name="T58" fmla="*/ 2598 w 3258"/>
                <a:gd name="T59" fmla="*/ 1331 h 1591"/>
                <a:gd name="T60" fmla="*/ 2820 w 3258"/>
                <a:gd name="T61" fmla="*/ 1391 h 1591"/>
                <a:gd name="T62" fmla="*/ 3090 w 3258"/>
                <a:gd name="T63" fmla="*/ 1313 h 1591"/>
                <a:gd name="T64" fmla="*/ 3240 w 3258"/>
                <a:gd name="T65" fmla="*/ 1145 h 1591"/>
                <a:gd name="T66" fmla="*/ 3258 w 3258"/>
                <a:gd name="T67" fmla="*/ 1073 h 1591"/>
                <a:gd name="T68" fmla="*/ 3222 w 3258"/>
                <a:gd name="T69" fmla="*/ 563 h 1591"/>
                <a:gd name="T70" fmla="*/ 3210 w 3258"/>
                <a:gd name="T71" fmla="*/ 383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8" h="1591">
                  <a:moveTo>
                    <a:pt x="3210" y="395"/>
                  </a:moveTo>
                  <a:cubicBezTo>
                    <a:pt x="3168" y="331"/>
                    <a:pt x="3172" y="244"/>
                    <a:pt x="3102" y="197"/>
                  </a:cubicBezTo>
                  <a:cubicBezTo>
                    <a:pt x="3078" y="160"/>
                    <a:pt x="3034" y="165"/>
                    <a:pt x="2994" y="161"/>
                  </a:cubicBezTo>
                  <a:cubicBezTo>
                    <a:pt x="2943" y="144"/>
                    <a:pt x="2904" y="101"/>
                    <a:pt x="2862" y="71"/>
                  </a:cubicBezTo>
                  <a:cubicBezTo>
                    <a:pt x="2855" y="66"/>
                    <a:pt x="2845" y="64"/>
                    <a:pt x="2838" y="59"/>
                  </a:cubicBezTo>
                  <a:cubicBezTo>
                    <a:pt x="2794" y="27"/>
                    <a:pt x="2848" y="51"/>
                    <a:pt x="2796" y="35"/>
                  </a:cubicBezTo>
                  <a:cubicBezTo>
                    <a:pt x="2784" y="31"/>
                    <a:pt x="2760" y="23"/>
                    <a:pt x="2760" y="23"/>
                  </a:cubicBezTo>
                  <a:cubicBezTo>
                    <a:pt x="2636" y="30"/>
                    <a:pt x="2542" y="20"/>
                    <a:pt x="2424" y="5"/>
                  </a:cubicBezTo>
                  <a:cubicBezTo>
                    <a:pt x="2374" y="7"/>
                    <a:pt x="2323" y="0"/>
                    <a:pt x="2274" y="11"/>
                  </a:cubicBezTo>
                  <a:cubicBezTo>
                    <a:pt x="2257" y="15"/>
                    <a:pt x="2238" y="47"/>
                    <a:pt x="2238" y="47"/>
                  </a:cubicBezTo>
                  <a:cubicBezTo>
                    <a:pt x="2216" y="113"/>
                    <a:pt x="2251" y="13"/>
                    <a:pt x="2220" y="83"/>
                  </a:cubicBezTo>
                  <a:cubicBezTo>
                    <a:pt x="2195" y="139"/>
                    <a:pt x="2192" y="196"/>
                    <a:pt x="2154" y="245"/>
                  </a:cubicBezTo>
                  <a:cubicBezTo>
                    <a:pt x="2138" y="266"/>
                    <a:pt x="2124" y="301"/>
                    <a:pt x="2100" y="317"/>
                  </a:cubicBezTo>
                  <a:cubicBezTo>
                    <a:pt x="2034" y="361"/>
                    <a:pt x="1922" y="361"/>
                    <a:pt x="1848" y="365"/>
                  </a:cubicBezTo>
                  <a:cubicBezTo>
                    <a:pt x="1794" y="373"/>
                    <a:pt x="1803" y="376"/>
                    <a:pt x="1740" y="359"/>
                  </a:cubicBezTo>
                  <a:cubicBezTo>
                    <a:pt x="1719" y="353"/>
                    <a:pt x="1680" y="335"/>
                    <a:pt x="1680" y="335"/>
                  </a:cubicBezTo>
                  <a:cubicBezTo>
                    <a:pt x="1669" y="324"/>
                    <a:pt x="1655" y="316"/>
                    <a:pt x="1644" y="305"/>
                  </a:cubicBezTo>
                  <a:cubicBezTo>
                    <a:pt x="1624" y="285"/>
                    <a:pt x="1641" y="286"/>
                    <a:pt x="1614" y="269"/>
                  </a:cubicBezTo>
                  <a:cubicBezTo>
                    <a:pt x="1599" y="259"/>
                    <a:pt x="1566" y="245"/>
                    <a:pt x="1566" y="245"/>
                  </a:cubicBezTo>
                  <a:cubicBezTo>
                    <a:pt x="1548" y="247"/>
                    <a:pt x="1530" y="247"/>
                    <a:pt x="1512" y="251"/>
                  </a:cubicBezTo>
                  <a:cubicBezTo>
                    <a:pt x="1449" y="266"/>
                    <a:pt x="1396" y="350"/>
                    <a:pt x="1332" y="371"/>
                  </a:cubicBezTo>
                  <a:cubicBezTo>
                    <a:pt x="1258" y="369"/>
                    <a:pt x="1184" y="371"/>
                    <a:pt x="1110" y="365"/>
                  </a:cubicBezTo>
                  <a:cubicBezTo>
                    <a:pt x="1099" y="364"/>
                    <a:pt x="1039" y="334"/>
                    <a:pt x="1026" y="329"/>
                  </a:cubicBezTo>
                  <a:cubicBezTo>
                    <a:pt x="1014" y="324"/>
                    <a:pt x="990" y="317"/>
                    <a:pt x="990" y="317"/>
                  </a:cubicBezTo>
                  <a:cubicBezTo>
                    <a:pt x="961" y="322"/>
                    <a:pt x="934" y="326"/>
                    <a:pt x="906" y="335"/>
                  </a:cubicBezTo>
                  <a:cubicBezTo>
                    <a:pt x="800" y="329"/>
                    <a:pt x="817" y="333"/>
                    <a:pt x="750" y="311"/>
                  </a:cubicBezTo>
                  <a:cubicBezTo>
                    <a:pt x="716" y="286"/>
                    <a:pt x="678" y="271"/>
                    <a:pt x="642" y="251"/>
                  </a:cubicBezTo>
                  <a:cubicBezTo>
                    <a:pt x="586" y="220"/>
                    <a:pt x="538" y="192"/>
                    <a:pt x="474" y="179"/>
                  </a:cubicBezTo>
                  <a:cubicBezTo>
                    <a:pt x="443" y="180"/>
                    <a:pt x="317" y="197"/>
                    <a:pt x="258" y="185"/>
                  </a:cubicBezTo>
                  <a:cubicBezTo>
                    <a:pt x="236" y="187"/>
                    <a:pt x="214" y="186"/>
                    <a:pt x="192" y="191"/>
                  </a:cubicBezTo>
                  <a:cubicBezTo>
                    <a:pt x="170" y="196"/>
                    <a:pt x="123" y="243"/>
                    <a:pt x="114" y="257"/>
                  </a:cubicBezTo>
                  <a:cubicBezTo>
                    <a:pt x="99" y="280"/>
                    <a:pt x="87" y="307"/>
                    <a:pt x="72" y="329"/>
                  </a:cubicBezTo>
                  <a:cubicBezTo>
                    <a:pt x="47" y="367"/>
                    <a:pt x="15" y="404"/>
                    <a:pt x="0" y="449"/>
                  </a:cubicBezTo>
                  <a:cubicBezTo>
                    <a:pt x="1" y="460"/>
                    <a:pt x="4" y="509"/>
                    <a:pt x="12" y="527"/>
                  </a:cubicBezTo>
                  <a:cubicBezTo>
                    <a:pt x="29" y="567"/>
                    <a:pt x="106" y="604"/>
                    <a:pt x="138" y="641"/>
                  </a:cubicBezTo>
                  <a:cubicBezTo>
                    <a:pt x="154" y="659"/>
                    <a:pt x="168" y="686"/>
                    <a:pt x="186" y="701"/>
                  </a:cubicBezTo>
                  <a:cubicBezTo>
                    <a:pt x="191" y="705"/>
                    <a:pt x="198" y="704"/>
                    <a:pt x="204" y="707"/>
                  </a:cubicBezTo>
                  <a:cubicBezTo>
                    <a:pt x="217" y="714"/>
                    <a:pt x="230" y="721"/>
                    <a:pt x="240" y="731"/>
                  </a:cubicBezTo>
                  <a:cubicBezTo>
                    <a:pt x="263" y="754"/>
                    <a:pt x="296" y="779"/>
                    <a:pt x="324" y="797"/>
                  </a:cubicBezTo>
                  <a:cubicBezTo>
                    <a:pt x="339" y="807"/>
                    <a:pt x="358" y="810"/>
                    <a:pt x="372" y="821"/>
                  </a:cubicBezTo>
                  <a:cubicBezTo>
                    <a:pt x="422" y="859"/>
                    <a:pt x="472" y="889"/>
                    <a:pt x="528" y="917"/>
                  </a:cubicBezTo>
                  <a:cubicBezTo>
                    <a:pt x="557" y="931"/>
                    <a:pt x="591" y="954"/>
                    <a:pt x="624" y="959"/>
                  </a:cubicBezTo>
                  <a:cubicBezTo>
                    <a:pt x="658" y="964"/>
                    <a:pt x="692" y="963"/>
                    <a:pt x="726" y="965"/>
                  </a:cubicBezTo>
                  <a:cubicBezTo>
                    <a:pt x="794" y="979"/>
                    <a:pt x="849" y="994"/>
                    <a:pt x="912" y="1025"/>
                  </a:cubicBezTo>
                  <a:cubicBezTo>
                    <a:pt x="928" y="1033"/>
                    <a:pt x="939" y="1050"/>
                    <a:pt x="954" y="1061"/>
                  </a:cubicBezTo>
                  <a:cubicBezTo>
                    <a:pt x="978" y="1110"/>
                    <a:pt x="996" y="1160"/>
                    <a:pt x="1026" y="1205"/>
                  </a:cubicBezTo>
                  <a:cubicBezTo>
                    <a:pt x="1033" y="1215"/>
                    <a:pt x="1058" y="1227"/>
                    <a:pt x="1068" y="1235"/>
                  </a:cubicBezTo>
                  <a:cubicBezTo>
                    <a:pt x="1094" y="1258"/>
                    <a:pt x="1114" y="1285"/>
                    <a:pt x="1146" y="1301"/>
                  </a:cubicBezTo>
                  <a:cubicBezTo>
                    <a:pt x="1190" y="1323"/>
                    <a:pt x="1232" y="1334"/>
                    <a:pt x="1278" y="1349"/>
                  </a:cubicBezTo>
                  <a:cubicBezTo>
                    <a:pt x="1295" y="1375"/>
                    <a:pt x="1314" y="1387"/>
                    <a:pt x="1332" y="1415"/>
                  </a:cubicBezTo>
                  <a:cubicBezTo>
                    <a:pt x="1342" y="1429"/>
                    <a:pt x="1362" y="1433"/>
                    <a:pt x="1374" y="1445"/>
                  </a:cubicBezTo>
                  <a:cubicBezTo>
                    <a:pt x="1421" y="1492"/>
                    <a:pt x="1477" y="1543"/>
                    <a:pt x="1542" y="1565"/>
                  </a:cubicBezTo>
                  <a:cubicBezTo>
                    <a:pt x="1565" y="1573"/>
                    <a:pt x="1590" y="1572"/>
                    <a:pt x="1614" y="1577"/>
                  </a:cubicBezTo>
                  <a:cubicBezTo>
                    <a:pt x="1672" y="1575"/>
                    <a:pt x="1736" y="1591"/>
                    <a:pt x="1788" y="1565"/>
                  </a:cubicBezTo>
                  <a:cubicBezTo>
                    <a:pt x="1832" y="1543"/>
                    <a:pt x="1878" y="1499"/>
                    <a:pt x="1926" y="1487"/>
                  </a:cubicBezTo>
                  <a:cubicBezTo>
                    <a:pt x="2038" y="1403"/>
                    <a:pt x="2230" y="1447"/>
                    <a:pt x="2340" y="1445"/>
                  </a:cubicBezTo>
                  <a:cubicBezTo>
                    <a:pt x="2387" y="1429"/>
                    <a:pt x="2394" y="1426"/>
                    <a:pt x="2454" y="1421"/>
                  </a:cubicBezTo>
                  <a:cubicBezTo>
                    <a:pt x="2476" y="1406"/>
                    <a:pt x="2498" y="1393"/>
                    <a:pt x="2520" y="1379"/>
                  </a:cubicBezTo>
                  <a:cubicBezTo>
                    <a:pt x="2536" y="1369"/>
                    <a:pt x="2546" y="1352"/>
                    <a:pt x="2562" y="1343"/>
                  </a:cubicBezTo>
                  <a:cubicBezTo>
                    <a:pt x="2573" y="1337"/>
                    <a:pt x="2586" y="1335"/>
                    <a:pt x="2598" y="1331"/>
                  </a:cubicBezTo>
                  <a:cubicBezTo>
                    <a:pt x="2604" y="1329"/>
                    <a:pt x="2616" y="1325"/>
                    <a:pt x="2616" y="1325"/>
                  </a:cubicBezTo>
                  <a:cubicBezTo>
                    <a:pt x="2684" y="1348"/>
                    <a:pt x="2748" y="1381"/>
                    <a:pt x="2820" y="1391"/>
                  </a:cubicBezTo>
                  <a:cubicBezTo>
                    <a:pt x="2841" y="1389"/>
                    <a:pt x="2911" y="1386"/>
                    <a:pt x="2940" y="1379"/>
                  </a:cubicBezTo>
                  <a:cubicBezTo>
                    <a:pt x="2995" y="1366"/>
                    <a:pt x="3038" y="1330"/>
                    <a:pt x="3090" y="1313"/>
                  </a:cubicBezTo>
                  <a:cubicBezTo>
                    <a:pt x="3122" y="1289"/>
                    <a:pt x="3153" y="1263"/>
                    <a:pt x="3186" y="1241"/>
                  </a:cubicBezTo>
                  <a:cubicBezTo>
                    <a:pt x="3205" y="1212"/>
                    <a:pt x="3229" y="1178"/>
                    <a:pt x="3240" y="1145"/>
                  </a:cubicBezTo>
                  <a:cubicBezTo>
                    <a:pt x="3245" y="1129"/>
                    <a:pt x="3248" y="1113"/>
                    <a:pt x="3252" y="1097"/>
                  </a:cubicBezTo>
                  <a:cubicBezTo>
                    <a:pt x="3254" y="1089"/>
                    <a:pt x="3258" y="1073"/>
                    <a:pt x="3258" y="1073"/>
                  </a:cubicBezTo>
                  <a:cubicBezTo>
                    <a:pt x="3248" y="1002"/>
                    <a:pt x="3239" y="924"/>
                    <a:pt x="3198" y="863"/>
                  </a:cubicBezTo>
                  <a:cubicBezTo>
                    <a:pt x="3180" y="774"/>
                    <a:pt x="3168" y="645"/>
                    <a:pt x="3222" y="563"/>
                  </a:cubicBezTo>
                  <a:cubicBezTo>
                    <a:pt x="3220" y="509"/>
                    <a:pt x="3220" y="455"/>
                    <a:pt x="3216" y="401"/>
                  </a:cubicBezTo>
                  <a:cubicBezTo>
                    <a:pt x="3216" y="395"/>
                    <a:pt x="3214" y="387"/>
                    <a:pt x="3210" y="383"/>
                  </a:cubicBezTo>
                  <a:cubicBezTo>
                    <a:pt x="3207" y="380"/>
                    <a:pt x="3210" y="391"/>
                    <a:pt x="3210" y="395"/>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5" name="Freeform 13" descr="Large confetti"/>
            <p:cNvSpPr>
              <a:spLocks/>
            </p:cNvSpPr>
            <p:nvPr/>
          </p:nvSpPr>
          <p:spPr bwMode="auto">
            <a:xfrm>
              <a:off x="673" y="2769"/>
              <a:ext cx="773" cy="392"/>
            </a:xfrm>
            <a:custGeom>
              <a:avLst/>
              <a:gdLst>
                <a:gd name="T0" fmla="*/ 24 w 2086"/>
                <a:gd name="T1" fmla="*/ 0 h 1060"/>
                <a:gd name="T2" fmla="*/ 676 w 2086"/>
                <a:gd name="T3" fmla="*/ 16 h 1060"/>
                <a:gd name="T4" fmla="*/ 772 w 2086"/>
                <a:gd name="T5" fmla="*/ 34 h 1060"/>
                <a:gd name="T6" fmla="*/ 820 w 2086"/>
                <a:gd name="T7" fmla="*/ 70 h 1060"/>
                <a:gd name="T8" fmla="*/ 886 w 2086"/>
                <a:gd name="T9" fmla="*/ 142 h 1060"/>
                <a:gd name="T10" fmla="*/ 928 w 2086"/>
                <a:gd name="T11" fmla="*/ 178 h 1060"/>
                <a:gd name="T12" fmla="*/ 1054 w 2086"/>
                <a:gd name="T13" fmla="*/ 280 h 1060"/>
                <a:gd name="T14" fmla="*/ 1234 w 2086"/>
                <a:gd name="T15" fmla="*/ 268 h 1060"/>
                <a:gd name="T16" fmla="*/ 1426 w 2086"/>
                <a:gd name="T17" fmla="*/ 292 h 1060"/>
                <a:gd name="T18" fmla="*/ 1648 w 2086"/>
                <a:gd name="T19" fmla="*/ 406 h 1060"/>
                <a:gd name="T20" fmla="*/ 1672 w 2086"/>
                <a:gd name="T21" fmla="*/ 418 h 1060"/>
                <a:gd name="T22" fmla="*/ 1696 w 2086"/>
                <a:gd name="T23" fmla="*/ 436 h 1060"/>
                <a:gd name="T24" fmla="*/ 1744 w 2086"/>
                <a:gd name="T25" fmla="*/ 448 h 1060"/>
                <a:gd name="T26" fmla="*/ 1846 w 2086"/>
                <a:gd name="T27" fmla="*/ 496 h 1060"/>
                <a:gd name="T28" fmla="*/ 1912 w 2086"/>
                <a:gd name="T29" fmla="*/ 538 h 1060"/>
                <a:gd name="T30" fmla="*/ 1942 w 2086"/>
                <a:gd name="T31" fmla="*/ 568 h 1060"/>
                <a:gd name="T32" fmla="*/ 1990 w 2086"/>
                <a:gd name="T33" fmla="*/ 646 h 1060"/>
                <a:gd name="T34" fmla="*/ 2026 w 2086"/>
                <a:gd name="T35" fmla="*/ 694 h 1060"/>
                <a:gd name="T36" fmla="*/ 2056 w 2086"/>
                <a:gd name="T37" fmla="*/ 754 h 1060"/>
                <a:gd name="T38" fmla="*/ 2068 w 2086"/>
                <a:gd name="T39" fmla="*/ 796 h 1060"/>
                <a:gd name="T40" fmla="*/ 2026 w 2086"/>
                <a:gd name="T41" fmla="*/ 976 h 1060"/>
                <a:gd name="T42" fmla="*/ 1948 w 2086"/>
                <a:gd name="T43" fmla="*/ 1060 h 1060"/>
                <a:gd name="T44" fmla="*/ 1750 w 2086"/>
                <a:gd name="T45" fmla="*/ 1000 h 1060"/>
                <a:gd name="T46" fmla="*/ 1690 w 2086"/>
                <a:gd name="T47" fmla="*/ 964 h 1060"/>
                <a:gd name="T48" fmla="*/ 1552 w 2086"/>
                <a:gd name="T49" fmla="*/ 976 h 1060"/>
                <a:gd name="T50" fmla="*/ 1384 w 2086"/>
                <a:gd name="T51" fmla="*/ 826 h 1060"/>
                <a:gd name="T52" fmla="*/ 1234 w 2086"/>
                <a:gd name="T53" fmla="*/ 670 h 1060"/>
                <a:gd name="T54" fmla="*/ 1222 w 2086"/>
                <a:gd name="T55" fmla="*/ 646 h 1060"/>
                <a:gd name="T56" fmla="*/ 1084 w 2086"/>
                <a:gd name="T57" fmla="*/ 514 h 1060"/>
                <a:gd name="T58" fmla="*/ 760 w 2086"/>
                <a:gd name="T59" fmla="*/ 472 h 1060"/>
                <a:gd name="T60" fmla="*/ 688 w 2086"/>
                <a:gd name="T61" fmla="*/ 442 h 1060"/>
                <a:gd name="T62" fmla="*/ 0 w 2086"/>
                <a:gd name="T63" fmla="*/ 396 h 1060"/>
                <a:gd name="T64" fmla="*/ 24 w 2086"/>
                <a:gd name="T65"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86" h="1060">
                  <a:moveTo>
                    <a:pt x="24" y="0"/>
                  </a:moveTo>
                  <a:cubicBezTo>
                    <a:pt x="46" y="11"/>
                    <a:pt x="654" y="6"/>
                    <a:pt x="676" y="16"/>
                  </a:cubicBezTo>
                  <a:cubicBezTo>
                    <a:pt x="701" y="27"/>
                    <a:pt x="746" y="30"/>
                    <a:pt x="772" y="34"/>
                  </a:cubicBezTo>
                  <a:cubicBezTo>
                    <a:pt x="792" y="47"/>
                    <a:pt x="797" y="62"/>
                    <a:pt x="820" y="70"/>
                  </a:cubicBezTo>
                  <a:cubicBezTo>
                    <a:pt x="830" y="101"/>
                    <a:pt x="864" y="120"/>
                    <a:pt x="886" y="142"/>
                  </a:cubicBezTo>
                  <a:cubicBezTo>
                    <a:pt x="924" y="180"/>
                    <a:pt x="893" y="166"/>
                    <a:pt x="928" y="178"/>
                  </a:cubicBezTo>
                  <a:cubicBezTo>
                    <a:pt x="962" y="212"/>
                    <a:pt x="1008" y="269"/>
                    <a:pt x="1054" y="280"/>
                  </a:cubicBezTo>
                  <a:cubicBezTo>
                    <a:pt x="1140" y="274"/>
                    <a:pt x="1149" y="261"/>
                    <a:pt x="1234" y="268"/>
                  </a:cubicBezTo>
                  <a:cubicBezTo>
                    <a:pt x="1295" y="288"/>
                    <a:pt x="1371" y="255"/>
                    <a:pt x="1426" y="292"/>
                  </a:cubicBezTo>
                  <a:cubicBezTo>
                    <a:pt x="1498" y="340"/>
                    <a:pt x="1570" y="372"/>
                    <a:pt x="1648" y="406"/>
                  </a:cubicBezTo>
                  <a:cubicBezTo>
                    <a:pt x="1656" y="410"/>
                    <a:pt x="1664" y="413"/>
                    <a:pt x="1672" y="418"/>
                  </a:cubicBezTo>
                  <a:cubicBezTo>
                    <a:pt x="1680" y="423"/>
                    <a:pt x="1687" y="432"/>
                    <a:pt x="1696" y="436"/>
                  </a:cubicBezTo>
                  <a:cubicBezTo>
                    <a:pt x="1758" y="463"/>
                    <a:pt x="1701" y="426"/>
                    <a:pt x="1744" y="448"/>
                  </a:cubicBezTo>
                  <a:cubicBezTo>
                    <a:pt x="1781" y="467"/>
                    <a:pt x="1804" y="488"/>
                    <a:pt x="1846" y="496"/>
                  </a:cubicBezTo>
                  <a:cubicBezTo>
                    <a:pt x="1867" y="512"/>
                    <a:pt x="1890" y="523"/>
                    <a:pt x="1912" y="538"/>
                  </a:cubicBezTo>
                  <a:cubicBezTo>
                    <a:pt x="1960" y="610"/>
                    <a:pt x="1886" y="504"/>
                    <a:pt x="1942" y="568"/>
                  </a:cubicBezTo>
                  <a:cubicBezTo>
                    <a:pt x="1963" y="592"/>
                    <a:pt x="1972" y="621"/>
                    <a:pt x="1990" y="646"/>
                  </a:cubicBezTo>
                  <a:cubicBezTo>
                    <a:pt x="2002" y="662"/>
                    <a:pt x="2026" y="694"/>
                    <a:pt x="2026" y="694"/>
                  </a:cubicBezTo>
                  <a:cubicBezTo>
                    <a:pt x="2033" y="716"/>
                    <a:pt x="2048" y="732"/>
                    <a:pt x="2056" y="754"/>
                  </a:cubicBezTo>
                  <a:cubicBezTo>
                    <a:pt x="2061" y="768"/>
                    <a:pt x="2063" y="782"/>
                    <a:pt x="2068" y="796"/>
                  </a:cubicBezTo>
                  <a:cubicBezTo>
                    <a:pt x="2065" y="864"/>
                    <a:pt x="2086" y="936"/>
                    <a:pt x="2026" y="976"/>
                  </a:cubicBezTo>
                  <a:cubicBezTo>
                    <a:pt x="2004" y="1010"/>
                    <a:pt x="1982" y="1037"/>
                    <a:pt x="1948" y="1060"/>
                  </a:cubicBezTo>
                  <a:cubicBezTo>
                    <a:pt x="1881" y="1053"/>
                    <a:pt x="1811" y="1030"/>
                    <a:pt x="1750" y="1000"/>
                  </a:cubicBezTo>
                  <a:cubicBezTo>
                    <a:pt x="1727" y="989"/>
                    <a:pt x="1714" y="972"/>
                    <a:pt x="1690" y="964"/>
                  </a:cubicBezTo>
                  <a:cubicBezTo>
                    <a:pt x="1610" y="977"/>
                    <a:pt x="1664" y="984"/>
                    <a:pt x="1552" y="976"/>
                  </a:cubicBezTo>
                  <a:cubicBezTo>
                    <a:pt x="1446" y="941"/>
                    <a:pt x="1446" y="900"/>
                    <a:pt x="1384" y="826"/>
                  </a:cubicBezTo>
                  <a:cubicBezTo>
                    <a:pt x="1337" y="769"/>
                    <a:pt x="1287" y="723"/>
                    <a:pt x="1234" y="670"/>
                  </a:cubicBezTo>
                  <a:cubicBezTo>
                    <a:pt x="1228" y="664"/>
                    <a:pt x="1227" y="653"/>
                    <a:pt x="1222" y="646"/>
                  </a:cubicBezTo>
                  <a:cubicBezTo>
                    <a:pt x="1187" y="597"/>
                    <a:pt x="1138" y="541"/>
                    <a:pt x="1084" y="514"/>
                  </a:cubicBezTo>
                  <a:cubicBezTo>
                    <a:pt x="975" y="460"/>
                    <a:pt x="895" y="476"/>
                    <a:pt x="760" y="472"/>
                  </a:cubicBezTo>
                  <a:cubicBezTo>
                    <a:pt x="741" y="466"/>
                    <a:pt x="708" y="445"/>
                    <a:pt x="688" y="442"/>
                  </a:cubicBezTo>
                  <a:cubicBezTo>
                    <a:pt x="666" y="439"/>
                    <a:pt x="111" y="470"/>
                    <a:pt x="0" y="396"/>
                  </a:cubicBezTo>
                  <a:lnTo>
                    <a:pt x="24" y="0"/>
                  </a:lnTo>
                  <a:close/>
                </a:path>
              </a:pathLst>
            </a:custGeom>
            <a:pattFill prst="lgConfetti">
              <a:fgClr>
                <a:srgbClr val="008000">
                  <a:alpha val="50999"/>
                </a:srgbClr>
              </a:fgClr>
              <a:bgClr>
                <a:schemeClr val="bg1">
                  <a:alpha val="50999"/>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6" name="Freeform 14" descr="Large confetti"/>
            <p:cNvSpPr>
              <a:spLocks/>
            </p:cNvSpPr>
            <p:nvPr/>
          </p:nvSpPr>
          <p:spPr bwMode="auto">
            <a:xfrm>
              <a:off x="681" y="1940"/>
              <a:ext cx="1265" cy="1032"/>
            </a:xfrm>
            <a:custGeom>
              <a:avLst/>
              <a:gdLst>
                <a:gd name="T0" fmla="*/ 227 w 1265"/>
                <a:gd name="T1" fmla="*/ 32 h 1032"/>
                <a:gd name="T2" fmla="*/ 230 w 1265"/>
                <a:gd name="T3" fmla="*/ 43 h 1032"/>
                <a:gd name="T4" fmla="*/ 250 w 1265"/>
                <a:gd name="T5" fmla="*/ 59 h 1032"/>
                <a:gd name="T6" fmla="*/ 305 w 1265"/>
                <a:gd name="T7" fmla="*/ 81 h 1032"/>
                <a:gd name="T8" fmla="*/ 330 w 1265"/>
                <a:gd name="T9" fmla="*/ 94 h 1032"/>
                <a:gd name="T10" fmla="*/ 343 w 1265"/>
                <a:gd name="T11" fmla="*/ 99 h 1032"/>
                <a:gd name="T12" fmla="*/ 454 w 1265"/>
                <a:gd name="T13" fmla="*/ 90 h 1032"/>
                <a:gd name="T14" fmla="*/ 534 w 1265"/>
                <a:gd name="T15" fmla="*/ 110 h 1032"/>
                <a:gd name="T16" fmla="*/ 603 w 1265"/>
                <a:gd name="T17" fmla="*/ 107 h 1032"/>
                <a:gd name="T18" fmla="*/ 647 w 1265"/>
                <a:gd name="T19" fmla="*/ 87 h 1032"/>
                <a:gd name="T20" fmla="*/ 701 w 1265"/>
                <a:gd name="T21" fmla="*/ 70 h 1032"/>
                <a:gd name="T22" fmla="*/ 756 w 1265"/>
                <a:gd name="T23" fmla="*/ 36 h 1032"/>
                <a:gd name="T24" fmla="*/ 814 w 1265"/>
                <a:gd name="T25" fmla="*/ 47 h 1032"/>
                <a:gd name="T26" fmla="*/ 803 w 1265"/>
                <a:gd name="T27" fmla="*/ 139 h 1032"/>
                <a:gd name="T28" fmla="*/ 645 w 1265"/>
                <a:gd name="T29" fmla="*/ 290 h 1032"/>
                <a:gd name="T30" fmla="*/ 691 w 1265"/>
                <a:gd name="T31" fmla="*/ 336 h 1032"/>
                <a:gd name="T32" fmla="*/ 759 w 1265"/>
                <a:gd name="T33" fmla="*/ 318 h 1032"/>
                <a:gd name="T34" fmla="*/ 827 w 1265"/>
                <a:gd name="T35" fmla="*/ 246 h 1032"/>
                <a:gd name="T36" fmla="*/ 909 w 1265"/>
                <a:gd name="T37" fmla="*/ 274 h 1032"/>
                <a:gd name="T38" fmla="*/ 1012 w 1265"/>
                <a:gd name="T39" fmla="*/ 327 h 1032"/>
                <a:gd name="T40" fmla="*/ 1154 w 1265"/>
                <a:gd name="T41" fmla="*/ 454 h 1032"/>
                <a:gd name="T42" fmla="*/ 1049 w 1265"/>
                <a:gd name="T43" fmla="*/ 550 h 1032"/>
                <a:gd name="T44" fmla="*/ 996 w 1265"/>
                <a:gd name="T45" fmla="*/ 650 h 1032"/>
                <a:gd name="T46" fmla="*/ 969 w 1265"/>
                <a:gd name="T47" fmla="*/ 754 h 1032"/>
                <a:gd name="T48" fmla="*/ 952 w 1265"/>
                <a:gd name="T49" fmla="*/ 785 h 1032"/>
                <a:gd name="T50" fmla="*/ 936 w 1265"/>
                <a:gd name="T51" fmla="*/ 821 h 1032"/>
                <a:gd name="T52" fmla="*/ 952 w 1265"/>
                <a:gd name="T53" fmla="*/ 899 h 1032"/>
                <a:gd name="T54" fmla="*/ 1152 w 1265"/>
                <a:gd name="T55" fmla="*/ 616 h 1032"/>
                <a:gd name="T56" fmla="*/ 1252 w 1265"/>
                <a:gd name="T57" fmla="*/ 612 h 1032"/>
                <a:gd name="T58" fmla="*/ 1232 w 1265"/>
                <a:gd name="T59" fmla="*/ 736 h 1032"/>
                <a:gd name="T60" fmla="*/ 1198 w 1265"/>
                <a:gd name="T61" fmla="*/ 845 h 1032"/>
                <a:gd name="T62" fmla="*/ 1001 w 1265"/>
                <a:gd name="T63" fmla="*/ 1016 h 1032"/>
                <a:gd name="T64" fmla="*/ 867 w 1265"/>
                <a:gd name="T65" fmla="*/ 1008 h 1032"/>
                <a:gd name="T66" fmla="*/ 770 w 1265"/>
                <a:gd name="T67" fmla="*/ 961 h 1032"/>
                <a:gd name="T68" fmla="*/ 752 w 1265"/>
                <a:gd name="T69" fmla="*/ 954 h 1032"/>
                <a:gd name="T70" fmla="*/ 718 w 1265"/>
                <a:gd name="T71" fmla="*/ 910 h 1032"/>
                <a:gd name="T72" fmla="*/ 661 w 1265"/>
                <a:gd name="T73" fmla="*/ 905 h 1032"/>
                <a:gd name="T74" fmla="*/ 634 w 1265"/>
                <a:gd name="T75" fmla="*/ 896 h 1032"/>
                <a:gd name="T76" fmla="*/ 583 w 1265"/>
                <a:gd name="T77" fmla="*/ 894 h 1032"/>
                <a:gd name="T78" fmla="*/ 543 w 1265"/>
                <a:gd name="T79" fmla="*/ 879 h 1032"/>
                <a:gd name="T80" fmla="*/ 530 w 1265"/>
                <a:gd name="T81" fmla="*/ 870 h 1032"/>
                <a:gd name="T82" fmla="*/ 516 w 1265"/>
                <a:gd name="T83" fmla="*/ 865 h 1032"/>
                <a:gd name="T84" fmla="*/ 478 w 1265"/>
                <a:gd name="T85" fmla="*/ 850 h 1032"/>
                <a:gd name="T86" fmla="*/ 456 w 1265"/>
                <a:gd name="T87" fmla="*/ 841 h 1032"/>
                <a:gd name="T88" fmla="*/ 416 w 1265"/>
                <a:gd name="T89" fmla="*/ 799 h 1032"/>
                <a:gd name="T90" fmla="*/ 385 w 1265"/>
                <a:gd name="T91" fmla="*/ 768 h 1032"/>
                <a:gd name="T92" fmla="*/ 378 w 1265"/>
                <a:gd name="T93" fmla="*/ 761 h 1032"/>
                <a:gd name="T94" fmla="*/ 365 w 1265"/>
                <a:gd name="T95" fmla="*/ 756 h 1032"/>
                <a:gd name="T96" fmla="*/ 347 w 1265"/>
                <a:gd name="T97" fmla="*/ 743 h 1032"/>
                <a:gd name="T98" fmla="*/ 298 w 1265"/>
                <a:gd name="T99" fmla="*/ 745 h 1032"/>
                <a:gd name="T100" fmla="*/ 154 w 1265"/>
                <a:gd name="T101" fmla="*/ 733 h 1032"/>
                <a:gd name="T102" fmla="*/ 40 w 1265"/>
                <a:gd name="T103" fmla="*/ 723 h 1032"/>
                <a:gd name="T104" fmla="*/ 0 w 1265"/>
                <a:gd name="T105" fmla="*/ 725 h 1032"/>
                <a:gd name="T106" fmla="*/ 0 w 1265"/>
                <a:gd name="T107" fmla="*/ 0 h 1032"/>
                <a:gd name="T108" fmla="*/ 227 w 1265"/>
                <a:gd name="T109" fmla="*/ 32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5" h="1032">
                  <a:moveTo>
                    <a:pt x="227" y="32"/>
                  </a:moveTo>
                  <a:cubicBezTo>
                    <a:pt x="228" y="36"/>
                    <a:pt x="228" y="40"/>
                    <a:pt x="230" y="43"/>
                  </a:cubicBezTo>
                  <a:cubicBezTo>
                    <a:pt x="232" y="48"/>
                    <a:pt x="247" y="57"/>
                    <a:pt x="250" y="59"/>
                  </a:cubicBezTo>
                  <a:cubicBezTo>
                    <a:pt x="264" y="68"/>
                    <a:pt x="288" y="72"/>
                    <a:pt x="305" y="81"/>
                  </a:cubicBezTo>
                  <a:cubicBezTo>
                    <a:pt x="321" y="89"/>
                    <a:pt x="299" y="84"/>
                    <a:pt x="330" y="94"/>
                  </a:cubicBezTo>
                  <a:cubicBezTo>
                    <a:pt x="334" y="96"/>
                    <a:pt x="343" y="99"/>
                    <a:pt x="343" y="99"/>
                  </a:cubicBezTo>
                  <a:cubicBezTo>
                    <a:pt x="381" y="97"/>
                    <a:pt x="416" y="92"/>
                    <a:pt x="454" y="90"/>
                  </a:cubicBezTo>
                  <a:cubicBezTo>
                    <a:pt x="481" y="94"/>
                    <a:pt x="508" y="99"/>
                    <a:pt x="534" y="110"/>
                  </a:cubicBezTo>
                  <a:cubicBezTo>
                    <a:pt x="557" y="109"/>
                    <a:pt x="580" y="109"/>
                    <a:pt x="603" y="107"/>
                  </a:cubicBezTo>
                  <a:cubicBezTo>
                    <a:pt x="620" y="106"/>
                    <a:pt x="632" y="93"/>
                    <a:pt x="647" y="87"/>
                  </a:cubicBezTo>
                  <a:cubicBezTo>
                    <a:pt x="663" y="82"/>
                    <a:pt x="687" y="79"/>
                    <a:pt x="701" y="70"/>
                  </a:cubicBezTo>
                  <a:cubicBezTo>
                    <a:pt x="718" y="58"/>
                    <a:pt x="736" y="43"/>
                    <a:pt x="756" y="36"/>
                  </a:cubicBezTo>
                  <a:cubicBezTo>
                    <a:pt x="778" y="37"/>
                    <a:pt x="802" y="29"/>
                    <a:pt x="814" y="47"/>
                  </a:cubicBezTo>
                  <a:cubicBezTo>
                    <a:pt x="812" y="83"/>
                    <a:pt x="811" y="106"/>
                    <a:pt x="803" y="139"/>
                  </a:cubicBezTo>
                  <a:cubicBezTo>
                    <a:pt x="804" y="166"/>
                    <a:pt x="637" y="265"/>
                    <a:pt x="645" y="290"/>
                  </a:cubicBezTo>
                  <a:cubicBezTo>
                    <a:pt x="628" y="317"/>
                    <a:pt x="676" y="332"/>
                    <a:pt x="691" y="336"/>
                  </a:cubicBezTo>
                  <a:cubicBezTo>
                    <a:pt x="710" y="341"/>
                    <a:pt x="735" y="346"/>
                    <a:pt x="759" y="318"/>
                  </a:cubicBezTo>
                  <a:cubicBezTo>
                    <a:pt x="766" y="327"/>
                    <a:pt x="817" y="239"/>
                    <a:pt x="827" y="246"/>
                  </a:cubicBezTo>
                  <a:cubicBezTo>
                    <a:pt x="830" y="257"/>
                    <a:pt x="903" y="264"/>
                    <a:pt x="909" y="274"/>
                  </a:cubicBezTo>
                  <a:cubicBezTo>
                    <a:pt x="927" y="285"/>
                    <a:pt x="971" y="297"/>
                    <a:pt x="1012" y="327"/>
                  </a:cubicBezTo>
                  <a:cubicBezTo>
                    <a:pt x="1052" y="357"/>
                    <a:pt x="1148" y="417"/>
                    <a:pt x="1154" y="454"/>
                  </a:cubicBezTo>
                  <a:cubicBezTo>
                    <a:pt x="1152" y="482"/>
                    <a:pt x="1102" y="536"/>
                    <a:pt x="1049" y="550"/>
                  </a:cubicBezTo>
                  <a:cubicBezTo>
                    <a:pt x="1023" y="582"/>
                    <a:pt x="1009" y="616"/>
                    <a:pt x="996" y="650"/>
                  </a:cubicBezTo>
                  <a:cubicBezTo>
                    <a:pt x="983" y="684"/>
                    <a:pt x="977" y="732"/>
                    <a:pt x="969" y="754"/>
                  </a:cubicBezTo>
                  <a:cubicBezTo>
                    <a:pt x="965" y="779"/>
                    <a:pt x="967" y="765"/>
                    <a:pt x="952" y="785"/>
                  </a:cubicBezTo>
                  <a:cubicBezTo>
                    <a:pt x="924" y="763"/>
                    <a:pt x="965" y="844"/>
                    <a:pt x="936" y="821"/>
                  </a:cubicBezTo>
                  <a:cubicBezTo>
                    <a:pt x="936" y="840"/>
                    <a:pt x="916" y="933"/>
                    <a:pt x="952" y="899"/>
                  </a:cubicBezTo>
                  <a:cubicBezTo>
                    <a:pt x="994" y="872"/>
                    <a:pt x="1102" y="664"/>
                    <a:pt x="1152" y="616"/>
                  </a:cubicBezTo>
                  <a:cubicBezTo>
                    <a:pt x="1202" y="569"/>
                    <a:pt x="1238" y="592"/>
                    <a:pt x="1252" y="612"/>
                  </a:cubicBezTo>
                  <a:cubicBezTo>
                    <a:pt x="1265" y="632"/>
                    <a:pt x="1241" y="698"/>
                    <a:pt x="1232" y="736"/>
                  </a:cubicBezTo>
                  <a:cubicBezTo>
                    <a:pt x="1223" y="775"/>
                    <a:pt x="1237" y="799"/>
                    <a:pt x="1198" y="845"/>
                  </a:cubicBezTo>
                  <a:cubicBezTo>
                    <a:pt x="1160" y="892"/>
                    <a:pt x="1056" y="989"/>
                    <a:pt x="1001" y="1016"/>
                  </a:cubicBezTo>
                  <a:cubicBezTo>
                    <a:pt x="1001" y="1024"/>
                    <a:pt x="867" y="1008"/>
                    <a:pt x="867" y="1008"/>
                  </a:cubicBezTo>
                  <a:cubicBezTo>
                    <a:pt x="867" y="1032"/>
                    <a:pt x="771" y="936"/>
                    <a:pt x="770" y="961"/>
                  </a:cubicBezTo>
                  <a:cubicBezTo>
                    <a:pt x="768" y="989"/>
                    <a:pt x="761" y="929"/>
                    <a:pt x="752" y="954"/>
                  </a:cubicBezTo>
                  <a:cubicBezTo>
                    <a:pt x="743" y="978"/>
                    <a:pt x="746" y="900"/>
                    <a:pt x="718" y="910"/>
                  </a:cubicBezTo>
                  <a:cubicBezTo>
                    <a:pt x="699" y="909"/>
                    <a:pt x="680" y="909"/>
                    <a:pt x="661" y="905"/>
                  </a:cubicBezTo>
                  <a:cubicBezTo>
                    <a:pt x="651" y="903"/>
                    <a:pt x="644" y="897"/>
                    <a:pt x="634" y="896"/>
                  </a:cubicBezTo>
                  <a:cubicBezTo>
                    <a:pt x="617" y="895"/>
                    <a:pt x="600" y="895"/>
                    <a:pt x="583" y="894"/>
                  </a:cubicBezTo>
                  <a:cubicBezTo>
                    <a:pt x="569" y="890"/>
                    <a:pt x="557" y="882"/>
                    <a:pt x="543" y="879"/>
                  </a:cubicBezTo>
                  <a:cubicBezTo>
                    <a:pt x="538" y="876"/>
                    <a:pt x="535" y="872"/>
                    <a:pt x="530" y="870"/>
                  </a:cubicBezTo>
                  <a:cubicBezTo>
                    <a:pt x="525" y="868"/>
                    <a:pt x="516" y="865"/>
                    <a:pt x="516" y="865"/>
                  </a:cubicBezTo>
                  <a:cubicBezTo>
                    <a:pt x="507" y="850"/>
                    <a:pt x="496" y="852"/>
                    <a:pt x="478" y="850"/>
                  </a:cubicBezTo>
                  <a:cubicBezTo>
                    <a:pt x="470" y="847"/>
                    <a:pt x="465" y="843"/>
                    <a:pt x="456" y="841"/>
                  </a:cubicBezTo>
                  <a:cubicBezTo>
                    <a:pt x="440" y="830"/>
                    <a:pt x="432" y="809"/>
                    <a:pt x="416" y="799"/>
                  </a:cubicBezTo>
                  <a:cubicBezTo>
                    <a:pt x="408" y="786"/>
                    <a:pt x="395" y="778"/>
                    <a:pt x="385" y="768"/>
                  </a:cubicBezTo>
                  <a:cubicBezTo>
                    <a:pt x="383" y="765"/>
                    <a:pt x="381" y="763"/>
                    <a:pt x="378" y="761"/>
                  </a:cubicBezTo>
                  <a:cubicBezTo>
                    <a:pt x="375" y="758"/>
                    <a:pt x="365" y="756"/>
                    <a:pt x="365" y="756"/>
                  </a:cubicBezTo>
                  <a:cubicBezTo>
                    <a:pt x="360" y="748"/>
                    <a:pt x="355" y="748"/>
                    <a:pt x="347" y="743"/>
                  </a:cubicBezTo>
                  <a:cubicBezTo>
                    <a:pt x="331" y="744"/>
                    <a:pt x="315" y="745"/>
                    <a:pt x="298" y="745"/>
                  </a:cubicBezTo>
                  <a:cubicBezTo>
                    <a:pt x="264" y="751"/>
                    <a:pt x="204" y="737"/>
                    <a:pt x="154" y="733"/>
                  </a:cubicBezTo>
                  <a:cubicBezTo>
                    <a:pt x="111" y="730"/>
                    <a:pt x="66" y="725"/>
                    <a:pt x="40" y="723"/>
                  </a:cubicBezTo>
                  <a:cubicBezTo>
                    <a:pt x="14" y="722"/>
                    <a:pt x="7" y="845"/>
                    <a:pt x="0" y="725"/>
                  </a:cubicBezTo>
                  <a:lnTo>
                    <a:pt x="0" y="0"/>
                  </a:lnTo>
                  <a:lnTo>
                    <a:pt x="227" y="32"/>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7" name="Freeform 15" descr="Large confetti"/>
            <p:cNvSpPr>
              <a:spLocks/>
            </p:cNvSpPr>
            <p:nvPr/>
          </p:nvSpPr>
          <p:spPr bwMode="auto">
            <a:xfrm>
              <a:off x="672" y="2833"/>
              <a:ext cx="1499" cy="1482"/>
            </a:xfrm>
            <a:custGeom>
              <a:avLst/>
              <a:gdLst>
                <a:gd name="T0" fmla="*/ 1492 w 1499"/>
                <a:gd name="T1" fmla="*/ 1482 h 1482"/>
                <a:gd name="T2" fmla="*/ 1488 w 1499"/>
                <a:gd name="T3" fmla="*/ 1444 h 1482"/>
                <a:gd name="T4" fmla="*/ 1499 w 1499"/>
                <a:gd name="T5" fmla="*/ 1424 h 1482"/>
                <a:gd name="T6" fmla="*/ 1492 w 1499"/>
                <a:gd name="T7" fmla="*/ 1395 h 1482"/>
                <a:gd name="T8" fmla="*/ 1477 w 1499"/>
                <a:gd name="T9" fmla="*/ 1386 h 1482"/>
                <a:gd name="T10" fmla="*/ 1426 w 1499"/>
                <a:gd name="T11" fmla="*/ 1355 h 1482"/>
                <a:gd name="T12" fmla="*/ 1408 w 1499"/>
                <a:gd name="T13" fmla="*/ 1337 h 1482"/>
                <a:gd name="T14" fmla="*/ 1392 w 1499"/>
                <a:gd name="T15" fmla="*/ 1311 h 1482"/>
                <a:gd name="T16" fmla="*/ 1381 w 1499"/>
                <a:gd name="T17" fmla="*/ 1275 h 1482"/>
                <a:gd name="T18" fmla="*/ 1337 w 1499"/>
                <a:gd name="T19" fmla="*/ 1246 h 1482"/>
                <a:gd name="T20" fmla="*/ 1317 w 1499"/>
                <a:gd name="T21" fmla="*/ 1231 h 1482"/>
                <a:gd name="T22" fmla="*/ 1237 w 1499"/>
                <a:gd name="T23" fmla="*/ 1164 h 1482"/>
                <a:gd name="T24" fmla="*/ 1203 w 1499"/>
                <a:gd name="T25" fmla="*/ 1151 h 1482"/>
                <a:gd name="T26" fmla="*/ 1157 w 1499"/>
                <a:gd name="T27" fmla="*/ 1115 h 1482"/>
                <a:gd name="T28" fmla="*/ 1143 w 1499"/>
                <a:gd name="T29" fmla="*/ 1100 h 1482"/>
                <a:gd name="T30" fmla="*/ 1139 w 1499"/>
                <a:gd name="T31" fmla="*/ 1086 h 1482"/>
                <a:gd name="T32" fmla="*/ 1112 w 1499"/>
                <a:gd name="T33" fmla="*/ 1031 h 1482"/>
                <a:gd name="T34" fmla="*/ 1097 w 1499"/>
                <a:gd name="T35" fmla="*/ 1060 h 1482"/>
                <a:gd name="T36" fmla="*/ 1081 w 1499"/>
                <a:gd name="T37" fmla="*/ 1095 h 1482"/>
                <a:gd name="T38" fmla="*/ 1079 w 1499"/>
                <a:gd name="T39" fmla="*/ 1088 h 1482"/>
                <a:gd name="T40" fmla="*/ 1072 w 1499"/>
                <a:gd name="T41" fmla="*/ 1086 h 1482"/>
                <a:gd name="T42" fmla="*/ 1052 w 1499"/>
                <a:gd name="T43" fmla="*/ 1075 h 1482"/>
                <a:gd name="T44" fmla="*/ 1039 w 1499"/>
                <a:gd name="T45" fmla="*/ 1071 h 1482"/>
                <a:gd name="T46" fmla="*/ 1017 w 1499"/>
                <a:gd name="T47" fmla="*/ 1035 h 1482"/>
                <a:gd name="T48" fmla="*/ 1014 w 1499"/>
                <a:gd name="T49" fmla="*/ 997 h 1482"/>
                <a:gd name="T50" fmla="*/ 1012 w 1499"/>
                <a:gd name="T51" fmla="*/ 984 h 1482"/>
                <a:gd name="T52" fmla="*/ 983 w 1499"/>
                <a:gd name="T53" fmla="*/ 915 h 1482"/>
                <a:gd name="T54" fmla="*/ 957 w 1499"/>
                <a:gd name="T55" fmla="*/ 895 h 1482"/>
                <a:gd name="T56" fmla="*/ 943 w 1499"/>
                <a:gd name="T57" fmla="*/ 866 h 1482"/>
                <a:gd name="T58" fmla="*/ 923 w 1499"/>
                <a:gd name="T59" fmla="*/ 822 h 1482"/>
                <a:gd name="T60" fmla="*/ 901 w 1499"/>
                <a:gd name="T61" fmla="*/ 788 h 1482"/>
                <a:gd name="T62" fmla="*/ 881 w 1499"/>
                <a:gd name="T63" fmla="*/ 791 h 1482"/>
                <a:gd name="T64" fmla="*/ 852 w 1499"/>
                <a:gd name="T65" fmla="*/ 822 h 1482"/>
                <a:gd name="T66" fmla="*/ 843 w 1499"/>
                <a:gd name="T67" fmla="*/ 837 h 1482"/>
                <a:gd name="T68" fmla="*/ 841 w 1499"/>
                <a:gd name="T69" fmla="*/ 844 h 1482"/>
                <a:gd name="T70" fmla="*/ 823 w 1499"/>
                <a:gd name="T71" fmla="*/ 851 h 1482"/>
                <a:gd name="T72" fmla="*/ 814 w 1499"/>
                <a:gd name="T73" fmla="*/ 860 h 1482"/>
                <a:gd name="T74" fmla="*/ 801 w 1499"/>
                <a:gd name="T75" fmla="*/ 871 h 1482"/>
                <a:gd name="T76" fmla="*/ 781 w 1499"/>
                <a:gd name="T77" fmla="*/ 884 h 1482"/>
                <a:gd name="T78" fmla="*/ 777 w 1499"/>
                <a:gd name="T79" fmla="*/ 891 h 1482"/>
                <a:gd name="T80" fmla="*/ 725 w 1499"/>
                <a:gd name="T81" fmla="*/ 926 h 1482"/>
                <a:gd name="T82" fmla="*/ 688 w 1499"/>
                <a:gd name="T83" fmla="*/ 924 h 1482"/>
                <a:gd name="T84" fmla="*/ 654 w 1499"/>
                <a:gd name="T85" fmla="*/ 904 h 1482"/>
                <a:gd name="T86" fmla="*/ 563 w 1499"/>
                <a:gd name="T87" fmla="*/ 826 h 1482"/>
                <a:gd name="T88" fmla="*/ 534 w 1499"/>
                <a:gd name="T89" fmla="*/ 684 h 1482"/>
                <a:gd name="T90" fmla="*/ 512 w 1499"/>
                <a:gd name="T91" fmla="*/ 637 h 1482"/>
                <a:gd name="T92" fmla="*/ 485 w 1499"/>
                <a:gd name="T93" fmla="*/ 609 h 1482"/>
                <a:gd name="T94" fmla="*/ 561 w 1499"/>
                <a:gd name="T95" fmla="*/ 566 h 1482"/>
                <a:gd name="T96" fmla="*/ 536 w 1499"/>
                <a:gd name="T97" fmla="*/ 540 h 1482"/>
                <a:gd name="T98" fmla="*/ 532 w 1499"/>
                <a:gd name="T99" fmla="*/ 531 h 1482"/>
                <a:gd name="T100" fmla="*/ 519 w 1499"/>
                <a:gd name="T101" fmla="*/ 506 h 1482"/>
                <a:gd name="T102" fmla="*/ 508 w 1499"/>
                <a:gd name="T103" fmla="*/ 491 h 1482"/>
                <a:gd name="T104" fmla="*/ 510 w 1499"/>
                <a:gd name="T105" fmla="*/ 464 h 1482"/>
                <a:gd name="T106" fmla="*/ 470 w 1499"/>
                <a:gd name="T107" fmla="*/ 413 h 1482"/>
                <a:gd name="T108" fmla="*/ 363 w 1499"/>
                <a:gd name="T109" fmla="*/ 311 h 1482"/>
                <a:gd name="T110" fmla="*/ 356 w 1499"/>
                <a:gd name="T111" fmla="*/ 241 h 1482"/>
                <a:gd name="T112" fmla="*/ 311 w 1499"/>
                <a:gd name="T113" fmla="*/ 213 h 1482"/>
                <a:gd name="T114" fmla="*/ 293 w 1499"/>
                <a:gd name="T115" fmla="*/ 185 h 1482"/>
                <a:gd name="T116" fmla="*/ 176 w 1499"/>
                <a:gd name="T117" fmla="*/ 163 h 1482"/>
                <a:gd name="T118" fmla="*/ 293 w 1499"/>
                <a:gd name="T119" fmla="*/ 300 h 1482"/>
                <a:gd name="T120" fmla="*/ 0 w 1499"/>
                <a:gd name="T121" fmla="*/ 197 h 1482"/>
                <a:gd name="T122" fmla="*/ 6 w 1499"/>
                <a:gd name="T123" fmla="*/ 1481 h 1482"/>
                <a:gd name="T124" fmla="*/ 1492 w 1499"/>
                <a:gd name="T125"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9" h="1482">
                  <a:moveTo>
                    <a:pt x="1492" y="1482"/>
                  </a:moveTo>
                  <a:cubicBezTo>
                    <a:pt x="1484" y="1469"/>
                    <a:pt x="1483" y="1461"/>
                    <a:pt x="1488" y="1444"/>
                  </a:cubicBezTo>
                  <a:cubicBezTo>
                    <a:pt x="1490" y="1437"/>
                    <a:pt x="1496" y="1431"/>
                    <a:pt x="1499" y="1424"/>
                  </a:cubicBezTo>
                  <a:cubicBezTo>
                    <a:pt x="1496" y="1404"/>
                    <a:pt x="1498" y="1413"/>
                    <a:pt x="1492" y="1395"/>
                  </a:cubicBezTo>
                  <a:cubicBezTo>
                    <a:pt x="1492" y="1393"/>
                    <a:pt x="1477" y="1386"/>
                    <a:pt x="1477" y="1386"/>
                  </a:cubicBezTo>
                  <a:cubicBezTo>
                    <a:pt x="1456" y="1377"/>
                    <a:pt x="1444" y="1367"/>
                    <a:pt x="1426" y="1355"/>
                  </a:cubicBezTo>
                  <a:cubicBezTo>
                    <a:pt x="1421" y="1347"/>
                    <a:pt x="1416" y="1343"/>
                    <a:pt x="1408" y="1337"/>
                  </a:cubicBezTo>
                  <a:cubicBezTo>
                    <a:pt x="1401" y="1327"/>
                    <a:pt x="1395" y="1324"/>
                    <a:pt x="1392" y="1311"/>
                  </a:cubicBezTo>
                  <a:cubicBezTo>
                    <a:pt x="1390" y="1299"/>
                    <a:pt x="1389" y="1285"/>
                    <a:pt x="1381" y="1275"/>
                  </a:cubicBezTo>
                  <a:cubicBezTo>
                    <a:pt x="1370" y="1262"/>
                    <a:pt x="1351" y="1256"/>
                    <a:pt x="1337" y="1246"/>
                  </a:cubicBezTo>
                  <a:cubicBezTo>
                    <a:pt x="1331" y="1238"/>
                    <a:pt x="1326" y="1235"/>
                    <a:pt x="1317" y="1231"/>
                  </a:cubicBezTo>
                  <a:cubicBezTo>
                    <a:pt x="1300" y="1206"/>
                    <a:pt x="1260" y="1177"/>
                    <a:pt x="1237" y="1164"/>
                  </a:cubicBezTo>
                  <a:cubicBezTo>
                    <a:pt x="1227" y="1158"/>
                    <a:pt x="1213" y="1158"/>
                    <a:pt x="1203" y="1151"/>
                  </a:cubicBezTo>
                  <a:cubicBezTo>
                    <a:pt x="1188" y="1140"/>
                    <a:pt x="1175" y="1121"/>
                    <a:pt x="1157" y="1115"/>
                  </a:cubicBezTo>
                  <a:cubicBezTo>
                    <a:pt x="1152" y="1111"/>
                    <a:pt x="1146" y="1105"/>
                    <a:pt x="1143" y="1100"/>
                  </a:cubicBezTo>
                  <a:cubicBezTo>
                    <a:pt x="1141" y="1096"/>
                    <a:pt x="1139" y="1086"/>
                    <a:pt x="1139" y="1086"/>
                  </a:cubicBezTo>
                  <a:cubicBezTo>
                    <a:pt x="1137" y="1063"/>
                    <a:pt x="1137" y="1039"/>
                    <a:pt x="1112" y="1031"/>
                  </a:cubicBezTo>
                  <a:cubicBezTo>
                    <a:pt x="1102" y="1038"/>
                    <a:pt x="1102" y="1048"/>
                    <a:pt x="1097" y="1060"/>
                  </a:cubicBezTo>
                  <a:cubicBezTo>
                    <a:pt x="1092" y="1071"/>
                    <a:pt x="1087" y="1084"/>
                    <a:pt x="1081" y="1095"/>
                  </a:cubicBezTo>
                  <a:cubicBezTo>
                    <a:pt x="1080" y="1093"/>
                    <a:pt x="1080" y="1090"/>
                    <a:pt x="1079" y="1088"/>
                  </a:cubicBezTo>
                  <a:cubicBezTo>
                    <a:pt x="1077" y="1087"/>
                    <a:pt x="1074" y="1087"/>
                    <a:pt x="1072" y="1086"/>
                  </a:cubicBezTo>
                  <a:cubicBezTo>
                    <a:pt x="1066" y="1083"/>
                    <a:pt x="1059" y="1078"/>
                    <a:pt x="1052" y="1075"/>
                  </a:cubicBezTo>
                  <a:cubicBezTo>
                    <a:pt x="1048" y="1073"/>
                    <a:pt x="1039" y="1071"/>
                    <a:pt x="1039" y="1071"/>
                  </a:cubicBezTo>
                  <a:cubicBezTo>
                    <a:pt x="1028" y="1060"/>
                    <a:pt x="1023" y="1048"/>
                    <a:pt x="1017" y="1035"/>
                  </a:cubicBezTo>
                  <a:cubicBezTo>
                    <a:pt x="1016" y="1023"/>
                    <a:pt x="1016" y="1010"/>
                    <a:pt x="1014" y="997"/>
                  </a:cubicBezTo>
                  <a:cubicBezTo>
                    <a:pt x="1014" y="993"/>
                    <a:pt x="1013" y="988"/>
                    <a:pt x="1012" y="984"/>
                  </a:cubicBezTo>
                  <a:cubicBezTo>
                    <a:pt x="1010" y="951"/>
                    <a:pt x="1019" y="924"/>
                    <a:pt x="983" y="915"/>
                  </a:cubicBezTo>
                  <a:cubicBezTo>
                    <a:pt x="974" y="908"/>
                    <a:pt x="967" y="900"/>
                    <a:pt x="957" y="895"/>
                  </a:cubicBezTo>
                  <a:cubicBezTo>
                    <a:pt x="951" y="886"/>
                    <a:pt x="948" y="876"/>
                    <a:pt x="943" y="866"/>
                  </a:cubicBezTo>
                  <a:cubicBezTo>
                    <a:pt x="936" y="851"/>
                    <a:pt x="929" y="837"/>
                    <a:pt x="923" y="822"/>
                  </a:cubicBezTo>
                  <a:cubicBezTo>
                    <a:pt x="918" y="807"/>
                    <a:pt x="916" y="796"/>
                    <a:pt x="901" y="788"/>
                  </a:cubicBezTo>
                  <a:cubicBezTo>
                    <a:pt x="894" y="789"/>
                    <a:pt x="887" y="788"/>
                    <a:pt x="881" y="791"/>
                  </a:cubicBezTo>
                  <a:cubicBezTo>
                    <a:pt x="868" y="797"/>
                    <a:pt x="864" y="814"/>
                    <a:pt x="852" y="822"/>
                  </a:cubicBezTo>
                  <a:cubicBezTo>
                    <a:pt x="847" y="837"/>
                    <a:pt x="854" y="818"/>
                    <a:pt x="843" y="837"/>
                  </a:cubicBezTo>
                  <a:cubicBezTo>
                    <a:pt x="842" y="839"/>
                    <a:pt x="843" y="843"/>
                    <a:pt x="841" y="844"/>
                  </a:cubicBezTo>
                  <a:cubicBezTo>
                    <a:pt x="836" y="848"/>
                    <a:pt x="829" y="848"/>
                    <a:pt x="823" y="851"/>
                  </a:cubicBezTo>
                  <a:cubicBezTo>
                    <a:pt x="818" y="866"/>
                    <a:pt x="825" y="850"/>
                    <a:pt x="814" y="860"/>
                  </a:cubicBezTo>
                  <a:cubicBezTo>
                    <a:pt x="798" y="873"/>
                    <a:pt x="816" y="866"/>
                    <a:pt x="801" y="871"/>
                  </a:cubicBezTo>
                  <a:cubicBezTo>
                    <a:pt x="795" y="876"/>
                    <a:pt x="787" y="879"/>
                    <a:pt x="781" y="884"/>
                  </a:cubicBezTo>
                  <a:cubicBezTo>
                    <a:pt x="779" y="886"/>
                    <a:pt x="778" y="889"/>
                    <a:pt x="777" y="891"/>
                  </a:cubicBezTo>
                  <a:cubicBezTo>
                    <a:pt x="762" y="906"/>
                    <a:pt x="746" y="921"/>
                    <a:pt x="725" y="926"/>
                  </a:cubicBezTo>
                  <a:cubicBezTo>
                    <a:pt x="713" y="926"/>
                    <a:pt x="700" y="926"/>
                    <a:pt x="688" y="924"/>
                  </a:cubicBezTo>
                  <a:cubicBezTo>
                    <a:pt x="677" y="923"/>
                    <a:pt x="663" y="909"/>
                    <a:pt x="654" y="904"/>
                  </a:cubicBezTo>
                  <a:cubicBezTo>
                    <a:pt x="618" y="882"/>
                    <a:pt x="587" y="862"/>
                    <a:pt x="563" y="826"/>
                  </a:cubicBezTo>
                  <a:cubicBezTo>
                    <a:pt x="551" y="779"/>
                    <a:pt x="547" y="731"/>
                    <a:pt x="534" y="684"/>
                  </a:cubicBezTo>
                  <a:cubicBezTo>
                    <a:pt x="530" y="668"/>
                    <a:pt x="526" y="647"/>
                    <a:pt x="512" y="637"/>
                  </a:cubicBezTo>
                  <a:cubicBezTo>
                    <a:pt x="508" y="627"/>
                    <a:pt x="494" y="616"/>
                    <a:pt x="485" y="609"/>
                  </a:cubicBezTo>
                  <a:cubicBezTo>
                    <a:pt x="476" y="600"/>
                    <a:pt x="574" y="570"/>
                    <a:pt x="561" y="566"/>
                  </a:cubicBezTo>
                  <a:cubicBezTo>
                    <a:pt x="544" y="568"/>
                    <a:pt x="552" y="536"/>
                    <a:pt x="536" y="540"/>
                  </a:cubicBezTo>
                  <a:cubicBezTo>
                    <a:pt x="526" y="547"/>
                    <a:pt x="543" y="525"/>
                    <a:pt x="532" y="531"/>
                  </a:cubicBezTo>
                  <a:cubicBezTo>
                    <a:pt x="523" y="535"/>
                    <a:pt x="528" y="504"/>
                    <a:pt x="519" y="506"/>
                  </a:cubicBezTo>
                  <a:cubicBezTo>
                    <a:pt x="506" y="504"/>
                    <a:pt x="518" y="499"/>
                    <a:pt x="508" y="491"/>
                  </a:cubicBezTo>
                  <a:cubicBezTo>
                    <a:pt x="500" y="484"/>
                    <a:pt x="518" y="468"/>
                    <a:pt x="510" y="464"/>
                  </a:cubicBezTo>
                  <a:cubicBezTo>
                    <a:pt x="514" y="432"/>
                    <a:pt x="494" y="439"/>
                    <a:pt x="470" y="413"/>
                  </a:cubicBezTo>
                  <a:cubicBezTo>
                    <a:pt x="445" y="387"/>
                    <a:pt x="382" y="339"/>
                    <a:pt x="363" y="311"/>
                  </a:cubicBezTo>
                  <a:cubicBezTo>
                    <a:pt x="355" y="232"/>
                    <a:pt x="375" y="267"/>
                    <a:pt x="356" y="241"/>
                  </a:cubicBezTo>
                  <a:cubicBezTo>
                    <a:pt x="347" y="225"/>
                    <a:pt x="322" y="222"/>
                    <a:pt x="311" y="213"/>
                  </a:cubicBezTo>
                  <a:cubicBezTo>
                    <a:pt x="301" y="204"/>
                    <a:pt x="316" y="193"/>
                    <a:pt x="293" y="185"/>
                  </a:cubicBezTo>
                  <a:cubicBezTo>
                    <a:pt x="271" y="176"/>
                    <a:pt x="176" y="143"/>
                    <a:pt x="176" y="163"/>
                  </a:cubicBezTo>
                  <a:cubicBezTo>
                    <a:pt x="176" y="182"/>
                    <a:pt x="323" y="295"/>
                    <a:pt x="293" y="300"/>
                  </a:cubicBezTo>
                  <a:cubicBezTo>
                    <a:pt x="264" y="306"/>
                    <a:pt x="48" y="0"/>
                    <a:pt x="0" y="197"/>
                  </a:cubicBezTo>
                  <a:lnTo>
                    <a:pt x="6" y="1481"/>
                  </a:lnTo>
                  <a:lnTo>
                    <a:pt x="1492" y="1482"/>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8" name="Freeform 16"/>
            <p:cNvSpPr>
              <a:spLocks/>
            </p:cNvSpPr>
            <p:nvPr/>
          </p:nvSpPr>
          <p:spPr bwMode="auto">
            <a:xfrm>
              <a:off x="2388" y="753"/>
              <a:ext cx="2449" cy="3567"/>
            </a:xfrm>
            <a:custGeom>
              <a:avLst/>
              <a:gdLst>
                <a:gd name="T0" fmla="*/ 10 w 2449"/>
                <a:gd name="T1" fmla="*/ 3490 h 3567"/>
                <a:gd name="T2" fmla="*/ 69 w 2449"/>
                <a:gd name="T3" fmla="*/ 3336 h 3567"/>
                <a:gd name="T4" fmla="*/ 290 w 2449"/>
                <a:gd name="T5" fmla="*/ 3137 h 3567"/>
                <a:gd name="T6" fmla="*/ 413 w 2449"/>
                <a:gd name="T7" fmla="*/ 3071 h 3567"/>
                <a:gd name="T8" fmla="*/ 491 w 2449"/>
                <a:gd name="T9" fmla="*/ 3031 h 3567"/>
                <a:gd name="T10" fmla="*/ 627 w 2449"/>
                <a:gd name="T11" fmla="*/ 2958 h 3567"/>
                <a:gd name="T12" fmla="*/ 755 w 2449"/>
                <a:gd name="T13" fmla="*/ 2887 h 3567"/>
                <a:gd name="T14" fmla="*/ 968 w 2449"/>
                <a:gd name="T15" fmla="*/ 2730 h 3567"/>
                <a:gd name="T16" fmla="*/ 1028 w 2449"/>
                <a:gd name="T17" fmla="*/ 2631 h 3567"/>
                <a:gd name="T18" fmla="*/ 1084 w 2449"/>
                <a:gd name="T19" fmla="*/ 2641 h 3567"/>
                <a:gd name="T20" fmla="*/ 1316 w 2449"/>
                <a:gd name="T21" fmla="*/ 2488 h 3567"/>
                <a:gd name="T22" fmla="*/ 1474 w 2449"/>
                <a:gd name="T23" fmla="*/ 2316 h 3567"/>
                <a:gd name="T24" fmla="*/ 1519 w 2449"/>
                <a:gd name="T25" fmla="*/ 2050 h 3567"/>
                <a:gd name="T26" fmla="*/ 1523 w 2449"/>
                <a:gd name="T27" fmla="*/ 1836 h 3567"/>
                <a:gd name="T28" fmla="*/ 1545 w 2449"/>
                <a:gd name="T29" fmla="*/ 1482 h 3567"/>
                <a:gd name="T30" fmla="*/ 1580 w 2449"/>
                <a:gd name="T31" fmla="*/ 1180 h 3567"/>
                <a:gd name="T32" fmla="*/ 1618 w 2449"/>
                <a:gd name="T33" fmla="*/ 1081 h 3567"/>
                <a:gd name="T34" fmla="*/ 1685 w 2449"/>
                <a:gd name="T35" fmla="*/ 971 h 3567"/>
                <a:gd name="T36" fmla="*/ 1790 w 2449"/>
                <a:gd name="T37" fmla="*/ 852 h 3567"/>
                <a:gd name="T38" fmla="*/ 1919 w 2449"/>
                <a:gd name="T39" fmla="*/ 703 h 3567"/>
                <a:gd name="T40" fmla="*/ 2039 w 2449"/>
                <a:gd name="T41" fmla="*/ 577 h 3567"/>
                <a:gd name="T42" fmla="*/ 2132 w 2449"/>
                <a:gd name="T43" fmla="*/ 492 h 3567"/>
                <a:gd name="T44" fmla="*/ 2220 w 2449"/>
                <a:gd name="T45" fmla="*/ 397 h 3567"/>
                <a:gd name="T46" fmla="*/ 2295 w 2449"/>
                <a:gd name="T47" fmla="*/ 304 h 3567"/>
                <a:gd name="T48" fmla="*/ 2392 w 2449"/>
                <a:gd name="T49" fmla="*/ 154 h 3567"/>
                <a:gd name="T50" fmla="*/ 2435 w 2449"/>
                <a:gd name="T51" fmla="*/ 378 h 3567"/>
                <a:gd name="T52" fmla="*/ 2432 w 2449"/>
                <a:gd name="T53" fmla="*/ 383 h 3567"/>
                <a:gd name="T54" fmla="*/ 2411 w 2449"/>
                <a:gd name="T55" fmla="*/ 406 h 3567"/>
                <a:gd name="T56" fmla="*/ 2292 w 2449"/>
                <a:gd name="T57" fmla="*/ 506 h 3567"/>
                <a:gd name="T58" fmla="*/ 2218 w 2449"/>
                <a:gd name="T59" fmla="*/ 571 h 3567"/>
                <a:gd name="T60" fmla="*/ 2138 w 2449"/>
                <a:gd name="T61" fmla="*/ 654 h 3567"/>
                <a:gd name="T62" fmla="*/ 2007 w 2449"/>
                <a:gd name="T63" fmla="*/ 795 h 3567"/>
                <a:gd name="T64" fmla="*/ 1928 w 2449"/>
                <a:gd name="T65" fmla="*/ 916 h 3567"/>
                <a:gd name="T66" fmla="*/ 1817 w 2449"/>
                <a:gd name="T67" fmla="*/ 1036 h 3567"/>
                <a:gd name="T68" fmla="*/ 1736 w 2449"/>
                <a:gd name="T69" fmla="*/ 1265 h 3567"/>
                <a:gd name="T70" fmla="*/ 1732 w 2449"/>
                <a:gd name="T71" fmla="*/ 1415 h 3567"/>
                <a:gd name="T72" fmla="*/ 1708 w 2449"/>
                <a:gd name="T73" fmla="*/ 1706 h 3567"/>
                <a:gd name="T74" fmla="*/ 1689 w 2449"/>
                <a:gd name="T75" fmla="*/ 2118 h 3567"/>
                <a:gd name="T76" fmla="*/ 1656 w 2449"/>
                <a:gd name="T77" fmla="*/ 2337 h 3567"/>
                <a:gd name="T78" fmla="*/ 1591 w 2449"/>
                <a:gd name="T79" fmla="*/ 2515 h 3567"/>
                <a:gd name="T80" fmla="*/ 1450 w 2449"/>
                <a:gd name="T81" fmla="*/ 2622 h 3567"/>
                <a:gd name="T82" fmla="*/ 1324 w 2449"/>
                <a:gd name="T83" fmla="*/ 2716 h 3567"/>
                <a:gd name="T84" fmla="*/ 1194 w 2449"/>
                <a:gd name="T85" fmla="*/ 2785 h 3567"/>
                <a:gd name="T86" fmla="*/ 1059 w 2449"/>
                <a:gd name="T87" fmla="*/ 2877 h 3567"/>
                <a:gd name="T88" fmla="*/ 912 w 2449"/>
                <a:gd name="T89" fmla="*/ 2994 h 3567"/>
                <a:gd name="T90" fmla="*/ 826 w 2449"/>
                <a:gd name="T91" fmla="*/ 3042 h 3567"/>
                <a:gd name="T92" fmla="*/ 672 w 2449"/>
                <a:gd name="T93" fmla="*/ 3137 h 3567"/>
                <a:gd name="T94" fmla="*/ 512 w 2449"/>
                <a:gd name="T95" fmla="*/ 3245 h 3567"/>
                <a:gd name="T96" fmla="*/ 309 w 2449"/>
                <a:gd name="T97" fmla="*/ 3355 h 3567"/>
                <a:gd name="T98" fmla="*/ 234 w 2449"/>
                <a:gd name="T99" fmla="*/ 3481 h 3567"/>
                <a:gd name="T100" fmla="*/ 0 w 2449"/>
                <a:gd name="T101" fmla="*/ 3564 h 3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9" h="3567">
                  <a:moveTo>
                    <a:pt x="0" y="3564"/>
                  </a:moveTo>
                  <a:lnTo>
                    <a:pt x="10" y="3490"/>
                  </a:lnTo>
                  <a:cubicBezTo>
                    <a:pt x="18" y="3461"/>
                    <a:pt x="35" y="3416"/>
                    <a:pt x="45" y="3391"/>
                  </a:cubicBezTo>
                  <a:cubicBezTo>
                    <a:pt x="55" y="3365"/>
                    <a:pt x="48" y="3366"/>
                    <a:pt x="69" y="3336"/>
                  </a:cubicBezTo>
                  <a:cubicBezTo>
                    <a:pt x="86" y="3304"/>
                    <a:pt x="133" y="3244"/>
                    <a:pt x="170" y="3211"/>
                  </a:cubicBezTo>
                  <a:cubicBezTo>
                    <a:pt x="207" y="3178"/>
                    <a:pt x="259" y="3155"/>
                    <a:pt x="290" y="3137"/>
                  </a:cubicBezTo>
                  <a:cubicBezTo>
                    <a:pt x="294" y="3133"/>
                    <a:pt x="333" y="3116"/>
                    <a:pt x="354" y="3105"/>
                  </a:cubicBezTo>
                  <a:cubicBezTo>
                    <a:pt x="374" y="3094"/>
                    <a:pt x="398" y="3081"/>
                    <a:pt x="413" y="3071"/>
                  </a:cubicBezTo>
                  <a:cubicBezTo>
                    <a:pt x="427" y="3067"/>
                    <a:pt x="431" y="3053"/>
                    <a:pt x="446" y="3048"/>
                  </a:cubicBezTo>
                  <a:cubicBezTo>
                    <a:pt x="460" y="3044"/>
                    <a:pt x="491" y="3031"/>
                    <a:pt x="491" y="3031"/>
                  </a:cubicBezTo>
                  <a:cubicBezTo>
                    <a:pt x="524" y="2997"/>
                    <a:pt x="545" y="3005"/>
                    <a:pt x="586" y="2985"/>
                  </a:cubicBezTo>
                  <a:cubicBezTo>
                    <a:pt x="600" y="2978"/>
                    <a:pt x="614" y="2965"/>
                    <a:pt x="627" y="2958"/>
                  </a:cubicBezTo>
                  <a:cubicBezTo>
                    <a:pt x="656" y="2941"/>
                    <a:pt x="680" y="2925"/>
                    <a:pt x="712" y="2914"/>
                  </a:cubicBezTo>
                  <a:cubicBezTo>
                    <a:pt x="726" y="2909"/>
                    <a:pt x="741" y="2893"/>
                    <a:pt x="755" y="2887"/>
                  </a:cubicBezTo>
                  <a:cubicBezTo>
                    <a:pt x="817" y="2855"/>
                    <a:pt x="795" y="2868"/>
                    <a:pt x="853" y="2823"/>
                  </a:cubicBezTo>
                  <a:cubicBezTo>
                    <a:pt x="894" y="2792"/>
                    <a:pt x="932" y="2766"/>
                    <a:pt x="968" y="2730"/>
                  </a:cubicBezTo>
                  <a:cubicBezTo>
                    <a:pt x="999" y="2705"/>
                    <a:pt x="1015" y="2698"/>
                    <a:pt x="1038" y="2679"/>
                  </a:cubicBezTo>
                  <a:cubicBezTo>
                    <a:pt x="1048" y="2663"/>
                    <a:pt x="1026" y="2641"/>
                    <a:pt x="1028" y="2631"/>
                  </a:cubicBezTo>
                  <a:cubicBezTo>
                    <a:pt x="1030" y="2620"/>
                    <a:pt x="1039" y="2615"/>
                    <a:pt x="1049" y="2617"/>
                  </a:cubicBezTo>
                  <a:cubicBezTo>
                    <a:pt x="1058" y="2619"/>
                    <a:pt x="1065" y="2645"/>
                    <a:pt x="1084" y="2641"/>
                  </a:cubicBezTo>
                  <a:cubicBezTo>
                    <a:pt x="1103" y="2637"/>
                    <a:pt x="1123" y="2621"/>
                    <a:pt x="1161" y="2595"/>
                  </a:cubicBezTo>
                  <a:cubicBezTo>
                    <a:pt x="1160" y="2595"/>
                    <a:pt x="1253" y="2520"/>
                    <a:pt x="1316" y="2488"/>
                  </a:cubicBezTo>
                  <a:cubicBezTo>
                    <a:pt x="1329" y="2482"/>
                    <a:pt x="1356" y="2443"/>
                    <a:pt x="1370" y="2438"/>
                  </a:cubicBezTo>
                  <a:cubicBezTo>
                    <a:pt x="1394" y="2409"/>
                    <a:pt x="1456" y="2343"/>
                    <a:pt x="1474" y="2316"/>
                  </a:cubicBezTo>
                  <a:cubicBezTo>
                    <a:pt x="1496" y="2280"/>
                    <a:pt x="1493" y="2268"/>
                    <a:pt x="1501" y="2223"/>
                  </a:cubicBezTo>
                  <a:cubicBezTo>
                    <a:pt x="1505" y="2180"/>
                    <a:pt x="1520" y="2110"/>
                    <a:pt x="1519" y="2050"/>
                  </a:cubicBezTo>
                  <a:cubicBezTo>
                    <a:pt x="1523" y="2002"/>
                    <a:pt x="1524" y="1970"/>
                    <a:pt x="1525" y="1934"/>
                  </a:cubicBezTo>
                  <a:cubicBezTo>
                    <a:pt x="1525" y="1899"/>
                    <a:pt x="1522" y="1890"/>
                    <a:pt x="1523" y="1836"/>
                  </a:cubicBezTo>
                  <a:cubicBezTo>
                    <a:pt x="1517" y="1787"/>
                    <a:pt x="1522" y="1719"/>
                    <a:pt x="1532" y="1610"/>
                  </a:cubicBezTo>
                  <a:cubicBezTo>
                    <a:pt x="1536" y="1551"/>
                    <a:pt x="1543" y="1527"/>
                    <a:pt x="1545" y="1482"/>
                  </a:cubicBezTo>
                  <a:cubicBezTo>
                    <a:pt x="1548" y="1438"/>
                    <a:pt x="1542" y="1393"/>
                    <a:pt x="1548" y="1343"/>
                  </a:cubicBezTo>
                  <a:cubicBezTo>
                    <a:pt x="1554" y="1292"/>
                    <a:pt x="1572" y="1214"/>
                    <a:pt x="1580" y="1180"/>
                  </a:cubicBezTo>
                  <a:cubicBezTo>
                    <a:pt x="1585" y="1165"/>
                    <a:pt x="1585" y="1149"/>
                    <a:pt x="1594" y="1137"/>
                  </a:cubicBezTo>
                  <a:cubicBezTo>
                    <a:pt x="1605" y="1124"/>
                    <a:pt x="1609" y="1095"/>
                    <a:pt x="1618" y="1081"/>
                  </a:cubicBezTo>
                  <a:cubicBezTo>
                    <a:pt x="1634" y="1055"/>
                    <a:pt x="1637" y="1040"/>
                    <a:pt x="1653" y="1015"/>
                  </a:cubicBezTo>
                  <a:cubicBezTo>
                    <a:pt x="1663" y="1001"/>
                    <a:pt x="1675" y="985"/>
                    <a:pt x="1685" y="971"/>
                  </a:cubicBezTo>
                  <a:cubicBezTo>
                    <a:pt x="1695" y="954"/>
                    <a:pt x="1716" y="933"/>
                    <a:pt x="1729" y="913"/>
                  </a:cubicBezTo>
                  <a:cubicBezTo>
                    <a:pt x="1746" y="894"/>
                    <a:pt x="1771" y="872"/>
                    <a:pt x="1790" y="852"/>
                  </a:cubicBezTo>
                  <a:cubicBezTo>
                    <a:pt x="1799" y="838"/>
                    <a:pt x="1845" y="796"/>
                    <a:pt x="1845" y="796"/>
                  </a:cubicBezTo>
                  <a:cubicBezTo>
                    <a:pt x="1864" y="772"/>
                    <a:pt x="1899" y="729"/>
                    <a:pt x="1919" y="703"/>
                  </a:cubicBezTo>
                  <a:cubicBezTo>
                    <a:pt x="1938" y="677"/>
                    <a:pt x="1942" y="662"/>
                    <a:pt x="1962" y="641"/>
                  </a:cubicBezTo>
                  <a:cubicBezTo>
                    <a:pt x="1981" y="612"/>
                    <a:pt x="2010" y="596"/>
                    <a:pt x="2039" y="577"/>
                  </a:cubicBezTo>
                  <a:cubicBezTo>
                    <a:pt x="2037" y="575"/>
                    <a:pt x="2098" y="523"/>
                    <a:pt x="2100" y="523"/>
                  </a:cubicBezTo>
                  <a:cubicBezTo>
                    <a:pt x="2114" y="514"/>
                    <a:pt x="2132" y="492"/>
                    <a:pt x="2132" y="492"/>
                  </a:cubicBezTo>
                  <a:cubicBezTo>
                    <a:pt x="2144" y="476"/>
                    <a:pt x="2174" y="448"/>
                    <a:pt x="2189" y="432"/>
                  </a:cubicBezTo>
                  <a:cubicBezTo>
                    <a:pt x="2203" y="416"/>
                    <a:pt x="2208" y="410"/>
                    <a:pt x="2220" y="397"/>
                  </a:cubicBezTo>
                  <a:cubicBezTo>
                    <a:pt x="2234" y="383"/>
                    <a:pt x="2247" y="367"/>
                    <a:pt x="2263" y="355"/>
                  </a:cubicBezTo>
                  <a:cubicBezTo>
                    <a:pt x="2276" y="343"/>
                    <a:pt x="2284" y="317"/>
                    <a:pt x="2295" y="304"/>
                  </a:cubicBezTo>
                  <a:cubicBezTo>
                    <a:pt x="2318" y="279"/>
                    <a:pt x="2327" y="256"/>
                    <a:pt x="2346" y="227"/>
                  </a:cubicBezTo>
                  <a:cubicBezTo>
                    <a:pt x="2361" y="201"/>
                    <a:pt x="2376" y="186"/>
                    <a:pt x="2392" y="154"/>
                  </a:cubicBezTo>
                  <a:cubicBezTo>
                    <a:pt x="2407" y="123"/>
                    <a:pt x="2429" y="0"/>
                    <a:pt x="2436" y="37"/>
                  </a:cubicBezTo>
                  <a:cubicBezTo>
                    <a:pt x="2449" y="66"/>
                    <a:pt x="2437" y="311"/>
                    <a:pt x="2435" y="378"/>
                  </a:cubicBezTo>
                  <a:cubicBezTo>
                    <a:pt x="2434" y="436"/>
                    <a:pt x="2435" y="380"/>
                    <a:pt x="2435" y="381"/>
                  </a:cubicBezTo>
                  <a:cubicBezTo>
                    <a:pt x="2434" y="382"/>
                    <a:pt x="2433" y="381"/>
                    <a:pt x="2432" y="383"/>
                  </a:cubicBezTo>
                  <a:cubicBezTo>
                    <a:pt x="2430" y="385"/>
                    <a:pt x="2429" y="389"/>
                    <a:pt x="2426" y="393"/>
                  </a:cubicBezTo>
                  <a:cubicBezTo>
                    <a:pt x="2422" y="397"/>
                    <a:pt x="2418" y="399"/>
                    <a:pt x="2411" y="406"/>
                  </a:cubicBezTo>
                  <a:cubicBezTo>
                    <a:pt x="2404" y="414"/>
                    <a:pt x="2404" y="421"/>
                    <a:pt x="2384" y="437"/>
                  </a:cubicBezTo>
                  <a:cubicBezTo>
                    <a:pt x="2381" y="435"/>
                    <a:pt x="2318" y="497"/>
                    <a:pt x="2292" y="506"/>
                  </a:cubicBezTo>
                  <a:cubicBezTo>
                    <a:pt x="2278" y="510"/>
                    <a:pt x="2269" y="529"/>
                    <a:pt x="2269" y="529"/>
                  </a:cubicBezTo>
                  <a:cubicBezTo>
                    <a:pt x="2255" y="540"/>
                    <a:pt x="2240" y="550"/>
                    <a:pt x="2218" y="571"/>
                  </a:cubicBezTo>
                  <a:cubicBezTo>
                    <a:pt x="2204" y="585"/>
                    <a:pt x="2200" y="603"/>
                    <a:pt x="2187" y="617"/>
                  </a:cubicBezTo>
                  <a:cubicBezTo>
                    <a:pt x="2174" y="631"/>
                    <a:pt x="2160" y="633"/>
                    <a:pt x="2138" y="654"/>
                  </a:cubicBezTo>
                  <a:cubicBezTo>
                    <a:pt x="2100" y="692"/>
                    <a:pt x="2043" y="763"/>
                    <a:pt x="2054" y="744"/>
                  </a:cubicBezTo>
                  <a:cubicBezTo>
                    <a:pt x="2043" y="762"/>
                    <a:pt x="2018" y="777"/>
                    <a:pt x="2007" y="795"/>
                  </a:cubicBezTo>
                  <a:cubicBezTo>
                    <a:pt x="1989" y="825"/>
                    <a:pt x="1950" y="881"/>
                    <a:pt x="1950" y="881"/>
                  </a:cubicBezTo>
                  <a:cubicBezTo>
                    <a:pt x="1937" y="903"/>
                    <a:pt x="1939" y="903"/>
                    <a:pt x="1928" y="916"/>
                  </a:cubicBezTo>
                  <a:cubicBezTo>
                    <a:pt x="1916" y="929"/>
                    <a:pt x="1899" y="942"/>
                    <a:pt x="1880" y="962"/>
                  </a:cubicBezTo>
                  <a:cubicBezTo>
                    <a:pt x="1864" y="994"/>
                    <a:pt x="1838" y="1001"/>
                    <a:pt x="1817" y="1036"/>
                  </a:cubicBezTo>
                  <a:cubicBezTo>
                    <a:pt x="1795" y="1071"/>
                    <a:pt x="1766" y="1133"/>
                    <a:pt x="1753" y="1171"/>
                  </a:cubicBezTo>
                  <a:cubicBezTo>
                    <a:pt x="1743" y="1200"/>
                    <a:pt x="1746" y="1237"/>
                    <a:pt x="1736" y="1265"/>
                  </a:cubicBezTo>
                  <a:cubicBezTo>
                    <a:pt x="1732" y="1279"/>
                    <a:pt x="1722" y="1308"/>
                    <a:pt x="1722" y="1308"/>
                  </a:cubicBezTo>
                  <a:cubicBezTo>
                    <a:pt x="1720" y="1333"/>
                    <a:pt x="1732" y="1369"/>
                    <a:pt x="1732" y="1415"/>
                  </a:cubicBezTo>
                  <a:cubicBezTo>
                    <a:pt x="1732" y="1462"/>
                    <a:pt x="1726" y="1539"/>
                    <a:pt x="1722" y="1587"/>
                  </a:cubicBezTo>
                  <a:cubicBezTo>
                    <a:pt x="1718" y="1636"/>
                    <a:pt x="1710" y="1639"/>
                    <a:pt x="1708" y="1706"/>
                  </a:cubicBezTo>
                  <a:cubicBezTo>
                    <a:pt x="1703" y="1821"/>
                    <a:pt x="1713" y="1922"/>
                    <a:pt x="1710" y="1990"/>
                  </a:cubicBezTo>
                  <a:cubicBezTo>
                    <a:pt x="1707" y="2059"/>
                    <a:pt x="1696" y="2077"/>
                    <a:pt x="1689" y="2118"/>
                  </a:cubicBezTo>
                  <a:cubicBezTo>
                    <a:pt x="1684" y="2156"/>
                    <a:pt x="1673" y="2194"/>
                    <a:pt x="1670" y="2232"/>
                  </a:cubicBezTo>
                  <a:cubicBezTo>
                    <a:pt x="1666" y="2266"/>
                    <a:pt x="1664" y="2299"/>
                    <a:pt x="1656" y="2337"/>
                  </a:cubicBezTo>
                  <a:cubicBezTo>
                    <a:pt x="1649" y="2375"/>
                    <a:pt x="1633" y="2430"/>
                    <a:pt x="1623" y="2460"/>
                  </a:cubicBezTo>
                  <a:cubicBezTo>
                    <a:pt x="1617" y="2502"/>
                    <a:pt x="1605" y="2496"/>
                    <a:pt x="1591" y="2515"/>
                  </a:cubicBezTo>
                  <a:cubicBezTo>
                    <a:pt x="1577" y="2534"/>
                    <a:pt x="1560" y="2556"/>
                    <a:pt x="1537" y="2574"/>
                  </a:cubicBezTo>
                  <a:cubicBezTo>
                    <a:pt x="1487" y="2615"/>
                    <a:pt x="1506" y="2594"/>
                    <a:pt x="1450" y="2622"/>
                  </a:cubicBezTo>
                  <a:cubicBezTo>
                    <a:pt x="1437" y="2628"/>
                    <a:pt x="1422" y="2652"/>
                    <a:pt x="1409" y="2659"/>
                  </a:cubicBezTo>
                  <a:cubicBezTo>
                    <a:pt x="1379" y="2676"/>
                    <a:pt x="1356" y="2705"/>
                    <a:pt x="1324" y="2716"/>
                  </a:cubicBezTo>
                  <a:cubicBezTo>
                    <a:pt x="1265" y="2736"/>
                    <a:pt x="1294" y="2722"/>
                    <a:pt x="1238" y="2759"/>
                  </a:cubicBezTo>
                  <a:cubicBezTo>
                    <a:pt x="1229" y="2773"/>
                    <a:pt x="1190" y="2786"/>
                    <a:pt x="1194" y="2785"/>
                  </a:cubicBezTo>
                  <a:cubicBezTo>
                    <a:pt x="1191" y="2785"/>
                    <a:pt x="1231" y="2737"/>
                    <a:pt x="1110" y="2844"/>
                  </a:cubicBezTo>
                  <a:cubicBezTo>
                    <a:pt x="1089" y="2860"/>
                    <a:pt x="1081" y="2859"/>
                    <a:pt x="1059" y="2877"/>
                  </a:cubicBezTo>
                  <a:cubicBezTo>
                    <a:pt x="1037" y="2894"/>
                    <a:pt x="1001" y="2928"/>
                    <a:pt x="976" y="2948"/>
                  </a:cubicBezTo>
                  <a:cubicBezTo>
                    <a:pt x="975" y="2946"/>
                    <a:pt x="1011" y="2915"/>
                    <a:pt x="912" y="2994"/>
                  </a:cubicBezTo>
                  <a:cubicBezTo>
                    <a:pt x="899" y="3004"/>
                    <a:pt x="891" y="2998"/>
                    <a:pt x="880" y="3011"/>
                  </a:cubicBezTo>
                  <a:cubicBezTo>
                    <a:pt x="867" y="3027"/>
                    <a:pt x="839" y="3027"/>
                    <a:pt x="826" y="3042"/>
                  </a:cubicBezTo>
                  <a:cubicBezTo>
                    <a:pt x="815" y="3055"/>
                    <a:pt x="765" y="3070"/>
                    <a:pt x="752" y="3083"/>
                  </a:cubicBezTo>
                  <a:cubicBezTo>
                    <a:pt x="724" y="3089"/>
                    <a:pt x="707" y="3114"/>
                    <a:pt x="672" y="3137"/>
                  </a:cubicBezTo>
                  <a:cubicBezTo>
                    <a:pt x="637" y="3160"/>
                    <a:pt x="569" y="3202"/>
                    <a:pt x="542" y="3220"/>
                  </a:cubicBezTo>
                  <a:cubicBezTo>
                    <a:pt x="514" y="3237"/>
                    <a:pt x="526" y="3235"/>
                    <a:pt x="512" y="3245"/>
                  </a:cubicBezTo>
                  <a:cubicBezTo>
                    <a:pt x="499" y="3256"/>
                    <a:pt x="493" y="3267"/>
                    <a:pt x="459" y="3286"/>
                  </a:cubicBezTo>
                  <a:cubicBezTo>
                    <a:pt x="425" y="3304"/>
                    <a:pt x="342" y="3336"/>
                    <a:pt x="309" y="3355"/>
                  </a:cubicBezTo>
                  <a:cubicBezTo>
                    <a:pt x="300" y="3370"/>
                    <a:pt x="270" y="3384"/>
                    <a:pt x="263" y="3400"/>
                  </a:cubicBezTo>
                  <a:cubicBezTo>
                    <a:pt x="251" y="3427"/>
                    <a:pt x="234" y="3481"/>
                    <a:pt x="234" y="3481"/>
                  </a:cubicBezTo>
                  <a:lnTo>
                    <a:pt x="243" y="3567"/>
                  </a:lnTo>
                  <a:lnTo>
                    <a:pt x="0" y="3564"/>
                  </a:lnTo>
                  <a:close/>
                </a:path>
              </a:pathLst>
            </a:custGeom>
            <a:gradFill rotWithShape="1">
              <a:gsLst>
                <a:gs pos="0">
                  <a:srgbClr val="99CCFF">
                    <a:gamma/>
                    <a:shade val="46275"/>
                    <a:invGamma/>
                  </a:srgbClr>
                </a:gs>
                <a:gs pos="50000">
                  <a:srgbClr val="99CCFF">
                    <a:alpha val="77000"/>
                  </a:srgbClr>
                </a:gs>
                <a:gs pos="100000">
                  <a:srgbClr val="99CCFF">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09" name="AutoShape 17"/>
            <p:cNvSpPr>
              <a:spLocks noChangeArrowheads="1"/>
            </p:cNvSpPr>
            <p:nvPr/>
          </p:nvSpPr>
          <p:spPr bwMode="auto">
            <a:xfrm rot="6396683">
              <a:off x="3993" y="1804"/>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0" name="AutoShape 18"/>
            <p:cNvSpPr>
              <a:spLocks noChangeArrowheads="1"/>
            </p:cNvSpPr>
            <p:nvPr/>
          </p:nvSpPr>
          <p:spPr bwMode="auto">
            <a:xfrm rot="6396683">
              <a:off x="4016" y="1810"/>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1" name="AutoShape 19"/>
            <p:cNvSpPr>
              <a:spLocks noChangeArrowheads="1"/>
            </p:cNvSpPr>
            <p:nvPr/>
          </p:nvSpPr>
          <p:spPr bwMode="auto">
            <a:xfrm rot="6396683">
              <a:off x="4038" y="1818"/>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2" name="AutoShape 20"/>
            <p:cNvSpPr>
              <a:spLocks noChangeArrowheads="1"/>
            </p:cNvSpPr>
            <p:nvPr/>
          </p:nvSpPr>
          <p:spPr bwMode="auto">
            <a:xfrm rot="6396683">
              <a:off x="4061" y="1823"/>
              <a:ext cx="67" cy="23"/>
            </a:xfrm>
            <a:prstGeom prst="homePlate">
              <a:avLst>
                <a:gd name="adj" fmla="val 7282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3" name="AutoShape 21"/>
            <p:cNvSpPr>
              <a:spLocks noChangeArrowheads="1"/>
            </p:cNvSpPr>
            <p:nvPr/>
          </p:nvSpPr>
          <p:spPr bwMode="auto">
            <a:xfrm rot="6396683">
              <a:off x="4083" y="1830"/>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4" name="AutoShape 22"/>
            <p:cNvSpPr>
              <a:spLocks noChangeArrowheads="1"/>
            </p:cNvSpPr>
            <p:nvPr/>
          </p:nvSpPr>
          <p:spPr bwMode="auto">
            <a:xfrm rot="6396683">
              <a:off x="4105" y="1838"/>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5" name="AutoShape 23"/>
            <p:cNvSpPr>
              <a:spLocks noChangeArrowheads="1"/>
            </p:cNvSpPr>
            <p:nvPr/>
          </p:nvSpPr>
          <p:spPr bwMode="auto">
            <a:xfrm rot="6396683">
              <a:off x="4128" y="1843"/>
              <a:ext cx="67" cy="23"/>
            </a:xfrm>
            <a:prstGeom prst="homePlate">
              <a:avLst>
                <a:gd name="adj" fmla="val 7282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6" name="AutoShape 24"/>
            <p:cNvSpPr>
              <a:spLocks noChangeArrowheads="1"/>
            </p:cNvSpPr>
            <p:nvPr/>
          </p:nvSpPr>
          <p:spPr bwMode="auto">
            <a:xfrm rot="6781811">
              <a:off x="2417" y="4120"/>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7" name="AutoShape 25"/>
            <p:cNvSpPr>
              <a:spLocks noChangeArrowheads="1"/>
            </p:cNvSpPr>
            <p:nvPr/>
          </p:nvSpPr>
          <p:spPr bwMode="auto">
            <a:xfrm rot="6781811">
              <a:off x="2440" y="4128"/>
              <a:ext cx="66" cy="22"/>
            </a:xfrm>
            <a:prstGeom prst="homePlate">
              <a:avLst>
                <a:gd name="adj" fmla="val 75000"/>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8" name="AutoShape 26"/>
            <p:cNvSpPr>
              <a:spLocks noChangeArrowheads="1"/>
            </p:cNvSpPr>
            <p:nvPr/>
          </p:nvSpPr>
          <p:spPr bwMode="auto">
            <a:xfrm rot="6781811">
              <a:off x="2460" y="4139"/>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19" name="AutoShape 27"/>
            <p:cNvSpPr>
              <a:spLocks noChangeArrowheads="1"/>
            </p:cNvSpPr>
            <p:nvPr/>
          </p:nvSpPr>
          <p:spPr bwMode="auto">
            <a:xfrm rot="6781811">
              <a:off x="2482" y="4148"/>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0" name="AutoShape 28"/>
            <p:cNvSpPr>
              <a:spLocks noChangeArrowheads="1"/>
            </p:cNvSpPr>
            <p:nvPr/>
          </p:nvSpPr>
          <p:spPr bwMode="auto">
            <a:xfrm rot="6781811">
              <a:off x="2503" y="4156"/>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1" name="AutoShape 29"/>
            <p:cNvSpPr>
              <a:spLocks noChangeArrowheads="1"/>
            </p:cNvSpPr>
            <p:nvPr/>
          </p:nvSpPr>
          <p:spPr bwMode="auto">
            <a:xfrm rot="6781811">
              <a:off x="2525" y="4167"/>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2" name="AutoShape 30"/>
            <p:cNvSpPr>
              <a:spLocks noChangeArrowheads="1"/>
            </p:cNvSpPr>
            <p:nvPr/>
          </p:nvSpPr>
          <p:spPr bwMode="auto">
            <a:xfrm rot="6781811">
              <a:off x="2546" y="4175"/>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3" name="AutoShape 31"/>
            <p:cNvSpPr>
              <a:spLocks noChangeArrowheads="1"/>
            </p:cNvSpPr>
            <p:nvPr/>
          </p:nvSpPr>
          <p:spPr bwMode="auto">
            <a:xfrm rot="6781811">
              <a:off x="2570" y="4182"/>
              <a:ext cx="66" cy="23"/>
            </a:xfrm>
            <a:prstGeom prst="homePlate">
              <a:avLst>
                <a:gd name="adj" fmla="val 71739"/>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4" name="AutoShape 32"/>
            <p:cNvSpPr>
              <a:spLocks noChangeArrowheads="1"/>
            </p:cNvSpPr>
            <p:nvPr/>
          </p:nvSpPr>
          <p:spPr bwMode="auto">
            <a:xfrm rot="6781811">
              <a:off x="2590" y="4192"/>
              <a:ext cx="67" cy="22"/>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5" name="Text Box 33"/>
            <p:cNvSpPr txBox="1">
              <a:spLocks noChangeArrowheads="1"/>
            </p:cNvSpPr>
            <p:nvPr/>
          </p:nvSpPr>
          <p:spPr bwMode="auto">
            <a:xfrm rot="-23537585">
              <a:off x="3090" y="3454"/>
              <a:ext cx="66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200" b="1" i="1">
                  <a:solidFill>
                    <a:srgbClr val="000000"/>
                  </a:solidFill>
                  <a:latin typeface="Times New Roman" panose="02020603050405020304" pitchFamily="18" charset="0"/>
                  <a:cs typeface="Arial" panose="020B0604020202020204" pitchFamily="34" charset="0"/>
                </a:rPr>
                <a:t>Hudson River</a:t>
              </a:r>
            </a:p>
          </p:txBody>
        </p:sp>
        <p:sp>
          <p:nvSpPr>
            <p:cNvPr id="8226" name="Freeform 34"/>
            <p:cNvSpPr>
              <a:spLocks/>
            </p:cNvSpPr>
            <p:nvPr/>
          </p:nvSpPr>
          <p:spPr bwMode="auto">
            <a:xfrm>
              <a:off x="1652" y="2393"/>
              <a:ext cx="1143" cy="412"/>
            </a:xfrm>
            <a:custGeom>
              <a:avLst/>
              <a:gdLst>
                <a:gd name="T0" fmla="*/ 3086 w 3086"/>
                <a:gd name="T1" fmla="*/ 83 h 1112"/>
                <a:gd name="T2" fmla="*/ 2954 w 3086"/>
                <a:gd name="T3" fmla="*/ 47 h 1112"/>
                <a:gd name="T4" fmla="*/ 2882 w 3086"/>
                <a:gd name="T5" fmla="*/ 11 h 1112"/>
                <a:gd name="T6" fmla="*/ 2846 w 3086"/>
                <a:gd name="T7" fmla="*/ 23 h 1112"/>
                <a:gd name="T8" fmla="*/ 2822 w 3086"/>
                <a:gd name="T9" fmla="*/ 59 h 1112"/>
                <a:gd name="T10" fmla="*/ 2750 w 3086"/>
                <a:gd name="T11" fmla="*/ 83 h 1112"/>
                <a:gd name="T12" fmla="*/ 2654 w 3086"/>
                <a:gd name="T13" fmla="*/ 71 h 1112"/>
                <a:gd name="T14" fmla="*/ 2582 w 3086"/>
                <a:gd name="T15" fmla="*/ 47 h 1112"/>
                <a:gd name="T16" fmla="*/ 2414 w 3086"/>
                <a:gd name="T17" fmla="*/ 59 h 1112"/>
                <a:gd name="T18" fmla="*/ 2306 w 3086"/>
                <a:gd name="T19" fmla="*/ 119 h 1112"/>
                <a:gd name="T20" fmla="*/ 2162 w 3086"/>
                <a:gd name="T21" fmla="*/ 131 h 1112"/>
                <a:gd name="T22" fmla="*/ 2054 w 3086"/>
                <a:gd name="T23" fmla="*/ 191 h 1112"/>
                <a:gd name="T24" fmla="*/ 1982 w 3086"/>
                <a:gd name="T25" fmla="*/ 251 h 1112"/>
                <a:gd name="T26" fmla="*/ 1898 w 3086"/>
                <a:gd name="T27" fmla="*/ 263 h 1112"/>
                <a:gd name="T28" fmla="*/ 1346 w 3086"/>
                <a:gd name="T29" fmla="*/ 263 h 1112"/>
                <a:gd name="T30" fmla="*/ 1238 w 3086"/>
                <a:gd name="T31" fmla="*/ 227 h 1112"/>
                <a:gd name="T32" fmla="*/ 1202 w 3086"/>
                <a:gd name="T33" fmla="*/ 203 h 1112"/>
                <a:gd name="T34" fmla="*/ 974 w 3086"/>
                <a:gd name="T35" fmla="*/ 191 h 1112"/>
                <a:gd name="T36" fmla="*/ 770 w 3086"/>
                <a:gd name="T37" fmla="*/ 203 h 1112"/>
                <a:gd name="T38" fmla="*/ 542 w 3086"/>
                <a:gd name="T39" fmla="*/ 263 h 1112"/>
                <a:gd name="T40" fmla="*/ 470 w 3086"/>
                <a:gd name="T41" fmla="*/ 311 h 1112"/>
                <a:gd name="T42" fmla="*/ 398 w 3086"/>
                <a:gd name="T43" fmla="*/ 335 h 1112"/>
                <a:gd name="T44" fmla="*/ 362 w 3086"/>
                <a:gd name="T45" fmla="*/ 347 h 1112"/>
                <a:gd name="T46" fmla="*/ 326 w 3086"/>
                <a:gd name="T47" fmla="*/ 359 h 1112"/>
                <a:gd name="T48" fmla="*/ 278 w 3086"/>
                <a:gd name="T49" fmla="*/ 503 h 1112"/>
                <a:gd name="T50" fmla="*/ 218 w 3086"/>
                <a:gd name="T51" fmla="*/ 575 h 1112"/>
                <a:gd name="T52" fmla="*/ 146 w 3086"/>
                <a:gd name="T53" fmla="*/ 719 h 1112"/>
                <a:gd name="T54" fmla="*/ 62 w 3086"/>
                <a:gd name="T55" fmla="*/ 923 h 1112"/>
                <a:gd name="T56" fmla="*/ 38 w 3086"/>
                <a:gd name="T57" fmla="*/ 959 h 1112"/>
                <a:gd name="T58" fmla="*/ 14 w 3086"/>
                <a:gd name="T59" fmla="*/ 1031 h 1112"/>
                <a:gd name="T60" fmla="*/ 10 w 3086"/>
                <a:gd name="T61" fmla="*/ 1079 h 1112"/>
                <a:gd name="T62" fmla="*/ 8 w 3086"/>
                <a:gd name="T63" fmla="*/ 1088 h 1112"/>
                <a:gd name="T64" fmla="*/ 8 w 3086"/>
                <a:gd name="T65" fmla="*/ 110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86" h="1112">
                  <a:moveTo>
                    <a:pt x="3086" y="83"/>
                  </a:moveTo>
                  <a:cubicBezTo>
                    <a:pt x="3042" y="72"/>
                    <a:pt x="2995" y="67"/>
                    <a:pt x="2954" y="47"/>
                  </a:cubicBezTo>
                  <a:cubicBezTo>
                    <a:pt x="2861" y="0"/>
                    <a:pt x="2972" y="41"/>
                    <a:pt x="2882" y="11"/>
                  </a:cubicBezTo>
                  <a:cubicBezTo>
                    <a:pt x="2870" y="15"/>
                    <a:pt x="2856" y="15"/>
                    <a:pt x="2846" y="23"/>
                  </a:cubicBezTo>
                  <a:cubicBezTo>
                    <a:pt x="2835" y="32"/>
                    <a:pt x="2834" y="51"/>
                    <a:pt x="2822" y="59"/>
                  </a:cubicBezTo>
                  <a:cubicBezTo>
                    <a:pt x="2801" y="72"/>
                    <a:pt x="2750" y="83"/>
                    <a:pt x="2750" y="83"/>
                  </a:cubicBezTo>
                  <a:cubicBezTo>
                    <a:pt x="2718" y="79"/>
                    <a:pt x="2686" y="78"/>
                    <a:pt x="2654" y="71"/>
                  </a:cubicBezTo>
                  <a:cubicBezTo>
                    <a:pt x="2629" y="66"/>
                    <a:pt x="2582" y="47"/>
                    <a:pt x="2582" y="47"/>
                  </a:cubicBezTo>
                  <a:cubicBezTo>
                    <a:pt x="2526" y="51"/>
                    <a:pt x="2470" y="52"/>
                    <a:pt x="2414" y="59"/>
                  </a:cubicBezTo>
                  <a:cubicBezTo>
                    <a:pt x="2373" y="64"/>
                    <a:pt x="2347" y="116"/>
                    <a:pt x="2306" y="119"/>
                  </a:cubicBezTo>
                  <a:cubicBezTo>
                    <a:pt x="2258" y="123"/>
                    <a:pt x="2210" y="127"/>
                    <a:pt x="2162" y="131"/>
                  </a:cubicBezTo>
                  <a:cubicBezTo>
                    <a:pt x="2127" y="155"/>
                    <a:pt x="2087" y="164"/>
                    <a:pt x="2054" y="191"/>
                  </a:cubicBezTo>
                  <a:cubicBezTo>
                    <a:pt x="2034" y="208"/>
                    <a:pt x="2010" y="243"/>
                    <a:pt x="1982" y="251"/>
                  </a:cubicBezTo>
                  <a:cubicBezTo>
                    <a:pt x="1955" y="259"/>
                    <a:pt x="1926" y="259"/>
                    <a:pt x="1898" y="263"/>
                  </a:cubicBezTo>
                  <a:cubicBezTo>
                    <a:pt x="1745" y="365"/>
                    <a:pt x="1346" y="263"/>
                    <a:pt x="1346" y="263"/>
                  </a:cubicBezTo>
                  <a:cubicBezTo>
                    <a:pt x="1310" y="251"/>
                    <a:pt x="1270" y="248"/>
                    <a:pt x="1238" y="227"/>
                  </a:cubicBezTo>
                  <a:cubicBezTo>
                    <a:pt x="1226" y="219"/>
                    <a:pt x="1216" y="205"/>
                    <a:pt x="1202" y="203"/>
                  </a:cubicBezTo>
                  <a:cubicBezTo>
                    <a:pt x="1127" y="193"/>
                    <a:pt x="1050" y="195"/>
                    <a:pt x="974" y="191"/>
                  </a:cubicBezTo>
                  <a:cubicBezTo>
                    <a:pt x="898" y="180"/>
                    <a:pt x="843" y="179"/>
                    <a:pt x="770" y="203"/>
                  </a:cubicBezTo>
                  <a:cubicBezTo>
                    <a:pt x="717" y="283"/>
                    <a:pt x="646" y="256"/>
                    <a:pt x="542" y="263"/>
                  </a:cubicBezTo>
                  <a:cubicBezTo>
                    <a:pt x="423" y="303"/>
                    <a:pt x="605" y="236"/>
                    <a:pt x="470" y="311"/>
                  </a:cubicBezTo>
                  <a:cubicBezTo>
                    <a:pt x="448" y="323"/>
                    <a:pt x="422" y="327"/>
                    <a:pt x="398" y="335"/>
                  </a:cubicBezTo>
                  <a:cubicBezTo>
                    <a:pt x="386" y="339"/>
                    <a:pt x="374" y="343"/>
                    <a:pt x="362" y="347"/>
                  </a:cubicBezTo>
                  <a:cubicBezTo>
                    <a:pt x="350" y="351"/>
                    <a:pt x="326" y="359"/>
                    <a:pt x="326" y="359"/>
                  </a:cubicBezTo>
                  <a:cubicBezTo>
                    <a:pt x="295" y="406"/>
                    <a:pt x="302" y="454"/>
                    <a:pt x="278" y="503"/>
                  </a:cubicBezTo>
                  <a:cubicBezTo>
                    <a:pt x="252" y="554"/>
                    <a:pt x="255" y="527"/>
                    <a:pt x="218" y="575"/>
                  </a:cubicBezTo>
                  <a:cubicBezTo>
                    <a:pt x="164" y="645"/>
                    <a:pt x="172" y="640"/>
                    <a:pt x="146" y="719"/>
                  </a:cubicBezTo>
                  <a:cubicBezTo>
                    <a:pt x="120" y="798"/>
                    <a:pt x="137" y="873"/>
                    <a:pt x="62" y="923"/>
                  </a:cubicBezTo>
                  <a:cubicBezTo>
                    <a:pt x="54" y="935"/>
                    <a:pt x="44" y="946"/>
                    <a:pt x="38" y="959"/>
                  </a:cubicBezTo>
                  <a:cubicBezTo>
                    <a:pt x="28" y="982"/>
                    <a:pt x="14" y="1031"/>
                    <a:pt x="14" y="1031"/>
                  </a:cubicBezTo>
                  <a:cubicBezTo>
                    <a:pt x="10" y="1079"/>
                    <a:pt x="30" y="1035"/>
                    <a:pt x="10" y="1079"/>
                  </a:cubicBezTo>
                  <a:cubicBezTo>
                    <a:pt x="3" y="1094"/>
                    <a:pt x="20" y="1100"/>
                    <a:pt x="8" y="1088"/>
                  </a:cubicBezTo>
                  <a:cubicBezTo>
                    <a:pt x="0" y="1080"/>
                    <a:pt x="8" y="1112"/>
                    <a:pt x="8" y="1100"/>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7" name="Freeform 35"/>
            <p:cNvSpPr>
              <a:spLocks/>
            </p:cNvSpPr>
            <p:nvPr/>
          </p:nvSpPr>
          <p:spPr bwMode="auto">
            <a:xfrm>
              <a:off x="679" y="2941"/>
              <a:ext cx="1609" cy="1183"/>
            </a:xfrm>
            <a:custGeom>
              <a:avLst/>
              <a:gdLst>
                <a:gd name="T0" fmla="*/ 0 w 4341"/>
                <a:gd name="T1" fmla="*/ 0 h 3194"/>
                <a:gd name="T2" fmla="*/ 348 w 4341"/>
                <a:gd name="T3" fmla="*/ 20 h 3194"/>
                <a:gd name="T4" fmla="*/ 472 w 4341"/>
                <a:gd name="T5" fmla="*/ 72 h 3194"/>
                <a:gd name="T6" fmla="*/ 718 w 4341"/>
                <a:gd name="T7" fmla="*/ 92 h 3194"/>
                <a:gd name="T8" fmla="*/ 852 w 4341"/>
                <a:gd name="T9" fmla="*/ 164 h 3194"/>
                <a:gd name="T10" fmla="*/ 996 w 4341"/>
                <a:gd name="T11" fmla="*/ 248 h 3194"/>
                <a:gd name="T12" fmla="*/ 1080 w 4341"/>
                <a:gd name="T13" fmla="*/ 344 h 3194"/>
                <a:gd name="T14" fmla="*/ 1212 w 4341"/>
                <a:gd name="T15" fmla="*/ 584 h 3194"/>
                <a:gd name="T16" fmla="*/ 1356 w 4341"/>
                <a:gd name="T17" fmla="*/ 740 h 3194"/>
                <a:gd name="T18" fmla="*/ 1500 w 4341"/>
                <a:gd name="T19" fmla="*/ 752 h 3194"/>
                <a:gd name="T20" fmla="*/ 1548 w 4341"/>
                <a:gd name="T21" fmla="*/ 800 h 3194"/>
                <a:gd name="T22" fmla="*/ 1608 w 4341"/>
                <a:gd name="T23" fmla="*/ 908 h 3194"/>
                <a:gd name="T24" fmla="*/ 1632 w 4341"/>
                <a:gd name="T25" fmla="*/ 1016 h 3194"/>
                <a:gd name="T26" fmla="*/ 1728 w 4341"/>
                <a:gd name="T27" fmla="*/ 1076 h 3194"/>
                <a:gd name="T28" fmla="*/ 1764 w 4341"/>
                <a:gd name="T29" fmla="*/ 1088 h 3194"/>
                <a:gd name="T30" fmla="*/ 1848 w 4341"/>
                <a:gd name="T31" fmla="*/ 1184 h 3194"/>
                <a:gd name="T32" fmla="*/ 1860 w 4341"/>
                <a:gd name="T33" fmla="*/ 1316 h 3194"/>
                <a:gd name="T34" fmla="*/ 1896 w 4341"/>
                <a:gd name="T35" fmla="*/ 1340 h 3194"/>
                <a:gd name="T36" fmla="*/ 1968 w 4341"/>
                <a:gd name="T37" fmla="*/ 1448 h 3194"/>
                <a:gd name="T38" fmla="*/ 2076 w 4341"/>
                <a:gd name="T39" fmla="*/ 1520 h 3194"/>
                <a:gd name="T40" fmla="*/ 2112 w 4341"/>
                <a:gd name="T41" fmla="*/ 1544 h 3194"/>
                <a:gd name="T42" fmla="*/ 2340 w 4341"/>
                <a:gd name="T43" fmla="*/ 1640 h 3194"/>
                <a:gd name="T44" fmla="*/ 2556 w 4341"/>
                <a:gd name="T45" fmla="*/ 1688 h 3194"/>
                <a:gd name="T46" fmla="*/ 2616 w 4341"/>
                <a:gd name="T47" fmla="*/ 1736 h 3194"/>
                <a:gd name="T48" fmla="*/ 2640 w 4341"/>
                <a:gd name="T49" fmla="*/ 1772 h 3194"/>
                <a:gd name="T50" fmla="*/ 2676 w 4341"/>
                <a:gd name="T51" fmla="*/ 1796 h 3194"/>
                <a:gd name="T52" fmla="*/ 2784 w 4341"/>
                <a:gd name="T53" fmla="*/ 1904 h 3194"/>
                <a:gd name="T54" fmla="*/ 2856 w 4341"/>
                <a:gd name="T55" fmla="*/ 1964 h 3194"/>
                <a:gd name="T56" fmla="*/ 2880 w 4341"/>
                <a:gd name="T57" fmla="*/ 2000 h 3194"/>
                <a:gd name="T58" fmla="*/ 2916 w 4341"/>
                <a:gd name="T59" fmla="*/ 2024 h 3194"/>
                <a:gd name="T60" fmla="*/ 2928 w 4341"/>
                <a:gd name="T61" fmla="*/ 2060 h 3194"/>
                <a:gd name="T62" fmla="*/ 2988 w 4341"/>
                <a:gd name="T63" fmla="*/ 2168 h 3194"/>
                <a:gd name="T64" fmla="*/ 3024 w 4341"/>
                <a:gd name="T65" fmla="*/ 2312 h 3194"/>
                <a:gd name="T66" fmla="*/ 3132 w 4341"/>
                <a:gd name="T67" fmla="*/ 2372 h 3194"/>
                <a:gd name="T68" fmla="*/ 3216 w 4341"/>
                <a:gd name="T69" fmla="*/ 2492 h 3194"/>
                <a:gd name="T70" fmla="*/ 3396 w 4341"/>
                <a:gd name="T71" fmla="*/ 2636 h 3194"/>
                <a:gd name="T72" fmla="*/ 3420 w 4341"/>
                <a:gd name="T73" fmla="*/ 2672 h 3194"/>
                <a:gd name="T74" fmla="*/ 3492 w 4341"/>
                <a:gd name="T75" fmla="*/ 2744 h 3194"/>
                <a:gd name="T76" fmla="*/ 3684 w 4341"/>
                <a:gd name="T77" fmla="*/ 2924 h 3194"/>
                <a:gd name="T78" fmla="*/ 3696 w 4341"/>
                <a:gd name="T79" fmla="*/ 2972 h 3194"/>
                <a:gd name="T80" fmla="*/ 3840 w 4341"/>
                <a:gd name="T81" fmla="*/ 3020 h 3194"/>
                <a:gd name="T82" fmla="*/ 3912 w 4341"/>
                <a:gd name="T83" fmla="*/ 3044 h 3194"/>
                <a:gd name="T84" fmla="*/ 3948 w 4341"/>
                <a:gd name="T85" fmla="*/ 3056 h 3194"/>
                <a:gd name="T86" fmla="*/ 4020 w 4341"/>
                <a:gd name="T87" fmla="*/ 3032 h 3194"/>
                <a:gd name="T88" fmla="*/ 4212 w 4341"/>
                <a:gd name="T89" fmla="*/ 3116 h 3194"/>
                <a:gd name="T90" fmla="*/ 4240 w 4341"/>
                <a:gd name="T91" fmla="*/ 3136 h 3194"/>
                <a:gd name="T92" fmla="*/ 4280 w 4341"/>
                <a:gd name="T93" fmla="*/ 3164 h 3194"/>
                <a:gd name="T94" fmla="*/ 4300 w 4341"/>
                <a:gd name="T95" fmla="*/ 3176 h 3194"/>
                <a:gd name="T96" fmla="*/ 4328 w 4341"/>
                <a:gd name="T97" fmla="*/ 3192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1" h="3194">
                  <a:moveTo>
                    <a:pt x="0" y="0"/>
                  </a:moveTo>
                  <a:cubicBezTo>
                    <a:pt x="58" y="8"/>
                    <a:pt x="228" y="5"/>
                    <a:pt x="348" y="20"/>
                  </a:cubicBezTo>
                  <a:cubicBezTo>
                    <a:pt x="427" y="32"/>
                    <a:pt x="410" y="60"/>
                    <a:pt x="472" y="72"/>
                  </a:cubicBezTo>
                  <a:cubicBezTo>
                    <a:pt x="534" y="84"/>
                    <a:pt x="655" y="77"/>
                    <a:pt x="718" y="92"/>
                  </a:cubicBezTo>
                  <a:cubicBezTo>
                    <a:pt x="764" y="109"/>
                    <a:pt x="808" y="139"/>
                    <a:pt x="852" y="164"/>
                  </a:cubicBezTo>
                  <a:cubicBezTo>
                    <a:pt x="905" y="194"/>
                    <a:pt x="940" y="229"/>
                    <a:pt x="996" y="248"/>
                  </a:cubicBezTo>
                  <a:cubicBezTo>
                    <a:pt x="1052" y="332"/>
                    <a:pt x="1020" y="304"/>
                    <a:pt x="1080" y="344"/>
                  </a:cubicBezTo>
                  <a:cubicBezTo>
                    <a:pt x="1111" y="436"/>
                    <a:pt x="1127" y="527"/>
                    <a:pt x="1212" y="584"/>
                  </a:cubicBezTo>
                  <a:cubicBezTo>
                    <a:pt x="1239" y="624"/>
                    <a:pt x="1292" y="735"/>
                    <a:pt x="1356" y="740"/>
                  </a:cubicBezTo>
                  <a:cubicBezTo>
                    <a:pt x="1404" y="744"/>
                    <a:pt x="1452" y="748"/>
                    <a:pt x="1500" y="752"/>
                  </a:cubicBezTo>
                  <a:cubicBezTo>
                    <a:pt x="1561" y="772"/>
                    <a:pt x="1519" y="748"/>
                    <a:pt x="1548" y="800"/>
                  </a:cubicBezTo>
                  <a:cubicBezTo>
                    <a:pt x="1582" y="862"/>
                    <a:pt x="1596" y="854"/>
                    <a:pt x="1608" y="908"/>
                  </a:cubicBezTo>
                  <a:cubicBezTo>
                    <a:pt x="1615" y="941"/>
                    <a:pt x="1616" y="984"/>
                    <a:pt x="1632" y="1016"/>
                  </a:cubicBezTo>
                  <a:cubicBezTo>
                    <a:pt x="1659" y="1069"/>
                    <a:pt x="1662" y="1054"/>
                    <a:pt x="1728" y="1076"/>
                  </a:cubicBezTo>
                  <a:cubicBezTo>
                    <a:pt x="1740" y="1080"/>
                    <a:pt x="1764" y="1088"/>
                    <a:pt x="1764" y="1088"/>
                  </a:cubicBezTo>
                  <a:cubicBezTo>
                    <a:pt x="1790" y="1127"/>
                    <a:pt x="1822" y="1145"/>
                    <a:pt x="1848" y="1184"/>
                  </a:cubicBezTo>
                  <a:cubicBezTo>
                    <a:pt x="1852" y="1228"/>
                    <a:pt x="1847" y="1274"/>
                    <a:pt x="1860" y="1316"/>
                  </a:cubicBezTo>
                  <a:cubicBezTo>
                    <a:pt x="1864" y="1330"/>
                    <a:pt x="1887" y="1329"/>
                    <a:pt x="1896" y="1340"/>
                  </a:cubicBezTo>
                  <a:cubicBezTo>
                    <a:pt x="1924" y="1373"/>
                    <a:pt x="1932" y="1424"/>
                    <a:pt x="1968" y="1448"/>
                  </a:cubicBezTo>
                  <a:cubicBezTo>
                    <a:pt x="2004" y="1472"/>
                    <a:pt x="2040" y="1496"/>
                    <a:pt x="2076" y="1520"/>
                  </a:cubicBezTo>
                  <a:cubicBezTo>
                    <a:pt x="2088" y="1528"/>
                    <a:pt x="2112" y="1544"/>
                    <a:pt x="2112" y="1544"/>
                  </a:cubicBezTo>
                  <a:cubicBezTo>
                    <a:pt x="2182" y="1649"/>
                    <a:pt x="2221" y="1629"/>
                    <a:pt x="2340" y="1640"/>
                  </a:cubicBezTo>
                  <a:cubicBezTo>
                    <a:pt x="2415" y="1655"/>
                    <a:pt x="2487" y="1654"/>
                    <a:pt x="2556" y="1688"/>
                  </a:cubicBezTo>
                  <a:cubicBezTo>
                    <a:pt x="2625" y="1791"/>
                    <a:pt x="2533" y="1670"/>
                    <a:pt x="2616" y="1736"/>
                  </a:cubicBezTo>
                  <a:cubicBezTo>
                    <a:pt x="2627" y="1745"/>
                    <a:pt x="2630" y="1762"/>
                    <a:pt x="2640" y="1772"/>
                  </a:cubicBezTo>
                  <a:cubicBezTo>
                    <a:pt x="2650" y="1782"/>
                    <a:pt x="2664" y="1788"/>
                    <a:pt x="2676" y="1796"/>
                  </a:cubicBezTo>
                  <a:cubicBezTo>
                    <a:pt x="2708" y="1844"/>
                    <a:pt x="2745" y="1865"/>
                    <a:pt x="2784" y="1904"/>
                  </a:cubicBezTo>
                  <a:cubicBezTo>
                    <a:pt x="2849" y="1969"/>
                    <a:pt x="2787" y="1941"/>
                    <a:pt x="2856" y="1964"/>
                  </a:cubicBezTo>
                  <a:cubicBezTo>
                    <a:pt x="2864" y="1976"/>
                    <a:pt x="2870" y="1990"/>
                    <a:pt x="2880" y="2000"/>
                  </a:cubicBezTo>
                  <a:cubicBezTo>
                    <a:pt x="2890" y="2010"/>
                    <a:pt x="2907" y="2013"/>
                    <a:pt x="2916" y="2024"/>
                  </a:cubicBezTo>
                  <a:cubicBezTo>
                    <a:pt x="2924" y="2034"/>
                    <a:pt x="2922" y="2049"/>
                    <a:pt x="2928" y="2060"/>
                  </a:cubicBezTo>
                  <a:cubicBezTo>
                    <a:pt x="2946" y="2097"/>
                    <a:pt x="2970" y="2131"/>
                    <a:pt x="2988" y="2168"/>
                  </a:cubicBezTo>
                  <a:cubicBezTo>
                    <a:pt x="3010" y="2211"/>
                    <a:pt x="3001" y="2272"/>
                    <a:pt x="3024" y="2312"/>
                  </a:cubicBezTo>
                  <a:cubicBezTo>
                    <a:pt x="3043" y="2345"/>
                    <a:pt x="3105" y="2345"/>
                    <a:pt x="3132" y="2372"/>
                  </a:cubicBezTo>
                  <a:cubicBezTo>
                    <a:pt x="3151" y="2391"/>
                    <a:pt x="3215" y="2492"/>
                    <a:pt x="3216" y="2492"/>
                  </a:cubicBezTo>
                  <a:cubicBezTo>
                    <a:pt x="3293" y="2518"/>
                    <a:pt x="3339" y="2579"/>
                    <a:pt x="3396" y="2636"/>
                  </a:cubicBezTo>
                  <a:cubicBezTo>
                    <a:pt x="3406" y="2646"/>
                    <a:pt x="3410" y="2661"/>
                    <a:pt x="3420" y="2672"/>
                  </a:cubicBezTo>
                  <a:cubicBezTo>
                    <a:pt x="3443" y="2697"/>
                    <a:pt x="3473" y="2716"/>
                    <a:pt x="3492" y="2744"/>
                  </a:cubicBezTo>
                  <a:cubicBezTo>
                    <a:pt x="3538" y="2812"/>
                    <a:pt x="3604" y="2897"/>
                    <a:pt x="3684" y="2924"/>
                  </a:cubicBezTo>
                  <a:cubicBezTo>
                    <a:pt x="3688" y="2940"/>
                    <a:pt x="3683" y="2961"/>
                    <a:pt x="3696" y="2972"/>
                  </a:cubicBezTo>
                  <a:cubicBezTo>
                    <a:pt x="3720" y="2992"/>
                    <a:pt x="3805" y="3008"/>
                    <a:pt x="3840" y="3020"/>
                  </a:cubicBezTo>
                  <a:cubicBezTo>
                    <a:pt x="3864" y="3028"/>
                    <a:pt x="3888" y="3036"/>
                    <a:pt x="3912" y="3044"/>
                  </a:cubicBezTo>
                  <a:cubicBezTo>
                    <a:pt x="3924" y="3048"/>
                    <a:pt x="3948" y="3056"/>
                    <a:pt x="3948" y="3056"/>
                  </a:cubicBezTo>
                  <a:cubicBezTo>
                    <a:pt x="3972" y="3048"/>
                    <a:pt x="3995" y="3026"/>
                    <a:pt x="4020" y="3032"/>
                  </a:cubicBezTo>
                  <a:cubicBezTo>
                    <a:pt x="4089" y="3049"/>
                    <a:pt x="4153" y="3077"/>
                    <a:pt x="4212" y="3116"/>
                  </a:cubicBezTo>
                  <a:cubicBezTo>
                    <a:pt x="4263" y="3192"/>
                    <a:pt x="4157" y="3128"/>
                    <a:pt x="4240" y="3136"/>
                  </a:cubicBezTo>
                  <a:cubicBezTo>
                    <a:pt x="4297" y="3174"/>
                    <a:pt x="4251" y="3078"/>
                    <a:pt x="4280" y="3164"/>
                  </a:cubicBezTo>
                  <a:cubicBezTo>
                    <a:pt x="4285" y="3178"/>
                    <a:pt x="4287" y="3170"/>
                    <a:pt x="4300" y="3176"/>
                  </a:cubicBezTo>
                  <a:cubicBezTo>
                    <a:pt x="4341" y="3194"/>
                    <a:pt x="4283" y="3192"/>
                    <a:pt x="4328" y="3192"/>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8" name="Freeform 36"/>
            <p:cNvSpPr>
              <a:spLocks/>
            </p:cNvSpPr>
            <p:nvPr/>
          </p:nvSpPr>
          <p:spPr bwMode="auto">
            <a:xfrm>
              <a:off x="681" y="1835"/>
              <a:ext cx="2065" cy="148"/>
            </a:xfrm>
            <a:custGeom>
              <a:avLst/>
              <a:gdLst>
                <a:gd name="T0" fmla="*/ 5576 w 5576"/>
                <a:gd name="T1" fmla="*/ 236 h 399"/>
                <a:gd name="T2" fmla="*/ 5520 w 5576"/>
                <a:gd name="T3" fmla="*/ 212 h 399"/>
                <a:gd name="T4" fmla="*/ 5472 w 5576"/>
                <a:gd name="T5" fmla="*/ 180 h 399"/>
                <a:gd name="T6" fmla="*/ 5224 w 5576"/>
                <a:gd name="T7" fmla="*/ 140 h 399"/>
                <a:gd name="T8" fmla="*/ 5200 w 5576"/>
                <a:gd name="T9" fmla="*/ 124 h 399"/>
                <a:gd name="T10" fmla="*/ 5184 w 5576"/>
                <a:gd name="T11" fmla="*/ 100 h 399"/>
                <a:gd name="T12" fmla="*/ 5160 w 5576"/>
                <a:gd name="T13" fmla="*/ 92 h 399"/>
                <a:gd name="T14" fmla="*/ 5136 w 5576"/>
                <a:gd name="T15" fmla="*/ 76 h 399"/>
                <a:gd name="T16" fmla="*/ 5016 w 5576"/>
                <a:gd name="T17" fmla="*/ 28 h 399"/>
                <a:gd name="T18" fmla="*/ 4576 w 5576"/>
                <a:gd name="T19" fmla="*/ 36 h 399"/>
                <a:gd name="T20" fmla="*/ 4432 w 5576"/>
                <a:gd name="T21" fmla="*/ 20 h 399"/>
                <a:gd name="T22" fmla="*/ 4352 w 5576"/>
                <a:gd name="T23" fmla="*/ 92 h 399"/>
                <a:gd name="T24" fmla="*/ 4248 w 5576"/>
                <a:gd name="T25" fmla="*/ 52 h 399"/>
                <a:gd name="T26" fmla="*/ 4080 w 5576"/>
                <a:gd name="T27" fmla="*/ 108 h 399"/>
                <a:gd name="T28" fmla="*/ 4008 w 5576"/>
                <a:gd name="T29" fmla="*/ 140 h 399"/>
                <a:gd name="T30" fmla="*/ 3936 w 5576"/>
                <a:gd name="T31" fmla="*/ 116 h 399"/>
                <a:gd name="T32" fmla="*/ 3888 w 5576"/>
                <a:gd name="T33" fmla="*/ 100 h 399"/>
                <a:gd name="T34" fmla="*/ 3712 w 5576"/>
                <a:gd name="T35" fmla="*/ 124 h 399"/>
                <a:gd name="T36" fmla="*/ 3616 w 5576"/>
                <a:gd name="T37" fmla="*/ 196 h 399"/>
                <a:gd name="T38" fmla="*/ 3504 w 5576"/>
                <a:gd name="T39" fmla="*/ 188 h 399"/>
                <a:gd name="T40" fmla="*/ 3456 w 5576"/>
                <a:gd name="T41" fmla="*/ 172 h 399"/>
                <a:gd name="T42" fmla="*/ 3176 w 5576"/>
                <a:gd name="T43" fmla="*/ 180 h 399"/>
                <a:gd name="T44" fmla="*/ 3112 w 5576"/>
                <a:gd name="T45" fmla="*/ 196 h 399"/>
                <a:gd name="T46" fmla="*/ 3072 w 5576"/>
                <a:gd name="T47" fmla="*/ 188 h 399"/>
                <a:gd name="T48" fmla="*/ 3024 w 5576"/>
                <a:gd name="T49" fmla="*/ 172 h 399"/>
                <a:gd name="T50" fmla="*/ 2840 w 5576"/>
                <a:gd name="T51" fmla="*/ 212 h 399"/>
                <a:gd name="T52" fmla="*/ 2752 w 5576"/>
                <a:gd name="T53" fmla="*/ 148 h 399"/>
                <a:gd name="T54" fmla="*/ 2696 w 5576"/>
                <a:gd name="T55" fmla="*/ 164 h 399"/>
                <a:gd name="T56" fmla="*/ 2680 w 5576"/>
                <a:gd name="T57" fmla="*/ 188 h 399"/>
                <a:gd name="T58" fmla="*/ 2632 w 5576"/>
                <a:gd name="T59" fmla="*/ 212 h 399"/>
                <a:gd name="T60" fmla="*/ 2520 w 5576"/>
                <a:gd name="T61" fmla="*/ 180 h 399"/>
                <a:gd name="T62" fmla="*/ 2448 w 5576"/>
                <a:gd name="T63" fmla="*/ 140 h 399"/>
                <a:gd name="T64" fmla="*/ 2200 w 5576"/>
                <a:gd name="T65" fmla="*/ 164 h 399"/>
                <a:gd name="T66" fmla="*/ 2060 w 5576"/>
                <a:gd name="T67" fmla="*/ 200 h 399"/>
                <a:gd name="T68" fmla="*/ 1948 w 5576"/>
                <a:gd name="T69" fmla="*/ 256 h 399"/>
                <a:gd name="T70" fmla="*/ 1810 w 5576"/>
                <a:gd name="T71" fmla="*/ 300 h 399"/>
                <a:gd name="T72" fmla="*/ 1600 w 5576"/>
                <a:gd name="T73" fmla="*/ 356 h 399"/>
                <a:gd name="T74" fmla="*/ 1528 w 5576"/>
                <a:gd name="T75" fmla="*/ 388 h 399"/>
                <a:gd name="T76" fmla="*/ 1320 w 5576"/>
                <a:gd name="T77" fmla="*/ 394 h 399"/>
                <a:gd name="T78" fmla="*/ 1194 w 5576"/>
                <a:gd name="T79" fmla="*/ 358 h 399"/>
                <a:gd name="T80" fmla="*/ 968 w 5576"/>
                <a:gd name="T81" fmla="*/ 356 h 399"/>
                <a:gd name="T82" fmla="*/ 904 w 5576"/>
                <a:gd name="T83" fmla="*/ 308 h 399"/>
                <a:gd name="T84" fmla="*/ 880 w 5576"/>
                <a:gd name="T85" fmla="*/ 284 h 399"/>
                <a:gd name="T86" fmla="*/ 808 w 5576"/>
                <a:gd name="T87" fmla="*/ 292 h 399"/>
                <a:gd name="T88" fmla="*/ 684 w 5576"/>
                <a:gd name="T89" fmla="*/ 308 h 399"/>
                <a:gd name="T90" fmla="*/ 468 w 5576"/>
                <a:gd name="T91" fmla="*/ 188 h 399"/>
                <a:gd name="T92" fmla="*/ 280 w 5576"/>
                <a:gd name="T93" fmla="*/ 212 h 399"/>
                <a:gd name="T94" fmla="*/ 0 w 5576"/>
                <a:gd name="T95" fmla="*/ 12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76" h="399">
                  <a:moveTo>
                    <a:pt x="5576" y="236"/>
                  </a:moveTo>
                  <a:cubicBezTo>
                    <a:pt x="5551" y="211"/>
                    <a:pt x="5549" y="228"/>
                    <a:pt x="5520" y="212"/>
                  </a:cubicBezTo>
                  <a:cubicBezTo>
                    <a:pt x="5503" y="203"/>
                    <a:pt x="5472" y="180"/>
                    <a:pt x="5472" y="180"/>
                  </a:cubicBezTo>
                  <a:cubicBezTo>
                    <a:pt x="5422" y="105"/>
                    <a:pt x="5301" y="143"/>
                    <a:pt x="5224" y="140"/>
                  </a:cubicBezTo>
                  <a:cubicBezTo>
                    <a:pt x="5216" y="135"/>
                    <a:pt x="5207" y="131"/>
                    <a:pt x="5200" y="124"/>
                  </a:cubicBezTo>
                  <a:cubicBezTo>
                    <a:pt x="5193" y="117"/>
                    <a:pt x="5192" y="106"/>
                    <a:pt x="5184" y="100"/>
                  </a:cubicBezTo>
                  <a:cubicBezTo>
                    <a:pt x="5177" y="95"/>
                    <a:pt x="5168" y="96"/>
                    <a:pt x="5160" y="92"/>
                  </a:cubicBezTo>
                  <a:cubicBezTo>
                    <a:pt x="5151" y="88"/>
                    <a:pt x="5145" y="80"/>
                    <a:pt x="5136" y="76"/>
                  </a:cubicBezTo>
                  <a:cubicBezTo>
                    <a:pt x="5094" y="58"/>
                    <a:pt x="5054" y="53"/>
                    <a:pt x="5016" y="28"/>
                  </a:cubicBezTo>
                  <a:cubicBezTo>
                    <a:pt x="4855" y="43"/>
                    <a:pt x="4759" y="41"/>
                    <a:pt x="4576" y="36"/>
                  </a:cubicBezTo>
                  <a:cubicBezTo>
                    <a:pt x="4522" y="0"/>
                    <a:pt x="4511" y="13"/>
                    <a:pt x="4432" y="20"/>
                  </a:cubicBezTo>
                  <a:cubicBezTo>
                    <a:pt x="4397" y="43"/>
                    <a:pt x="4392" y="79"/>
                    <a:pt x="4352" y="92"/>
                  </a:cubicBezTo>
                  <a:cubicBezTo>
                    <a:pt x="4315" y="80"/>
                    <a:pt x="4287" y="62"/>
                    <a:pt x="4248" y="52"/>
                  </a:cubicBezTo>
                  <a:cubicBezTo>
                    <a:pt x="4140" y="61"/>
                    <a:pt x="4158" y="56"/>
                    <a:pt x="4080" y="108"/>
                  </a:cubicBezTo>
                  <a:cubicBezTo>
                    <a:pt x="4058" y="123"/>
                    <a:pt x="4008" y="140"/>
                    <a:pt x="4008" y="140"/>
                  </a:cubicBezTo>
                  <a:cubicBezTo>
                    <a:pt x="3984" y="132"/>
                    <a:pt x="3960" y="124"/>
                    <a:pt x="3936" y="116"/>
                  </a:cubicBezTo>
                  <a:cubicBezTo>
                    <a:pt x="3920" y="111"/>
                    <a:pt x="3888" y="100"/>
                    <a:pt x="3888" y="100"/>
                  </a:cubicBezTo>
                  <a:cubicBezTo>
                    <a:pt x="3802" y="106"/>
                    <a:pt x="3780" y="107"/>
                    <a:pt x="3712" y="124"/>
                  </a:cubicBezTo>
                  <a:cubicBezTo>
                    <a:pt x="3677" y="147"/>
                    <a:pt x="3650" y="173"/>
                    <a:pt x="3616" y="196"/>
                  </a:cubicBezTo>
                  <a:cubicBezTo>
                    <a:pt x="3579" y="193"/>
                    <a:pt x="3541" y="194"/>
                    <a:pt x="3504" y="188"/>
                  </a:cubicBezTo>
                  <a:cubicBezTo>
                    <a:pt x="3487" y="185"/>
                    <a:pt x="3456" y="172"/>
                    <a:pt x="3456" y="172"/>
                  </a:cubicBezTo>
                  <a:cubicBezTo>
                    <a:pt x="3363" y="175"/>
                    <a:pt x="3269" y="174"/>
                    <a:pt x="3176" y="180"/>
                  </a:cubicBezTo>
                  <a:cubicBezTo>
                    <a:pt x="3154" y="182"/>
                    <a:pt x="3112" y="196"/>
                    <a:pt x="3112" y="196"/>
                  </a:cubicBezTo>
                  <a:cubicBezTo>
                    <a:pt x="3099" y="193"/>
                    <a:pt x="3085" y="192"/>
                    <a:pt x="3072" y="188"/>
                  </a:cubicBezTo>
                  <a:cubicBezTo>
                    <a:pt x="3056" y="184"/>
                    <a:pt x="3024" y="172"/>
                    <a:pt x="3024" y="172"/>
                  </a:cubicBezTo>
                  <a:cubicBezTo>
                    <a:pt x="2951" y="177"/>
                    <a:pt x="2898" y="173"/>
                    <a:pt x="2840" y="212"/>
                  </a:cubicBezTo>
                  <a:cubicBezTo>
                    <a:pt x="2806" y="189"/>
                    <a:pt x="2793" y="162"/>
                    <a:pt x="2752" y="148"/>
                  </a:cubicBezTo>
                  <a:cubicBezTo>
                    <a:pt x="2750" y="149"/>
                    <a:pt x="2701" y="160"/>
                    <a:pt x="2696" y="164"/>
                  </a:cubicBezTo>
                  <a:cubicBezTo>
                    <a:pt x="2688" y="170"/>
                    <a:pt x="2687" y="181"/>
                    <a:pt x="2680" y="188"/>
                  </a:cubicBezTo>
                  <a:cubicBezTo>
                    <a:pt x="2664" y="204"/>
                    <a:pt x="2652" y="205"/>
                    <a:pt x="2632" y="212"/>
                  </a:cubicBezTo>
                  <a:cubicBezTo>
                    <a:pt x="2593" y="204"/>
                    <a:pt x="2557" y="192"/>
                    <a:pt x="2520" y="180"/>
                  </a:cubicBezTo>
                  <a:cubicBezTo>
                    <a:pt x="2494" y="171"/>
                    <a:pt x="2474" y="149"/>
                    <a:pt x="2448" y="140"/>
                  </a:cubicBezTo>
                  <a:cubicBezTo>
                    <a:pt x="2355" y="145"/>
                    <a:pt x="2289" y="156"/>
                    <a:pt x="2200" y="164"/>
                  </a:cubicBezTo>
                  <a:cubicBezTo>
                    <a:pt x="2153" y="180"/>
                    <a:pt x="2109" y="191"/>
                    <a:pt x="2060" y="200"/>
                  </a:cubicBezTo>
                  <a:cubicBezTo>
                    <a:pt x="2026" y="206"/>
                    <a:pt x="1983" y="253"/>
                    <a:pt x="1948" y="256"/>
                  </a:cubicBezTo>
                  <a:cubicBezTo>
                    <a:pt x="1895" y="274"/>
                    <a:pt x="1866" y="296"/>
                    <a:pt x="1810" y="300"/>
                  </a:cubicBezTo>
                  <a:cubicBezTo>
                    <a:pt x="1738" y="305"/>
                    <a:pt x="1672" y="353"/>
                    <a:pt x="1600" y="356"/>
                  </a:cubicBezTo>
                  <a:cubicBezTo>
                    <a:pt x="1543" y="375"/>
                    <a:pt x="1566" y="363"/>
                    <a:pt x="1528" y="388"/>
                  </a:cubicBezTo>
                  <a:cubicBezTo>
                    <a:pt x="1482" y="390"/>
                    <a:pt x="1376" y="399"/>
                    <a:pt x="1320" y="394"/>
                  </a:cubicBezTo>
                  <a:cubicBezTo>
                    <a:pt x="1264" y="389"/>
                    <a:pt x="1253" y="364"/>
                    <a:pt x="1194" y="358"/>
                  </a:cubicBezTo>
                  <a:cubicBezTo>
                    <a:pt x="1135" y="352"/>
                    <a:pt x="1016" y="364"/>
                    <a:pt x="968" y="356"/>
                  </a:cubicBezTo>
                  <a:cubicBezTo>
                    <a:pt x="949" y="328"/>
                    <a:pt x="936" y="319"/>
                    <a:pt x="904" y="308"/>
                  </a:cubicBezTo>
                  <a:cubicBezTo>
                    <a:pt x="896" y="300"/>
                    <a:pt x="891" y="286"/>
                    <a:pt x="880" y="284"/>
                  </a:cubicBezTo>
                  <a:cubicBezTo>
                    <a:pt x="856" y="280"/>
                    <a:pt x="832" y="291"/>
                    <a:pt x="808" y="292"/>
                  </a:cubicBezTo>
                  <a:cubicBezTo>
                    <a:pt x="775" y="289"/>
                    <a:pt x="719" y="315"/>
                    <a:pt x="684" y="308"/>
                  </a:cubicBezTo>
                  <a:cubicBezTo>
                    <a:pt x="627" y="291"/>
                    <a:pt x="535" y="204"/>
                    <a:pt x="468" y="188"/>
                  </a:cubicBezTo>
                  <a:cubicBezTo>
                    <a:pt x="401" y="172"/>
                    <a:pt x="358" y="222"/>
                    <a:pt x="280" y="212"/>
                  </a:cubicBezTo>
                  <a:cubicBezTo>
                    <a:pt x="202" y="202"/>
                    <a:pt x="58" y="146"/>
                    <a:pt x="0" y="128"/>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29" name="Freeform 37"/>
            <p:cNvSpPr>
              <a:spLocks/>
            </p:cNvSpPr>
            <p:nvPr/>
          </p:nvSpPr>
          <p:spPr bwMode="auto">
            <a:xfrm>
              <a:off x="1755" y="1202"/>
              <a:ext cx="989" cy="486"/>
            </a:xfrm>
            <a:custGeom>
              <a:avLst/>
              <a:gdLst>
                <a:gd name="T0" fmla="*/ 985 w 989"/>
                <a:gd name="T1" fmla="*/ 486 h 486"/>
                <a:gd name="T2" fmla="*/ 980 w 989"/>
                <a:gd name="T3" fmla="*/ 427 h 486"/>
                <a:gd name="T4" fmla="*/ 974 w 989"/>
                <a:gd name="T5" fmla="*/ 410 h 486"/>
                <a:gd name="T6" fmla="*/ 971 w 989"/>
                <a:gd name="T7" fmla="*/ 401 h 486"/>
                <a:gd name="T8" fmla="*/ 980 w 989"/>
                <a:gd name="T9" fmla="*/ 368 h 486"/>
                <a:gd name="T10" fmla="*/ 983 w 989"/>
                <a:gd name="T11" fmla="*/ 359 h 486"/>
                <a:gd name="T12" fmla="*/ 989 w 989"/>
                <a:gd name="T13" fmla="*/ 205 h 486"/>
                <a:gd name="T14" fmla="*/ 986 w 989"/>
                <a:gd name="T15" fmla="*/ 142 h 486"/>
                <a:gd name="T16" fmla="*/ 977 w 989"/>
                <a:gd name="T17" fmla="*/ 116 h 486"/>
                <a:gd name="T18" fmla="*/ 974 w 989"/>
                <a:gd name="T19" fmla="*/ 107 h 486"/>
                <a:gd name="T20" fmla="*/ 977 w 989"/>
                <a:gd name="T21" fmla="*/ 92 h 486"/>
                <a:gd name="T22" fmla="*/ 983 w 989"/>
                <a:gd name="T23" fmla="*/ 74 h 486"/>
                <a:gd name="T24" fmla="*/ 971 w 989"/>
                <a:gd name="T25" fmla="*/ 36 h 486"/>
                <a:gd name="T26" fmla="*/ 953 w 989"/>
                <a:gd name="T27" fmla="*/ 21 h 486"/>
                <a:gd name="T28" fmla="*/ 948 w 989"/>
                <a:gd name="T29" fmla="*/ 12 h 486"/>
                <a:gd name="T30" fmla="*/ 930 w 989"/>
                <a:gd name="T31" fmla="*/ 0 h 486"/>
                <a:gd name="T32" fmla="*/ 870 w 989"/>
                <a:gd name="T33" fmla="*/ 3 h 486"/>
                <a:gd name="T34" fmla="*/ 853 w 989"/>
                <a:gd name="T35" fmla="*/ 9 h 486"/>
                <a:gd name="T36" fmla="*/ 847 w 989"/>
                <a:gd name="T37" fmla="*/ 18 h 486"/>
                <a:gd name="T38" fmla="*/ 829 w 989"/>
                <a:gd name="T39" fmla="*/ 24 h 486"/>
                <a:gd name="T40" fmla="*/ 773 w 989"/>
                <a:gd name="T41" fmla="*/ 12 h 486"/>
                <a:gd name="T42" fmla="*/ 740 w 989"/>
                <a:gd name="T43" fmla="*/ 0 h 486"/>
                <a:gd name="T44" fmla="*/ 716 w 989"/>
                <a:gd name="T45" fmla="*/ 3 h 486"/>
                <a:gd name="T46" fmla="*/ 699 w 989"/>
                <a:gd name="T47" fmla="*/ 9 h 486"/>
                <a:gd name="T48" fmla="*/ 616 w 989"/>
                <a:gd name="T49" fmla="*/ 27 h 486"/>
                <a:gd name="T50" fmla="*/ 530 w 989"/>
                <a:gd name="T51" fmla="*/ 39 h 486"/>
                <a:gd name="T52" fmla="*/ 417 w 989"/>
                <a:gd name="T53" fmla="*/ 55 h 486"/>
                <a:gd name="T54" fmla="*/ 303 w 989"/>
                <a:gd name="T55" fmla="*/ 172 h 486"/>
                <a:gd name="T56" fmla="*/ 120 w 989"/>
                <a:gd name="T57" fmla="*/ 55 h 486"/>
                <a:gd name="T58" fmla="*/ 0 w 989"/>
                <a:gd name="T59" fmla="*/ 5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9" h="486">
                  <a:moveTo>
                    <a:pt x="985" y="486"/>
                  </a:moveTo>
                  <a:cubicBezTo>
                    <a:pt x="983" y="476"/>
                    <a:pt x="982" y="437"/>
                    <a:pt x="980" y="427"/>
                  </a:cubicBezTo>
                  <a:cubicBezTo>
                    <a:pt x="979" y="421"/>
                    <a:pt x="976" y="416"/>
                    <a:pt x="974" y="410"/>
                  </a:cubicBezTo>
                  <a:cubicBezTo>
                    <a:pt x="973" y="407"/>
                    <a:pt x="971" y="401"/>
                    <a:pt x="971" y="401"/>
                  </a:cubicBezTo>
                  <a:cubicBezTo>
                    <a:pt x="975" y="380"/>
                    <a:pt x="973" y="391"/>
                    <a:pt x="980" y="368"/>
                  </a:cubicBezTo>
                  <a:cubicBezTo>
                    <a:pt x="981" y="365"/>
                    <a:pt x="983" y="359"/>
                    <a:pt x="983" y="359"/>
                  </a:cubicBezTo>
                  <a:cubicBezTo>
                    <a:pt x="978" y="302"/>
                    <a:pt x="975" y="260"/>
                    <a:pt x="989" y="205"/>
                  </a:cubicBezTo>
                  <a:cubicBezTo>
                    <a:pt x="988" y="184"/>
                    <a:pt x="988" y="163"/>
                    <a:pt x="986" y="142"/>
                  </a:cubicBezTo>
                  <a:cubicBezTo>
                    <a:pt x="986" y="142"/>
                    <a:pt x="979" y="120"/>
                    <a:pt x="977" y="116"/>
                  </a:cubicBezTo>
                  <a:cubicBezTo>
                    <a:pt x="976" y="113"/>
                    <a:pt x="974" y="107"/>
                    <a:pt x="974" y="107"/>
                  </a:cubicBezTo>
                  <a:cubicBezTo>
                    <a:pt x="975" y="102"/>
                    <a:pt x="976" y="97"/>
                    <a:pt x="977" y="92"/>
                  </a:cubicBezTo>
                  <a:cubicBezTo>
                    <a:pt x="979" y="86"/>
                    <a:pt x="983" y="74"/>
                    <a:pt x="983" y="74"/>
                  </a:cubicBezTo>
                  <a:cubicBezTo>
                    <a:pt x="981" y="62"/>
                    <a:pt x="981" y="46"/>
                    <a:pt x="971" y="36"/>
                  </a:cubicBezTo>
                  <a:cubicBezTo>
                    <a:pt x="948" y="12"/>
                    <a:pt x="978" y="50"/>
                    <a:pt x="953" y="21"/>
                  </a:cubicBezTo>
                  <a:cubicBezTo>
                    <a:pt x="951" y="18"/>
                    <a:pt x="950" y="14"/>
                    <a:pt x="948" y="12"/>
                  </a:cubicBezTo>
                  <a:cubicBezTo>
                    <a:pt x="942" y="7"/>
                    <a:pt x="930" y="0"/>
                    <a:pt x="930" y="0"/>
                  </a:cubicBezTo>
                  <a:cubicBezTo>
                    <a:pt x="910" y="1"/>
                    <a:pt x="890" y="1"/>
                    <a:pt x="870" y="3"/>
                  </a:cubicBezTo>
                  <a:cubicBezTo>
                    <a:pt x="864" y="4"/>
                    <a:pt x="853" y="9"/>
                    <a:pt x="853" y="9"/>
                  </a:cubicBezTo>
                  <a:cubicBezTo>
                    <a:pt x="851" y="12"/>
                    <a:pt x="850" y="16"/>
                    <a:pt x="847" y="18"/>
                  </a:cubicBezTo>
                  <a:cubicBezTo>
                    <a:pt x="842" y="21"/>
                    <a:pt x="829" y="24"/>
                    <a:pt x="829" y="24"/>
                  </a:cubicBezTo>
                  <a:cubicBezTo>
                    <a:pt x="814" y="22"/>
                    <a:pt x="786" y="21"/>
                    <a:pt x="773" y="12"/>
                  </a:cubicBezTo>
                  <a:cubicBezTo>
                    <a:pt x="762" y="4"/>
                    <a:pt x="754" y="3"/>
                    <a:pt x="740" y="0"/>
                  </a:cubicBezTo>
                  <a:cubicBezTo>
                    <a:pt x="732" y="1"/>
                    <a:pt x="724" y="1"/>
                    <a:pt x="716" y="3"/>
                  </a:cubicBezTo>
                  <a:cubicBezTo>
                    <a:pt x="710" y="4"/>
                    <a:pt x="699" y="9"/>
                    <a:pt x="699" y="9"/>
                  </a:cubicBezTo>
                  <a:cubicBezTo>
                    <a:pt x="676" y="32"/>
                    <a:pt x="647" y="25"/>
                    <a:pt x="616" y="27"/>
                  </a:cubicBezTo>
                  <a:cubicBezTo>
                    <a:pt x="576" y="40"/>
                    <a:pt x="614" y="35"/>
                    <a:pt x="530" y="39"/>
                  </a:cubicBezTo>
                  <a:cubicBezTo>
                    <a:pt x="488" y="44"/>
                    <a:pt x="455" y="33"/>
                    <a:pt x="417" y="55"/>
                  </a:cubicBezTo>
                  <a:cubicBezTo>
                    <a:pt x="379" y="77"/>
                    <a:pt x="352" y="172"/>
                    <a:pt x="303" y="172"/>
                  </a:cubicBezTo>
                  <a:cubicBezTo>
                    <a:pt x="254" y="172"/>
                    <a:pt x="171" y="75"/>
                    <a:pt x="120" y="55"/>
                  </a:cubicBezTo>
                  <a:cubicBezTo>
                    <a:pt x="69" y="35"/>
                    <a:pt x="25" y="53"/>
                    <a:pt x="0" y="52"/>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0" name="Freeform 38"/>
            <p:cNvSpPr>
              <a:spLocks/>
            </p:cNvSpPr>
            <p:nvPr/>
          </p:nvSpPr>
          <p:spPr bwMode="auto">
            <a:xfrm>
              <a:off x="2026" y="664"/>
              <a:ext cx="1025" cy="117"/>
            </a:xfrm>
            <a:custGeom>
              <a:avLst/>
              <a:gdLst>
                <a:gd name="T0" fmla="*/ 0 w 2766"/>
                <a:gd name="T1" fmla="*/ 86 h 318"/>
                <a:gd name="T2" fmla="*/ 216 w 2766"/>
                <a:gd name="T3" fmla="*/ 222 h 318"/>
                <a:gd name="T4" fmla="*/ 384 w 2766"/>
                <a:gd name="T5" fmla="*/ 230 h 318"/>
                <a:gd name="T6" fmla="*/ 744 w 2766"/>
                <a:gd name="T7" fmla="*/ 230 h 318"/>
                <a:gd name="T8" fmla="*/ 816 w 2766"/>
                <a:gd name="T9" fmla="*/ 262 h 318"/>
                <a:gd name="T10" fmla="*/ 952 w 2766"/>
                <a:gd name="T11" fmla="*/ 270 h 318"/>
                <a:gd name="T12" fmla="*/ 1008 w 2766"/>
                <a:gd name="T13" fmla="*/ 302 h 318"/>
                <a:gd name="T14" fmla="*/ 1056 w 2766"/>
                <a:gd name="T15" fmla="*/ 318 h 318"/>
                <a:gd name="T16" fmla="*/ 1152 w 2766"/>
                <a:gd name="T17" fmla="*/ 286 h 318"/>
                <a:gd name="T18" fmla="*/ 1200 w 2766"/>
                <a:gd name="T19" fmla="*/ 270 h 318"/>
                <a:gd name="T20" fmla="*/ 1232 w 2766"/>
                <a:gd name="T21" fmla="*/ 222 h 318"/>
                <a:gd name="T22" fmla="*/ 1240 w 2766"/>
                <a:gd name="T23" fmla="*/ 198 h 318"/>
                <a:gd name="T24" fmla="*/ 1264 w 2766"/>
                <a:gd name="T25" fmla="*/ 190 h 318"/>
                <a:gd name="T26" fmla="*/ 1384 w 2766"/>
                <a:gd name="T27" fmla="*/ 182 h 318"/>
                <a:gd name="T28" fmla="*/ 1784 w 2766"/>
                <a:gd name="T29" fmla="*/ 94 h 318"/>
                <a:gd name="T30" fmla="*/ 2080 w 2766"/>
                <a:gd name="T31" fmla="*/ 30 h 318"/>
                <a:gd name="T32" fmla="*/ 2376 w 2766"/>
                <a:gd name="T33" fmla="*/ 46 h 318"/>
                <a:gd name="T34" fmla="*/ 2568 w 2766"/>
                <a:gd name="T35" fmla="*/ 126 h 318"/>
                <a:gd name="T36" fmla="*/ 2744 w 2766"/>
                <a:gd name="T37" fmla="*/ 206 h 318"/>
                <a:gd name="T38" fmla="*/ 2766 w 2766"/>
                <a:gd name="T39" fmla="*/ 22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66" h="318">
                  <a:moveTo>
                    <a:pt x="0" y="86"/>
                  </a:moveTo>
                  <a:cubicBezTo>
                    <a:pt x="63" y="149"/>
                    <a:pt x="132" y="194"/>
                    <a:pt x="216" y="222"/>
                  </a:cubicBezTo>
                  <a:cubicBezTo>
                    <a:pt x="269" y="240"/>
                    <a:pt x="328" y="227"/>
                    <a:pt x="384" y="230"/>
                  </a:cubicBezTo>
                  <a:cubicBezTo>
                    <a:pt x="551" y="224"/>
                    <a:pt x="593" y="216"/>
                    <a:pt x="744" y="230"/>
                  </a:cubicBezTo>
                  <a:cubicBezTo>
                    <a:pt x="772" y="233"/>
                    <a:pt x="788" y="259"/>
                    <a:pt x="816" y="262"/>
                  </a:cubicBezTo>
                  <a:cubicBezTo>
                    <a:pt x="861" y="267"/>
                    <a:pt x="907" y="267"/>
                    <a:pt x="952" y="270"/>
                  </a:cubicBezTo>
                  <a:cubicBezTo>
                    <a:pt x="1040" y="292"/>
                    <a:pt x="930" y="259"/>
                    <a:pt x="1008" y="302"/>
                  </a:cubicBezTo>
                  <a:cubicBezTo>
                    <a:pt x="1023" y="310"/>
                    <a:pt x="1056" y="318"/>
                    <a:pt x="1056" y="318"/>
                  </a:cubicBezTo>
                  <a:cubicBezTo>
                    <a:pt x="1102" y="310"/>
                    <a:pt x="1113" y="303"/>
                    <a:pt x="1152" y="286"/>
                  </a:cubicBezTo>
                  <a:cubicBezTo>
                    <a:pt x="1167" y="279"/>
                    <a:pt x="1200" y="270"/>
                    <a:pt x="1200" y="270"/>
                  </a:cubicBezTo>
                  <a:cubicBezTo>
                    <a:pt x="1211" y="254"/>
                    <a:pt x="1226" y="240"/>
                    <a:pt x="1232" y="222"/>
                  </a:cubicBezTo>
                  <a:cubicBezTo>
                    <a:pt x="1235" y="214"/>
                    <a:pt x="1234" y="204"/>
                    <a:pt x="1240" y="198"/>
                  </a:cubicBezTo>
                  <a:cubicBezTo>
                    <a:pt x="1246" y="192"/>
                    <a:pt x="1256" y="191"/>
                    <a:pt x="1264" y="190"/>
                  </a:cubicBezTo>
                  <a:cubicBezTo>
                    <a:pt x="1304" y="186"/>
                    <a:pt x="1344" y="185"/>
                    <a:pt x="1384" y="182"/>
                  </a:cubicBezTo>
                  <a:cubicBezTo>
                    <a:pt x="1483" y="34"/>
                    <a:pt x="1576" y="99"/>
                    <a:pt x="1784" y="94"/>
                  </a:cubicBezTo>
                  <a:cubicBezTo>
                    <a:pt x="1844" y="4"/>
                    <a:pt x="1996" y="33"/>
                    <a:pt x="2080" y="30"/>
                  </a:cubicBezTo>
                  <a:cubicBezTo>
                    <a:pt x="2164" y="2"/>
                    <a:pt x="2293" y="0"/>
                    <a:pt x="2376" y="46"/>
                  </a:cubicBezTo>
                  <a:cubicBezTo>
                    <a:pt x="2471" y="99"/>
                    <a:pt x="2455" y="113"/>
                    <a:pt x="2568" y="126"/>
                  </a:cubicBezTo>
                  <a:cubicBezTo>
                    <a:pt x="2636" y="194"/>
                    <a:pt x="2653" y="197"/>
                    <a:pt x="2744" y="206"/>
                  </a:cubicBezTo>
                  <a:cubicBezTo>
                    <a:pt x="2747" y="233"/>
                    <a:pt x="2766" y="224"/>
                    <a:pt x="2766" y="224"/>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1" name="Freeform 39"/>
            <p:cNvSpPr>
              <a:spLocks/>
            </p:cNvSpPr>
            <p:nvPr/>
          </p:nvSpPr>
          <p:spPr bwMode="auto">
            <a:xfrm>
              <a:off x="3030" y="372"/>
              <a:ext cx="31" cy="157"/>
            </a:xfrm>
            <a:custGeom>
              <a:avLst/>
              <a:gdLst>
                <a:gd name="T0" fmla="*/ 19 w 83"/>
                <a:gd name="T1" fmla="*/ 424 h 424"/>
                <a:gd name="T2" fmla="*/ 43 w 83"/>
                <a:gd name="T3" fmla="*/ 320 h 424"/>
                <a:gd name="T4" fmla="*/ 75 w 83"/>
                <a:gd name="T5" fmla="*/ 272 h 424"/>
                <a:gd name="T6" fmla="*/ 83 w 83"/>
                <a:gd name="T7" fmla="*/ 248 h 424"/>
                <a:gd name="T8" fmla="*/ 75 w 83"/>
                <a:gd name="T9" fmla="*/ 216 h 424"/>
                <a:gd name="T10" fmla="*/ 59 w 83"/>
                <a:gd name="T11" fmla="*/ 168 h 424"/>
                <a:gd name="T12" fmla="*/ 11 w 83"/>
                <a:gd name="T13" fmla="*/ 48 h 424"/>
                <a:gd name="T14" fmla="*/ 3 w 83"/>
                <a:gd name="T15" fmla="*/ 0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424">
                  <a:moveTo>
                    <a:pt x="19" y="424"/>
                  </a:moveTo>
                  <a:cubicBezTo>
                    <a:pt x="30" y="390"/>
                    <a:pt x="30" y="353"/>
                    <a:pt x="43" y="320"/>
                  </a:cubicBezTo>
                  <a:cubicBezTo>
                    <a:pt x="50" y="302"/>
                    <a:pt x="69" y="290"/>
                    <a:pt x="75" y="272"/>
                  </a:cubicBezTo>
                  <a:cubicBezTo>
                    <a:pt x="78" y="264"/>
                    <a:pt x="80" y="256"/>
                    <a:pt x="83" y="248"/>
                  </a:cubicBezTo>
                  <a:cubicBezTo>
                    <a:pt x="80" y="237"/>
                    <a:pt x="78" y="227"/>
                    <a:pt x="75" y="216"/>
                  </a:cubicBezTo>
                  <a:cubicBezTo>
                    <a:pt x="70" y="200"/>
                    <a:pt x="59" y="168"/>
                    <a:pt x="59" y="168"/>
                  </a:cubicBezTo>
                  <a:cubicBezTo>
                    <a:pt x="51" y="98"/>
                    <a:pt x="55" y="92"/>
                    <a:pt x="11" y="48"/>
                  </a:cubicBezTo>
                  <a:cubicBezTo>
                    <a:pt x="0" y="16"/>
                    <a:pt x="3" y="32"/>
                    <a:pt x="3" y="0"/>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2" name="Freeform 40"/>
            <p:cNvSpPr>
              <a:spLocks/>
            </p:cNvSpPr>
            <p:nvPr/>
          </p:nvSpPr>
          <p:spPr bwMode="auto">
            <a:xfrm>
              <a:off x="2403" y="20"/>
              <a:ext cx="641" cy="547"/>
            </a:xfrm>
            <a:custGeom>
              <a:avLst/>
              <a:gdLst>
                <a:gd name="T0" fmla="*/ 0 w 641"/>
                <a:gd name="T1" fmla="*/ 0 h 547"/>
                <a:gd name="T2" fmla="*/ 24 w 641"/>
                <a:gd name="T3" fmla="*/ 27 h 547"/>
                <a:gd name="T4" fmla="*/ 47 w 641"/>
                <a:gd name="T5" fmla="*/ 65 h 547"/>
                <a:gd name="T6" fmla="*/ 68 w 641"/>
                <a:gd name="T7" fmla="*/ 89 h 547"/>
                <a:gd name="T8" fmla="*/ 92 w 641"/>
                <a:gd name="T9" fmla="*/ 113 h 547"/>
                <a:gd name="T10" fmla="*/ 142 w 641"/>
                <a:gd name="T11" fmla="*/ 160 h 547"/>
                <a:gd name="T12" fmla="*/ 163 w 641"/>
                <a:gd name="T13" fmla="*/ 187 h 547"/>
                <a:gd name="T14" fmla="*/ 175 w 641"/>
                <a:gd name="T15" fmla="*/ 205 h 547"/>
                <a:gd name="T16" fmla="*/ 198 w 641"/>
                <a:gd name="T17" fmla="*/ 240 h 547"/>
                <a:gd name="T18" fmla="*/ 216 w 641"/>
                <a:gd name="T19" fmla="*/ 258 h 547"/>
                <a:gd name="T20" fmla="*/ 243 w 641"/>
                <a:gd name="T21" fmla="*/ 288 h 547"/>
                <a:gd name="T22" fmla="*/ 258 w 641"/>
                <a:gd name="T23" fmla="*/ 299 h 547"/>
                <a:gd name="T24" fmla="*/ 264 w 641"/>
                <a:gd name="T25" fmla="*/ 308 h 547"/>
                <a:gd name="T26" fmla="*/ 287 w 641"/>
                <a:gd name="T27" fmla="*/ 332 h 547"/>
                <a:gd name="T28" fmla="*/ 296 w 641"/>
                <a:gd name="T29" fmla="*/ 338 h 547"/>
                <a:gd name="T30" fmla="*/ 305 w 641"/>
                <a:gd name="T31" fmla="*/ 350 h 547"/>
                <a:gd name="T32" fmla="*/ 341 w 641"/>
                <a:gd name="T33" fmla="*/ 368 h 547"/>
                <a:gd name="T34" fmla="*/ 359 w 641"/>
                <a:gd name="T35" fmla="*/ 379 h 547"/>
                <a:gd name="T36" fmla="*/ 427 w 641"/>
                <a:gd name="T37" fmla="*/ 382 h 547"/>
                <a:gd name="T38" fmla="*/ 450 w 641"/>
                <a:gd name="T39" fmla="*/ 397 h 547"/>
                <a:gd name="T40" fmla="*/ 501 w 641"/>
                <a:gd name="T41" fmla="*/ 421 h 547"/>
                <a:gd name="T42" fmla="*/ 522 w 641"/>
                <a:gd name="T43" fmla="*/ 433 h 547"/>
                <a:gd name="T44" fmla="*/ 539 w 641"/>
                <a:gd name="T45" fmla="*/ 439 h 547"/>
                <a:gd name="T46" fmla="*/ 605 w 641"/>
                <a:gd name="T47" fmla="*/ 465 h 547"/>
                <a:gd name="T48" fmla="*/ 628 w 641"/>
                <a:gd name="T49" fmla="*/ 489 h 547"/>
                <a:gd name="T50" fmla="*/ 631 w 641"/>
                <a:gd name="T51" fmla="*/ 498 h 547"/>
                <a:gd name="T52" fmla="*/ 637 w 641"/>
                <a:gd name="T53" fmla="*/ 519 h 547"/>
                <a:gd name="T54" fmla="*/ 641 w 641"/>
                <a:gd name="T55" fmla="*/ 528 h 547"/>
                <a:gd name="T56" fmla="*/ 637 w 641"/>
                <a:gd name="T57" fmla="*/ 54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1" h="547">
                  <a:moveTo>
                    <a:pt x="0" y="0"/>
                  </a:moveTo>
                  <a:cubicBezTo>
                    <a:pt x="8" y="9"/>
                    <a:pt x="24" y="27"/>
                    <a:pt x="24" y="27"/>
                  </a:cubicBezTo>
                  <a:cubicBezTo>
                    <a:pt x="28" y="44"/>
                    <a:pt x="37" y="52"/>
                    <a:pt x="47" y="65"/>
                  </a:cubicBezTo>
                  <a:cubicBezTo>
                    <a:pt x="66" y="89"/>
                    <a:pt x="51" y="77"/>
                    <a:pt x="68" y="89"/>
                  </a:cubicBezTo>
                  <a:cubicBezTo>
                    <a:pt x="75" y="99"/>
                    <a:pt x="81" y="106"/>
                    <a:pt x="92" y="113"/>
                  </a:cubicBezTo>
                  <a:cubicBezTo>
                    <a:pt x="97" y="129"/>
                    <a:pt x="126" y="149"/>
                    <a:pt x="142" y="160"/>
                  </a:cubicBezTo>
                  <a:cubicBezTo>
                    <a:pt x="148" y="172"/>
                    <a:pt x="151" y="179"/>
                    <a:pt x="163" y="187"/>
                  </a:cubicBezTo>
                  <a:cubicBezTo>
                    <a:pt x="168" y="204"/>
                    <a:pt x="162" y="188"/>
                    <a:pt x="175" y="205"/>
                  </a:cubicBezTo>
                  <a:cubicBezTo>
                    <a:pt x="183" y="215"/>
                    <a:pt x="189" y="231"/>
                    <a:pt x="198" y="240"/>
                  </a:cubicBezTo>
                  <a:cubicBezTo>
                    <a:pt x="204" y="246"/>
                    <a:pt x="216" y="258"/>
                    <a:pt x="216" y="258"/>
                  </a:cubicBezTo>
                  <a:cubicBezTo>
                    <a:pt x="220" y="269"/>
                    <a:pt x="233" y="281"/>
                    <a:pt x="243" y="288"/>
                  </a:cubicBezTo>
                  <a:cubicBezTo>
                    <a:pt x="260" y="313"/>
                    <a:pt x="237" y="283"/>
                    <a:pt x="258" y="299"/>
                  </a:cubicBezTo>
                  <a:cubicBezTo>
                    <a:pt x="261" y="302"/>
                    <a:pt x="261" y="306"/>
                    <a:pt x="264" y="308"/>
                  </a:cubicBezTo>
                  <a:cubicBezTo>
                    <a:pt x="271" y="317"/>
                    <a:pt x="278" y="326"/>
                    <a:pt x="287" y="332"/>
                  </a:cubicBezTo>
                  <a:cubicBezTo>
                    <a:pt x="290" y="334"/>
                    <a:pt x="294" y="335"/>
                    <a:pt x="296" y="338"/>
                  </a:cubicBezTo>
                  <a:cubicBezTo>
                    <a:pt x="300" y="341"/>
                    <a:pt x="301" y="347"/>
                    <a:pt x="305" y="350"/>
                  </a:cubicBezTo>
                  <a:cubicBezTo>
                    <a:pt x="347" y="387"/>
                    <a:pt x="300" y="340"/>
                    <a:pt x="341" y="368"/>
                  </a:cubicBezTo>
                  <a:cubicBezTo>
                    <a:pt x="347" y="372"/>
                    <a:pt x="359" y="379"/>
                    <a:pt x="359" y="379"/>
                  </a:cubicBezTo>
                  <a:cubicBezTo>
                    <a:pt x="377" y="373"/>
                    <a:pt x="409" y="381"/>
                    <a:pt x="427" y="382"/>
                  </a:cubicBezTo>
                  <a:cubicBezTo>
                    <a:pt x="438" y="386"/>
                    <a:pt x="439" y="394"/>
                    <a:pt x="450" y="397"/>
                  </a:cubicBezTo>
                  <a:cubicBezTo>
                    <a:pt x="468" y="423"/>
                    <a:pt x="466" y="417"/>
                    <a:pt x="501" y="421"/>
                  </a:cubicBezTo>
                  <a:cubicBezTo>
                    <a:pt x="534" y="429"/>
                    <a:pt x="493" y="417"/>
                    <a:pt x="522" y="433"/>
                  </a:cubicBezTo>
                  <a:cubicBezTo>
                    <a:pt x="527" y="436"/>
                    <a:pt x="539" y="439"/>
                    <a:pt x="539" y="439"/>
                  </a:cubicBezTo>
                  <a:cubicBezTo>
                    <a:pt x="562" y="461"/>
                    <a:pt x="573" y="462"/>
                    <a:pt x="605" y="465"/>
                  </a:cubicBezTo>
                  <a:cubicBezTo>
                    <a:pt x="628" y="473"/>
                    <a:pt x="621" y="465"/>
                    <a:pt x="628" y="489"/>
                  </a:cubicBezTo>
                  <a:cubicBezTo>
                    <a:pt x="630" y="492"/>
                    <a:pt x="630" y="495"/>
                    <a:pt x="631" y="498"/>
                  </a:cubicBezTo>
                  <a:cubicBezTo>
                    <a:pt x="632" y="500"/>
                    <a:pt x="638" y="519"/>
                    <a:pt x="637" y="519"/>
                  </a:cubicBezTo>
                  <a:cubicBezTo>
                    <a:pt x="638" y="524"/>
                    <a:pt x="641" y="523"/>
                    <a:pt x="641" y="528"/>
                  </a:cubicBezTo>
                  <a:cubicBezTo>
                    <a:pt x="641" y="533"/>
                    <a:pt x="637" y="543"/>
                    <a:pt x="637" y="547"/>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3" name="Freeform 41"/>
            <p:cNvSpPr>
              <a:spLocks/>
            </p:cNvSpPr>
            <p:nvPr/>
          </p:nvSpPr>
          <p:spPr bwMode="auto">
            <a:xfrm>
              <a:off x="1890" y="787"/>
              <a:ext cx="1342" cy="391"/>
            </a:xfrm>
            <a:custGeom>
              <a:avLst/>
              <a:gdLst>
                <a:gd name="T0" fmla="*/ 0 w 3623"/>
                <a:gd name="T1" fmla="*/ 16 h 1055"/>
                <a:gd name="T2" fmla="*/ 216 w 3623"/>
                <a:gd name="T3" fmla="*/ 32 h 1055"/>
                <a:gd name="T4" fmla="*/ 240 w 3623"/>
                <a:gd name="T5" fmla="*/ 56 h 1055"/>
                <a:gd name="T6" fmla="*/ 456 w 3623"/>
                <a:gd name="T7" fmla="*/ 88 h 1055"/>
                <a:gd name="T8" fmla="*/ 560 w 3623"/>
                <a:gd name="T9" fmla="*/ 224 h 1055"/>
                <a:gd name="T10" fmla="*/ 616 w 3623"/>
                <a:gd name="T11" fmla="*/ 304 h 1055"/>
                <a:gd name="T12" fmla="*/ 736 w 3623"/>
                <a:gd name="T13" fmla="*/ 384 h 1055"/>
                <a:gd name="T14" fmla="*/ 776 w 3623"/>
                <a:gd name="T15" fmla="*/ 432 h 1055"/>
                <a:gd name="T16" fmla="*/ 824 w 3623"/>
                <a:gd name="T17" fmla="*/ 456 h 1055"/>
                <a:gd name="T18" fmla="*/ 1088 w 3623"/>
                <a:gd name="T19" fmla="*/ 424 h 1055"/>
                <a:gd name="T20" fmla="*/ 1224 w 3623"/>
                <a:gd name="T21" fmla="*/ 416 h 1055"/>
                <a:gd name="T22" fmla="*/ 1336 w 3623"/>
                <a:gd name="T23" fmla="*/ 456 h 1055"/>
                <a:gd name="T24" fmla="*/ 1536 w 3623"/>
                <a:gd name="T25" fmla="*/ 568 h 1055"/>
                <a:gd name="T26" fmla="*/ 1736 w 3623"/>
                <a:gd name="T27" fmla="*/ 576 h 1055"/>
                <a:gd name="T28" fmla="*/ 1816 w 3623"/>
                <a:gd name="T29" fmla="*/ 616 h 1055"/>
                <a:gd name="T30" fmla="*/ 1864 w 3623"/>
                <a:gd name="T31" fmla="*/ 656 h 1055"/>
                <a:gd name="T32" fmla="*/ 1976 w 3623"/>
                <a:gd name="T33" fmla="*/ 720 h 1055"/>
                <a:gd name="T34" fmla="*/ 2000 w 3623"/>
                <a:gd name="T35" fmla="*/ 736 h 1055"/>
                <a:gd name="T36" fmla="*/ 2248 w 3623"/>
                <a:gd name="T37" fmla="*/ 768 h 1055"/>
                <a:gd name="T38" fmla="*/ 2408 w 3623"/>
                <a:gd name="T39" fmla="*/ 792 h 1055"/>
                <a:gd name="T40" fmla="*/ 2536 w 3623"/>
                <a:gd name="T41" fmla="*/ 832 h 1055"/>
                <a:gd name="T42" fmla="*/ 2704 w 3623"/>
                <a:gd name="T43" fmla="*/ 936 h 1055"/>
                <a:gd name="T44" fmla="*/ 2960 w 3623"/>
                <a:gd name="T45" fmla="*/ 928 h 1055"/>
                <a:gd name="T46" fmla="*/ 3048 w 3623"/>
                <a:gd name="T47" fmla="*/ 904 h 1055"/>
                <a:gd name="T48" fmla="*/ 3152 w 3623"/>
                <a:gd name="T49" fmla="*/ 912 h 1055"/>
                <a:gd name="T50" fmla="*/ 3248 w 3623"/>
                <a:gd name="T51" fmla="*/ 976 h 1055"/>
                <a:gd name="T52" fmla="*/ 3544 w 3623"/>
                <a:gd name="T53" fmla="*/ 97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3" h="1055">
                  <a:moveTo>
                    <a:pt x="0" y="16"/>
                  </a:moveTo>
                  <a:cubicBezTo>
                    <a:pt x="72" y="19"/>
                    <a:pt x="151" y="0"/>
                    <a:pt x="216" y="32"/>
                  </a:cubicBezTo>
                  <a:cubicBezTo>
                    <a:pt x="226" y="37"/>
                    <a:pt x="231" y="49"/>
                    <a:pt x="240" y="56"/>
                  </a:cubicBezTo>
                  <a:cubicBezTo>
                    <a:pt x="294" y="101"/>
                    <a:pt x="407" y="86"/>
                    <a:pt x="456" y="88"/>
                  </a:cubicBezTo>
                  <a:cubicBezTo>
                    <a:pt x="506" y="121"/>
                    <a:pt x="536" y="171"/>
                    <a:pt x="560" y="224"/>
                  </a:cubicBezTo>
                  <a:cubicBezTo>
                    <a:pt x="578" y="265"/>
                    <a:pt x="571" y="289"/>
                    <a:pt x="616" y="304"/>
                  </a:cubicBezTo>
                  <a:cubicBezTo>
                    <a:pt x="650" y="338"/>
                    <a:pt x="701" y="349"/>
                    <a:pt x="736" y="384"/>
                  </a:cubicBezTo>
                  <a:cubicBezTo>
                    <a:pt x="751" y="399"/>
                    <a:pt x="760" y="419"/>
                    <a:pt x="776" y="432"/>
                  </a:cubicBezTo>
                  <a:cubicBezTo>
                    <a:pt x="790" y="443"/>
                    <a:pt x="809" y="446"/>
                    <a:pt x="824" y="456"/>
                  </a:cubicBezTo>
                  <a:cubicBezTo>
                    <a:pt x="917" y="450"/>
                    <a:pt x="997" y="434"/>
                    <a:pt x="1088" y="424"/>
                  </a:cubicBezTo>
                  <a:cubicBezTo>
                    <a:pt x="1164" y="399"/>
                    <a:pt x="1119" y="406"/>
                    <a:pt x="1224" y="416"/>
                  </a:cubicBezTo>
                  <a:cubicBezTo>
                    <a:pt x="1261" y="431"/>
                    <a:pt x="1298" y="443"/>
                    <a:pt x="1336" y="456"/>
                  </a:cubicBezTo>
                  <a:cubicBezTo>
                    <a:pt x="1409" y="480"/>
                    <a:pt x="1451" y="565"/>
                    <a:pt x="1536" y="568"/>
                  </a:cubicBezTo>
                  <a:cubicBezTo>
                    <a:pt x="1603" y="571"/>
                    <a:pt x="1669" y="573"/>
                    <a:pt x="1736" y="576"/>
                  </a:cubicBezTo>
                  <a:cubicBezTo>
                    <a:pt x="1767" y="584"/>
                    <a:pt x="1794" y="587"/>
                    <a:pt x="1816" y="616"/>
                  </a:cubicBezTo>
                  <a:cubicBezTo>
                    <a:pt x="1845" y="655"/>
                    <a:pt x="1827" y="644"/>
                    <a:pt x="1864" y="656"/>
                  </a:cubicBezTo>
                  <a:cubicBezTo>
                    <a:pt x="1889" y="693"/>
                    <a:pt x="1934" y="706"/>
                    <a:pt x="1976" y="720"/>
                  </a:cubicBezTo>
                  <a:cubicBezTo>
                    <a:pt x="1985" y="723"/>
                    <a:pt x="1991" y="732"/>
                    <a:pt x="2000" y="736"/>
                  </a:cubicBezTo>
                  <a:cubicBezTo>
                    <a:pt x="2086" y="774"/>
                    <a:pt x="2143" y="763"/>
                    <a:pt x="2248" y="768"/>
                  </a:cubicBezTo>
                  <a:cubicBezTo>
                    <a:pt x="2304" y="776"/>
                    <a:pt x="2351" y="786"/>
                    <a:pt x="2408" y="792"/>
                  </a:cubicBezTo>
                  <a:cubicBezTo>
                    <a:pt x="2451" y="806"/>
                    <a:pt x="2494" y="818"/>
                    <a:pt x="2536" y="832"/>
                  </a:cubicBezTo>
                  <a:cubicBezTo>
                    <a:pt x="2567" y="924"/>
                    <a:pt x="2629" y="911"/>
                    <a:pt x="2704" y="936"/>
                  </a:cubicBezTo>
                  <a:cubicBezTo>
                    <a:pt x="2789" y="933"/>
                    <a:pt x="2875" y="933"/>
                    <a:pt x="2960" y="928"/>
                  </a:cubicBezTo>
                  <a:cubicBezTo>
                    <a:pt x="2990" y="926"/>
                    <a:pt x="3048" y="904"/>
                    <a:pt x="3048" y="904"/>
                  </a:cubicBezTo>
                  <a:cubicBezTo>
                    <a:pt x="3083" y="907"/>
                    <a:pt x="3118" y="903"/>
                    <a:pt x="3152" y="912"/>
                  </a:cubicBezTo>
                  <a:cubicBezTo>
                    <a:pt x="3190" y="922"/>
                    <a:pt x="3210" y="974"/>
                    <a:pt x="3248" y="976"/>
                  </a:cubicBezTo>
                  <a:cubicBezTo>
                    <a:pt x="3563" y="991"/>
                    <a:pt x="3623" y="1055"/>
                    <a:pt x="3544" y="976"/>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4" name="Freeform 42"/>
            <p:cNvSpPr>
              <a:spLocks/>
            </p:cNvSpPr>
            <p:nvPr/>
          </p:nvSpPr>
          <p:spPr bwMode="auto">
            <a:xfrm>
              <a:off x="3016" y="553"/>
              <a:ext cx="919" cy="1244"/>
            </a:xfrm>
            <a:custGeom>
              <a:avLst/>
              <a:gdLst>
                <a:gd name="T0" fmla="*/ 64 w 2479"/>
                <a:gd name="T1" fmla="*/ 0 h 3358"/>
                <a:gd name="T2" fmla="*/ 0 w 2479"/>
                <a:gd name="T3" fmla="*/ 104 h 3358"/>
                <a:gd name="T4" fmla="*/ 8 w 2479"/>
                <a:gd name="T5" fmla="*/ 184 h 3358"/>
                <a:gd name="T6" fmla="*/ 80 w 2479"/>
                <a:gd name="T7" fmla="*/ 240 h 3358"/>
                <a:gd name="T8" fmla="*/ 104 w 2479"/>
                <a:gd name="T9" fmla="*/ 656 h 3358"/>
                <a:gd name="T10" fmla="*/ 128 w 2479"/>
                <a:gd name="T11" fmla="*/ 776 h 3358"/>
                <a:gd name="T12" fmla="*/ 200 w 2479"/>
                <a:gd name="T13" fmla="*/ 840 h 3358"/>
                <a:gd name="T14" fmla="*/ 282 w 2479"/>
                <a:gd name="T15" fmla="*/ 946 h 3358"/>
                <a:gd name="T16" fmla="*/ 276 w 2479"/>
                <a:gd name="T17" fmla="*/ 1030 h 3358"/>
                <a:gd name="T18" fmla="*/ 280 w 2479"/>
                <a:gd name="T19" fmla="*/ 1088 h 3358"/>
                <a:gd name="T20" fmla="*/ 288 w 2479"/>
                <a:gd name="T21" fmla="*/ 1112 h 3358"/>
                <a:gd name="T22" fmla="*/ 320 w 2479"/>
                <a:gd name="T23" fmla="*/ 1160 h 3358"/>
                <a:gd name="T24" fmla="*/ 424 w 2479"/>
                <a:gd name="T25" fmla="*/ 1336 h 3358"/>
                <a:gd name="T26" fmla="*/ 496 w 2479"/>
                <a:gd name="T27" fmla="*/ 1432 h 3358"/>
                <a:gd name="T28" fmla="*/ 504 w 2479"/>
                <a:gd name="T29" fmla="*/ 1456 h 3358"/>
                <a:gd name="T30" fmla="*/ 528 w 2479"/>
                <a:gd name="T31" fmla="*/ 1480 h 3358"/>
                <a:gd name="T32" fmla="*/ 552 w 2479"/>
                <a:gd name="T33" fmla="*/ 1656 h 3358"/>
                <a:gd name="T34" fmla="*/ 640 w 2479"/>
                <a:gd name="T35" fmla="*/ 1736 h 3358"/>
                <a:gd name="T36" fmla="*/ 688 w 2479"/>
                <a:gd name="T37" fmla="*/ 1768 h 3358"/>
                <a:gd name="T38" fmla="*/ 728 w 2479"/>
                <a:gd name="T39" fmla="*/ 1808 h 3358"/>
                <a:gd name="T40" fmla="*/ 744 w 2479"/>
                <a:gd name="T41" fmla="*/ 1832 h 3358"/>
                <a:gd name="T42" fmla="*/ 792 w 2479"/>
                <a:gd name="T43" fmla="*/ 1864 h 3358"/>
                <a:gd name="T44" fmla="*/ 864 w 2479"/>
                <a:gd name="T45" fmla="*/ 1920 h 3358"/>
                <a:gd name="T46" fmla="*/ 936 w 2479"/>
                <a:gd name="T47" fmla="*/ 2008 h 3358"/>
                <a:gd name="T48" fmla="*/ 968 w 2479"/>
                <a:gd name="T49" fmla="*/ 2128 h 3358"/>
                <a:gd name="T50" fmla="*/ 1000 w 2479"/>
                <a:gd name="T51" fmla="*/ 2176 h 3358"/>
                <a:gd name="T52" fmla="*/ 1128 w 2479"/>
                <a:gd name="T53" fmla="*/ 2304 h 3358"/>
                <a:gd name="T54" fmla="*/ 1152 w 2479"/>
                <a:gd name="T55" fmla="*/ 2328 h 3358"/>
                <a:gd name="T56" fmla="*/ 1176 w 2479"/>
                <a:gd name="T57" fmla="*/ 2336 h 3358"/>
                <a:gd name="T58" fmla="*/ 1232 w 2479"/>
                <a:gd name="T59" fmla="*/ 2432 h 3358"/>
                <a:gd name="T60" fmla="*/ 1312 w 2479"/>
                <a:gd name="T61" fmla="*/ 2464 h 3358"/>
                <a:gd name="T62" fmla="*/ 1360 w 2479"/>
                <a:gd name="T63" fmla="*/ 2496 h 3358"/>
                <a:gd name="T64" fmla="*/ 1448 w 2479"/>
                <a:gd name="T65" fmla="*/ 2592 h 3358"/>
                <a:gd name="T66" fmla="*/ 1472 w 2479"/>
                <a:gd name="T67" fmla="*/ 2608 h 3358"/>
                <a:gd name="T68" fmla="*/ 1576 w 2479"/>
                <a:gd name="T69" fmla="*/ 2672 h 3358"/>
                <a:gd name="T70" fmla="*/ 1592 w 2479"/>
                <a:gd name="T71" fmla="*/ 2696 h 3358"/>
                <a:gd name="T72" fmla="*/ 1640 w 2479"/>
                <a:gd name="T73" fmla="*/ 2728 h 3358"/>
                <a:gd name="T74" fmla="*/ 1688 w 2479"/>
                <a:gd name="T75" fmla="*/ 2776 h 3358"/>
                <a:gd name="T76" fmla="*/ 1776 w 2479"/>
                <a:gd name="T77" fmla="*/ 2784 h 3358"/>
                <a:gd name="T78" fmla="*/ 1816 w 2479"/>
                <a:gd name="T79" fmla="*/ 2816 h 3358"/>
                <a:gd name="T80" fmla="*/ 1912 w 2479"/>
                <a:gd name="T81" fmla="*/ 2920 h 3358"/>
                <a:gd name="T82" fmla="*/ 2056 w 2479"/>
                <a:gd name="T83" fmla="*/ 3008 h 3358"/>
                <a:gd name="T84" fmla="*/ 2112 w 2479"/>
                <a:gd name="T85" fmla="*/ 3080 h 3358"/>
                <a:gd name="T86" fmla="*/ 2128 w 2479"/>
                <a:gd name="T87" fmla="*/ 3104 h 3358"/>
                <a:gd name="T88" fmla="*/ 2144 w 2479"/>
                <a:gd name="T89" fmla="*/ 3128 h 3358"/>
                <a:gd name="T90" fmla="*/ 2232 w 2479"/>
                <a:gd name="T91" fmla="*/ 3248 h 3358"/>
                <a:gd name="T92" fmla="*/ 2280 w 2479"/>
                <a:gd name="T93" fmla="*/ 3264 h 3358"/>
                <a:gd name="T94" fmla="*/ 2304 w 2479"/>
                <a:gd name="T95" fmla="*/ 3272 h 3358"/>
                <a:gd name="T96" fmla="*/ 2352 w 2479"/>
                <a:gd name="T97" fmla="*/ 3320 h 3358"/>
                <a:gd name="T98" fmla="*/ 2386 w 2479"/>
                <a:gd name="T99" fmla="*/ 3335 h 3358"/>
                <a:gd name="T100" fmla="*/ 2392 w 2479"/>
                <a:gd name="T101" fmla="*/ 3338 h 3358"/>
                <a:gd name="T102" fmla="*/ 2401 w 2479"/>
                <a:gd name="T103" fmla="*/ 3344 h 3358"/>
                <a:gd name="T104" fmla="*/ 2419 w 2479"/>
                <a:gd name="T105" fmla="*/ 3347 h 3358"/>
                <a:gd name="T106" fmla="*/ 2422 w 2479"/>
                <a:gd name="T107" fmla="*/ 3341 h 3358"/>
                <a:gd name="T108" fmla="*/ 2452 w 2479"/>
                <a:gd name="T109" fmla="*/ 3353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79" h="3358">
                  <a:moveTo>
                    <a:pt x="64" y="0"/>
                  </a:moveTo>
                  <a:cubicBezTo>
                    <a:pt x="53" y="53"/>
                    <a:pt x="46" y="74"/>
                    <a:pt x="0" y="104"/>
                  </a:cubicBezTo>
                  <a:cubicBezTo>
                    <a:pt x="3" y="131"/>
                    <a:pt x="0" y="158"/>
                    <a:pt x="8" y="184"/>
                  </a:cubicBezTo>
                  <a:cubicBezTo>
                    <a:pt x="17" y="213"/>
                    <a:pt x="80" y="240"/>
                    <a:pt x="80" y="240"/>
                  </a:cubicBezTo>
                  <a:cubicBezTo>
                    <a:pt x="136" y="408"/>
                    <a:pt x="88" y="248"/>
                    <a:pt x="104" y="656"/>
                  </a:cubicBezTo>
                  <a:cubicBezTo>
                    <a:pt x="105" y="686"/>
                    <a:pt x="109" y="752"/>
                    <a:pt x="128" y="776"/>
                  </a:cubicBezTo>
                  <a:cubicBezTo>
                    <a:pt x="148" y="801"/>
                    <a:pt x="200" y="840"/>
                    <a:pt x="200" y="840"/>
                  </a:cubicBezTo>
                  <a:cubicBezTo>
                    <a:pt x="212" y="875"/>
                    <a:pt x="270" y="911"/>
                    <a:pt x="282" y="946"/>
                  </a:cubicBezTo>
                  <a:cubicBezTo>
                    <a:pt x="292" y="977"/>
                    <a:pt x="264" y="1000"/>
                    <a:pt x="276" y="1030"/>
                  </a:cubicBezTo>
                  <a:cubicBezTo>
                    <a:pt x="283" y="1048"/>
                    <a:pt x="274" y="1070"/>
                    <a:pt x="280" y="1088"/>
                  </a:cubicBezTo>
                  <a:cubicBezTo>
                    <a:pt x="283" y="1096"/>
                    <a:pt x="284" y="1105"/>
                    <a:pt x="288" y="1112"/>
                  </a:cubicBezTo>
                  <a:cubicBezTo>
                    <a:pt x="297" y="1129"/>
                    <a:pt x="320" y="1160"/>
                    <a:pt x="320" y="1160"/>
                  </a:cubicBezTo>
                  <a:cubicBezTo>
                    <a:pt x="338" y="1231"/>
                    <a:pt x="385" y="1277"/>
                    <a:pt x="424" y="1336"/>
                  </a:cubicBezTo>
                  <a:cubicBezTo>
                    <a:pt x="448" y="1372"/>
                    <a:pt x="466" y="1402"/>
                    <a:pt x="496" y="1432"/>
                  </a:cubicBezTo>
                  <a:cubicBezTo>
                    <a:pt x="499" y="1440"/>
                    <a:pt x="499" y="1449"/>
                    <a:pt x="504" y="1456"/>
                  </a:cubicBezTo>
                  <a:cubicBezTo>
                    <a:pt x="510" y="1465"/>
                    <a:pt x="526" y="1469"/>
                    <a:pt x="528" y="1480"/>
                  </a:cubicBezTo>
                  <a:cubicBezTo>
                    <a:pt x="547" y="1584"/>
                    <a:pt x="506" y="1601"/>
                    <a:pt x="552" y="1656"/>
                  </a:cubicBezTo>
                  <a:cubicBezTo>
                    <a:pt x="581" y="1691"/>
                    <a:pt x="601" y="1710"/>
                    <a:pt x="640" y="1736"/>
                  </a:cubicBezTo>
                  <a:cubicBezTo>
                    <a:pt x="656" y="1747"/>
                    <a:pt x="688" y="1768"/>
                    <a:pt x="688" y="1768"/>
                  </a:cubicBezTo>
                  <a:cubicBezTo>
                    <a:pt x="731" y="1832"/>
                    <a:pt x="675" y="1755"/>
                    <a:pt x="728" y="1808"/>
                  </a:cubicBezTo>
                  <a:cubicBezTo>
                    <a:pt x="735" y="1815"/>
                    <a:pt x="737" y="1826"/>
                    <a:pt x="744" y="1832"/>
                  </a:cubicBezTo>
                  <a:cubicBezTo>
                    <a:pt x="758" y="1845"/>
                    <a:pt x="778" y="1850"/>
                    <a:pt x="792" y="1864"/>
                  </a:cubicBezTo>
                  <a:cubicBezTo>
                    <a:pt x="846" y="1918"/>
                    <a:pt x="819" y="1905"/>
                    <a:pt x="864" y="1920"/>
                  </a:cubicBezTo>
                  <a:cubicBezTo>
                    <a:pt x="883" y="1958"/>
                    <a:pt x="894" y="1994"/>
                    <a:pt x="936" y="2008"/>
                  </a:cubicBezTo>
                  <a:cubicBezTo>
                    <a:pt x="961" y="2046"/>
                    <a:pt x="948" y="2089"/>
                    <a:pt x="968" y="2128"/>
                  </a:cubicBezTo>
                  <a:cubicBezTo>
                    <a:pt x="977" y="2145"/>
                    <a:pt x="994" y="2158"/>
                    <a:pt x="1000" y="2176"/>
                  </a:cubicBezTo>
                  <a:cubicBezTo>
                    <a:pt x="1022" y="2243"/>
                    <a:pt x="1059" y="2281"/>
                    <a:pt x="1128" y="2304"/>
                  </a:cubicBezTo>
                  <a:cubicBezTo>
                    <a:pt x="1136" y="2312"/>
                    <a:pt x="1143" y="2322"/>
                    <a:pt x="1152" y="2328"/>
                  </a:cubicBezTo>
                  <a:cubicBezTo>
                    <a:pt x="1159" y="2333"/>
                    <a:pt x="1169" y="2331"/>
                    <a:pt x="1176" y="2336"/>
                  </a:cubicBezTo>
                  <a:cubicBezTo>
                    <a:pt x="1208" y="2362"/>
                    <a:pt x="1193" y="2406"/>
                    <a:pt x="1232" y="2432"/>
                  </a:cubicBezTo>
                  <a:cubicBezTo>
                    <a:pt x="1258" y="2450"/>
                    <a:pt x="1285" y="2449"/>
                    <a:pt x="1312" y="2464"/>
                  </a:cubicBezTo>
                  <a:cubicBezTo>
                    <a:pt x="1329" y="2473"/>
                    <a:pt x="1344" y="2485"/>
                    <a:pt x="1360" y="2496"/>
                  </a:cubicBezTo>
                  <a:cubicBezTo>
                    <a:pt x="1401" y="2523"/>
                    <a:pt x="1421" y="2551"/>
                    <a:pt x="1448" y="2592"/>
                  </a:cubicBezTo>
                  <a:cubicBezTo>
                    <a:pt x="1453" y="2600"/>
                    <a:pt x="1465" y="2602"/>
                    <a:pt x="1472" y="2608"/>
                  </a:cubicBezTo>
                  <a:cubicBezTo>
                    <a:pt x="1508" y="2638"/>
                    <a:pt x="1537" y="2646"/>
                    <a:pt x="1576" y="2672"/>
                  </a:cubicBezTo>
                  <a:cubicBezTo>
                    <a:pt x="1581" y="2680"/>
                    <a:pt x="1585" y="2690"/>
                    <a:pt x="1592" y="2696"/>
                  </a:cubicBezTo>
                  <a:cubicBezTo>
                    <a:pt x="1606" y="2709"/>
                    <a:pt x="1626" y="2714"/>
                    <a:pt x="1640" y="2728"/>
                  </a:cubicBezTo>
                  <a:cubicBezTo>
                    <a:pt x="1656" y="2744"/>
                    <a:pt x="1665" y="2774"/>
                    <a:pt x="1688" y="2776"/>
                  </a:cubicBezTo>
                  <a:cubicBezTo>
                    <a:pt x="1717" y="2779"/>
                    <a:pt x="1747" y="2781"/>
                    <a:pt x="1776" y="2784"/>
                  </a:cubicBezTo>
                  <a:cubicBezTo>
                    <a:pt x="1818" y="2798"/>
                    <a:pt x="1785" y="2782"/>
                    <a:pt x="1816" y="2816"/>
                  </a:cubicBezTo>
                  <a:cubicBezTo>
                    <a:pt x="1849" y="2852"/>
                    <a:pt x="1881" y="2883"/>
                    <a:pt x="1912" y="2920"/>
                  </a:cubicBezTo>
                  <a:cubicBezTo>
                    <a:pt x="1946" y="2961"/>
                    <a:pt x="2006" y="2991"/>
                    <a:pt x="2056" y="3008"/>
                  </a:cubicBezTo>
                  <a:cubicBezTo>
                    <a:pt x="2094" y="3046"/>
                    <a:pt x="2074" y="3023"/>
                    <a:pt x="2112" y="3080"/>
                  </a:cubicBezTo>
                  <a:cubicBezTo>
                    <a:pt x="2117" y="3088"/>
                    <a:pt x="2123" y="3096"/>
                    <a:pt x="2128" y="3104"/>
                  </a:cubicBezTo>
                  <a:cubicBezTo>
                    <a:pt x="2133" y="3112"/>
                    <a:pt x="2144" y="3128"/>
                    <a:pt x="2144" y="3128"/>
                  </a:cubicBezTo>
                  <a:cubicBezTo>
                    <a:pt x="2159" y="3203"/>
                    <a:pt x="2166" y="3204"/>
                    <a:pt x="2232" y="3248"/>
                  </a:cubicBezTo>
                  <a:cubicBezTo>
                    <a:pt x="2246" y="3257"/>
                    <a:pt x="2264" y="3259"/>
                    <a:pt x="2280" y="3264"/>
                  </a:cubicBezTo>
                  <a:cubicBezTo>
                    <a:pt x="2288" y="3267"/>
                    <a:pt x="2304" y="3272"/>
                    <a:pt x="2304" y="3272"/>
                  </a:cubicBezTo>
                  <a:cubicBezTo>
                    <a:pt x="2320" y="3288"/>
                    <a:pt x="2336" y="3304"/>
                    <a:pt x="2352" y="3320"/>
                  </a:cubicBezTo>
                  <a:cubicBezTo>
                    <a:pt x="2377" y="3345"/>
                    <a:pt x="2361" y="3333"/>
                    <a:pt x="2386" y="3335"/>
                  </a:cubicBezTo>
                  <a:cubicBezTo>
                    <a:pt x="2406" y="3342"/>
                    <a:pt x="2376" y="3322"/>
                    <a:pt x="2392" y="3338"/>
                  </a:cubicBezTo>
                  <a:cubicBezTo>
                    <a:pt x="2399" y="3345"/>
                    <a:pt x="2393" y="3338"/>
                    <a:pt x="2401" y="3344"/>
                  </a:cubicBezTo>
                  <a:cubicBezTo>
                    <a:pt x="2408" y="3349"/>
                    <a:pt x="2411" y="3343"/>
                    <a:pt x="2419" y="3347"/>
                  </a:cubicBezTo>
                  <a:cubicBezTo>
                    <a:pt x="2428" y="3351"/>
                    <a:pt x="2413" y="3337"/>
                    <a:pt x="2422" y="3341"/>
                  </a:cubicBezTo>
                  <a:cubicBezTo>
                    <a:pt x="2460" y="3358"/>
                    <a:pt x="2479" y="3353"/>
                    <a:pt x="2452" y="3353"/>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5" name="Freeform 43"/>
            <p:cNvSpPr>
              <a:spLocks/>
            </p:cNvSpPr>
            <p:nvPr/>
          </p:nvSpPr>
          <p:spPr bwMode="auto">
            <a:xfrm>
              <a:off x="2729" y="1645"/>
              <a:ext cx="690" cy="1697"/>
            </a:xfrm>
            <a:custGeom>
              <a:avLst/>
              <a:gdLst>
                <a:gd name="T0" fmla="*/ 1800 w 1864"/>
                <a:gd name="T1" fmla="*/ 4574 h 4579"/>
                <a:gd name="T2" fmla="*/ 1718 w 1864"/>
                <a:gd name="T3" fmla="*/ 4491 h 4579"/>
                <a:gd name="T4" fmla="*/ 1714 w 1864"/>
                <a:gd name="T5" fmla="*/ 4304 h 4579"/>
                <a:gd name="T6" fmla="*/ 1636 w 1864"/>
                <a:gd name="T7" fmla="*/ 4226 h 4579"/>
                <a:gd name="T8" fmla="*/ 1608 w 1864"/>
                <a:gd name="T9" fmla="*/ 4116 h 4579"/>
                <a:gd name="T10" fmla="*/ 1366 w 1864"/>
                <a:gd name="T11" fmla="*/ 3930 h 4579"/>
                <a:gd name="T12" fmla="*/ 1206 w 1864"/>
                <a:gd name="T13" fmla="*/ 3769 h 4579"/>
                <a:gd name="T14" fmla="*/ 1018 w 1864"/>
                <a:gd name="T15" fmla="*/ 3570 h 4579"/>
                <a:gd name="T16" fmla="*/ 882 w 1864"/>
                <a:gd name="T17" fmla="*/ 3430 h 4579"/>
                <a:gd name="T18" fmla="*/ 796 w 1864"/>
                <a:gd name="T19" fmla="*/ 3312 h 4579"/>
                <a:gd name="T20" fmla="*/ 664 w 1864"/>
                <a:gd name="T21" fmla="*/ 3250 h 4579"/>
                <a:gd name="T22" fmla="*/ 492 w 1864"/>
                <a:gd name="T23" fmla="*/ 3190 h 4579"/>
                <a:gd name="T24" fmla="*/ 306 w 1864"/>
                <a:gd name="T25" fmla="*/ 3050 h 4579"/>
                <a:gd name="T26" fmla="*/ 232 w 1864"/>
                <a:gd name="T27" fmla="*/ 2950 h 4579"/>
                <a:gd name="T28" fmla="*/ 219 w 1864"/>
                <a:gd name="T29" fmla="*/ 2818 h 4579"/>
                <a:gd name="T30" fmla="*/ 182 w 1864"/>
                <a:gd name="T31" fmla="*/ 2600 h 4579"/>
                <a:gd name="T32" fmla="*/ 190 w 1864"/>
                <a:gd name="T33" fmla="*/ 2440 h 4579"/>
                <a:gd name="T34" fmla="*/ 152 w 1864"/>
                <a:gd name="T35" fmla="*/ 2170 h 4579"/>
                <a:gd name="T36" fmla="*/ 214 w 1864"/>
                <a:gd name="T37" fmla="*/ 1926 h 4579"/>
                <a:gd name="T38" fmla="*/ 218 w 1864"/>
                <a:gd name="T39" fmla="*/ 1572 h 4579"/>
                <a:gd name="T40" fmla="*/ 202 w 1864"/>
                <a:gd name="T41" fmla="*/ 1328 h 4579"/>
                <a:gd name="T42" fmla="*/ 148 w 1864"/>
                <a:gd name="T43" fmla="*/ 1050 h 4579"/>
                <a:gd name="T44" fmla="*/ 81 w 1864"/>
                <a:gd name="T45" fmla="*/ 834 h 4579"/>
                <a:gd name="T46" fmla="*/ 76 w 1864"/>
                <a:gd name="T47" fmla="*/ 640 h 4579"/>
                <a:gd name="T48" fmla="*/ 10 w 1864"/>
                <a:gd name="T49" fmla="*/ 478 h 4579"/>
                <a:gd name="T50" fmla="*/ 0 w 1864"/>
                <a:gd name="T51" fmla="*/ 188 h 4579"/>
                <a:gd name="T52" fmla="*/ 52 w 1864"/>
                <a:gd name="T53" fmla="*/ 144 h 4579"/>
                <a:gd name="T54" fmla="*/ 94 w 1864"/>
                <a:gd name="T55" fmla="*/ 352 h 4579"/>
                <a:gd name="T56" fmla="*/ 100 w 1864"/>
                <a:gd name="T57" fmla="*/ 523 h 4579"/>
                <a:gd name="T58" fmla="*/ 136 w 1864"/>
                <a:gd name="T59" fmla="*/ 687 h 4579"/>
                <a:gd name="T60" fmla="*/ 192 w 1864"/>
                <a:gd name="T61" fmla="*/ 836 h 4579"/>
                <a:gd name="T62" fmla="*/ 258 w 1864"/>
                <a:gd name="T63" fmla="*/ 1016 h 4579"/>
                <a:gd name="T64" fmla="*/ 304 w 1864"/>
                <a:gd name="T65" fmla="*/ 1168 h 4579"/>
                <a:gd name="T66" fmla="*/ 296 w 1864"/>
                <a:gd name="T67" fmla="*/ 1288 h 4579"/>
                <a:gd name="T68" fmla="*/ 330 w 1864"/>
                <a:gd name="T69" fmla="*/ 1388 h 4579"/>
                <a:gd name="T70" fmla="*/ 330 w 1864"/>
                <a:gd name="T71" fmla="*/ 1490 h 4579"/>
                <a:gd name="T72" fmla="*/ 278 w 1864"/>
                <a:gd name="T73" fmla="*/ 1784 h 4579"/>
                <a:gd name="T74" fmla="*/ 296 w 1864"/>
                <a:gd name="T75" fmla="*/ 1970 h 4579"/>
                <a:gd name="T76" fmla="*/ 230 w 1864"/>
                <a:gd name="T77" fmla="*/ 2274 h 4579"/>
                <a:gd name="T78" fmla="*/ 258 w 1864"/>
                <a:gd name="T79" fmla="*/ 2500 h 4579"/>
                <a:gd name="T80" fmla="*/ 256 w 1864"/>
                <a:gd name="T81" fmla="*/ 2722 h 4579"/>
                <a:gd name="T82" fmla="*/ 368 w 1864"/>
                <a:gd name="T83" fmla="*/ 2988 h 4579"/>
                <a:gd name="T84" fmla="*/ 576 w 1864"/>
                <a:gd name="T85" fmla="*/ 3128 h 4579"/>
                <a:gd name="T86" fmla="*/ 826 w 1864"/>
                <a:gd name="T87" fmla="*/ 3224 h 4579"/>
                <a:gd name="T88" fmla="*/ 912 w 1864"/>
                <a:gd name="T89" fmla="*/ 3314 h 4579"/>
                <a:gd name="T90" fmla="*/ 974 w 1864"/>
                <a:gd name="T91" fmla="*/ 3400 h 4579"/>
                <a:gd name="T92" fmla="*/ 1184 w 1864"/>
                <a:gd name="T93" fmla="*/ 3558 h 4579"/>
                <a:gd name="T94" fmla="*/ 1316 w 1864"/>
                <a:gd name="T95" fmla="*/ 3722 h 4579"/>
                <a:gd name="T96" fmla="*/ 1520 w 1864"/>
                <a:gd name="T97" fmla="*/ 3932 h 4579"/>
                <a:gd name="T98" fmla="*/ 1692 w 1864"/>
                <a:gd name="T99" fmla="*/ 4066 h 4579"/>
                <a:gd name="T100" fmla="*/ 1790 w 1864"/>
                <a:gd name="T101" fmla="*/ 4240 h 4579"/>
                <a:gd name="T102" fmla="*/ 1818 w 1864"/>
                <a:gd name="T103" fmla="*/ 4474 h 4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64" h="4579">
                  <a:moveTo>
                    <a:pt x="1864" y="4524"/>
                  </a:moveTo>
                  <a:cubicBezTo>
                    <a:pt x="1849" y="4542"/>
                    <a:pt x="1821" y="4563"/>
                    <a:pt x="1800" y="4574"/>
                  </a:cubicBezTo>
                  <a:cubicBezTo>
                    <a:pt x="1790" y="4579"/>
                    <a:pt x="1776" y="4547"/>
                    <a:pt x="1768" y="4540"/>
                  </a:cubicBezTo>
                  <a:cubicBezTo>
                    <a:pt x="1743" y="4519"/>
                    <a:pt x="1751" y="4502"/>
                    <a:pt x="1718" y="4491"/>
                  </a:cubicBezTo>
                  <a:cubicBezTo>
                    <a:pt x="1712" y="4473"/>
                    <a:pt x="1706" y="4454"/>
                    <a:pt x="1700" y="4436"/>
                  </a:cubicBezTo>
                  <a:cubicBezTo>
                    <a:pt x="1695" y="4407"/>
                    <a:pt x="1723" y="4334"/>
                    <a:pt x="1714" y="4304"/>
                  </a:cubicBezTo>
                  <a:cubicBezTo>
                    <a:pt x="1710" y="4269"/>
                    <a:pt x="1691" y="4241"/>
                    <a:pt x="1678" y="4228"/>
                  </a:cubicBezTo>
                  <a:cubicBezTo>
                    <a:pt x="1675" y="4219"/>
                    <a:pt x="1641" y="4234"/>
                    <a:pt x="1636" y="4226"/>
                  </a:cubicBezTo>
                  <a:cubicBezTo>
                    <a:pt x="1631" y="4218"/>
                    <a:pt x="1619" y="4216"/>
                    <a:pt x="1617" y="4207"/>
                  </a:cubicBezTo>
                  <a:cubicBezTo>
                    <a:pt x="1609" y="4177"/>
                    <a:pt x="1613" y="4146"/>
                    <a:pt x="1608" y="4116"/>
                  </a:cubicBezTo>
                  <a:cubicBezTo>
                    <a:pt x="1595" y="4031"/>
                    <a:pt x="1502" y="4024"/>
                    <a:pt x="1435" y="4015"/>
                  </a:cubicBezTo>
                  <a:cubicBezTo>
                    <a:pt x="1395" y="4002"/>
                    <a:pt x="1394" y="3960"/>
                    <a:pt x="1366" y="3930"/>
                  </a:cubicBezTo>
                  <a:cubicBezTo>
                    <a:pt x="1357" y="3902"/>
                    <a:pt x="1350" y="3861"/>
                    <a:pt x="1334" y="3836"/>
                  </a:cubicBezTo>
                  <a:cubicBezTo>
                    <a:pt x="1310" y="3798"/>
                    <a:pt x="1249" y="3783"/>
                    <a:pt x="1206" y="3769"/>
                  </a:cubicBezTo>
                  <a:cubicBezTo>
                    <a:pt x="1167" y="3728"/>
                    <a:pt x="1142" y="3668"/>
                    <a:pt x="1102" y="3626"/>
                  </a:cubicBezTo>
                  <a:cubicBezTo>
                    <a:pt x="1090" y="3591"/>
                    <a:pt x="1048" y="3591"/>
                    <a:pt x="1018" y="3570"/>
                  </a:cubicBezTo>
                  <a:cubicBezTo>
                    <a:pt x="998" y="3541"/>
                    <a:pt x="943" y="3514"/>
                    <a:pt x="914" y="3494"/>
                  </a:cubicBezTo>
                  <a:cubicBezTo>
                    <a:pt x="886" y="3452"/>
                    <a:pt x="917" y="3465"/>
                    <a:pt x="882" y="3430"/>
                  </a:cubicBezTo>
                  <a:cubicBezTo>
                    <a:pt x="846" y="3394"/>
                    <a:pt x="886" y="3373"/>
                    <a:pt x="836" y="3356"/>
                  </a:cubicBezTo>
                  <a:cubicBezTo>
                    <a:pt x="830" y="3362"/>
                    <a:pt x="805" y="3315"/>
                    <a:pt x="796" y="3312"/>
                  </a:cubicBezTo>
                  <a:cubicBezTo>
                    <a:pt x="787" y="3309"/>
                    <a:pt x="738" y="3296"/>
                    <a:pt x="732" y="3288"/>
                  </a:cubicBezTo>
                  <a:cubicBezTo>
                    <a:pt x="706" y="3253"/>
                    <a:pt x="695" y="3271"/>
                    <a:pt x="664" y="3250"/>
                  </a:cubicBezTo>
                  <a:cubicBezTo>
                    <a:pt x="629" y="3197"/>
                    <a:pt x="654" y="3252"/>
                    <a:pt x="594" y="3222"/>
                  </a:cubicBezTo>
                  <a:cubicBezTo>
                    <a:pt x="565" y="3207"/>
                    <a:pt x="519" y="3208"/>
                    <a:pt x="492" y="3190"/>
                  </a:cubicBezTo>
                  <a:cubicBezTo>
                    <a:pt x="459" y="3168"/>
                    <a:pt x="422" y="3139"/>
                    <a:pt x="386" y="3134"/>
                  </a:cubicBezTo>
                  <a:cubicBezTo>
                    <a:pt x="335" y="3117"/>
                    <a:pt x="347" y="3091"/>
                    <a:pt x="306" y="3050"/>
                  </a:cubicBezTo>
                  <a:cubicBezTo>
                    <a:pt x="297" y="3041"/>
                    <a:pt x="278" y="3016"/>
                    <a:pt x="278" y="3016"/>
                  </a:cubicBezTo>
                  <a:cubicBezTo>
                    <a:pt x="249" y="2935"/>
                    <a:pt x="272" y="3032"/>
                    <a:pt x="232" y="2950"/>
                  </a:cubicBezTo>
                  <a:cubicBezTo>
                    <a:pt x="223" y="2925"/>
                    <a:pt x="210" y="2888"/>
                    <a:pt x="208" y="2866"/>
                  </a:cubicBezTo>
                  <a:cubicBezTo>
                    <a:pt x="206" y="2844"/>
                    <a:pt x="226" y="2850"/>
                    <a:pt x="219" y="2818"/>
                  </a:cubicBezTo>
                  <a:cubicBezTo>
                    <a:pt x="215" y="2771"/>
                    <a:pt x="175" y="2768"/>
                    <a:pt x="164" y="2674"/>
                  </a:cubicBezTo>
                  <a:cubicBezTo>
                    <a:pt x="158" y="2638"/>
                    <a:pt x="183" y="2626"/>
                    <a:pt x="182" y="2600"/>
                  </a:cubicBezTo>
                  <a:cubicBezTo>
                    <a:pt x="181" y="2574"/>
                    <a:pt x="157" y="2547"/>
                    <a:pt x="158" y="2520"/>
                  </a:cubicBezTo>
                  <a:cubicBezTo>
                    <a:pt x="159" y="2493"/>
                    <a:pt x="190" y="2485"/>
                    <a:pt x="190" y="2440"/>
                  </a:cubicBezTo>
                  <a:cubicBezTo>
                    <a:pt x="190" y="2395"/>
                    <a:pt x="161" y="2296"/>
                    <a:pt x="155" y="2251"/>
                  </a:cubicBezTo>
                  <a:cubicBezTo>
                    <a:pt x="151" y="2206"/>
                    <a:pt x="148" y="2194"/>
                    <a:pt x="152" y="2170"/>
                  </a:cubicBezTo>
                  <a:cubicBezTo>
                    <a:pt x="156" y="2146"/>
                    <a:pt x="168" y="2147"/>
                    <a:pt x="178" y="2106"/>
                  </a:cubicBezTo>
                  <a:cubicBezTo>
                    <a:pt x="188" y="2065"/>
                    <a:pt x="212" y="1971"/>
                    <a:pt x="214" y="1926"/>
                  </a:cubicBezTo>
                  <a:cubicBezTo>
                    <a:pt x="216" y="1881"/>
                    <a:pt x="189" y="1895"/>
                    <a:pt x="190" y="1836"/>
                  </a:cubicBezTo>
                  <a:cubicBezTo>
                    <a:pt x="195" y="1781"/>
                    <a:pt x="225" y="1722"/>
                    <a:pt x="218" y="1572"/>
                  </a:cubicBezTo>
                  <a:cubicBezTo>
                    <a:pt x="228" y="1511"/>
                    <a:pt x="251" y="1513"/>
                    <a:pt x="248" y="1472"/>
                  </a:cubicBezTo>
                  <a:cubicBezTo>
                    <a:pt x="245" y="1431"/>
                    <a:pt x="208" y="1367"/>
                    <a:pt x="202" y="1328"/>
                  </a:cubicBezTo>
                  <a:cubicBezTo>
                    <a:pt x="196" y="1289"/>
                    <a:pt x="223" y="1284"/>
                    <a:pt x="214" y="1238"/>
                  </a:cubicBezTo>
                  <a:cubicBezTo>
                    <a:pt x="205" y="1192"/>
                    <a:pt x="160" y="1101"/>
                    <a:pt x="148" y="1050"/>
                  </a:cubicBezTo>
                  <a:cubicBezTo>
                    <a:pt x="136" y="999"/>
                    <a:pt x="156" y="970"/>
                    <a:pt x="145" y="934"/>
                  </a:cubicBezTo>
                  <a:cubicBezTo>
                    <a:pt x="131" y="893"/>
                    <a:pt x="107" y="866"/>
                    <a:pt x="81" y="834"/>
                  </a:cubicBezTo>
                  <a:cubicBezTo>
                    <a:pt x="61" y="809"/>
                    <a:pt x="59" y="787"/>
                    <a:pt x="42" y="760"/>
                  </a:cubicBezTo>
                  <a:cubicBezTo>
                    <a:pt x="38" y="728"/>
                    <a:pt x="78" y="671"/>
                    <a:pt x="76" y="640"/>
                  </a:cubicBezTo>
                  <a:cubicBezTo>
                    <a:pt x="74" y="609"/>
                    <a:pt x="43" y="601"/>
                    <a:pt x="32" y="574"/>
                  </a:cubicBezTo>
                  <a:cubicBezTo>
                    <a:pt x="21" y="547"/>
                    <a:pt x="12" y="520"/>
                    <a:pt x="10" y="478"/>
                  </a:cubicBezTo>
                  <a:cubicBezTo>
                    <a:pt x="8" y="436"/>
                    <a:pt x="24" y="370"/>
                    <a:pt x="22" y="322"/>
                  </a:cubicBezTo>
                  <a:cubicBezTo>
                    <a:pt x="20" y="274"/>
                    <a:pt x="0" y="240"/>
                    <a:pt x="0" y="188"/>
                  </a:cubicBezTo>
                  <a:cubicBezTo>
                    <a:pt x="0" y="136"/>
                    <a:pt x="13" y="15"/>
                    <a:pt x="22" y="8"/>
                  </a:cubicBezTo>
                  <a:cubicBezTo>
                    <a:pt x="33" y="0"/>
                    <a:pt x="42" y="109"/>
                    <a:pt x="52" y="144"/>
                  </a:cubicBezTo>
                  <a:cubicBezTo>
                    <a:pt x="62" y="179"/>
                    <a:pt x="73" y="183"/>
                    <a:pt x="80" y="218"/>
                  </a:cubicBezTo>
                  <a:cubicBezTo>
                    <a:pt x="87" y="253"/>
                    <a:pt x="94" y="306"/>
                    <a:pt x="94" y="352"/>
                  </a:cubicBezTo>
                  <a:cubicBezTo>
                    <a:pt x="94" y="398"/>
                    <a:pt x="80" y="467"/>
                    <a:pt x="81" y="495"/>
                  </a:cubicBezTo>
                  <a:cubicBezTo>
                    <a:pt x="87" y="504"/>
                    <a:pt x="100" y="523"/>
                    <a:pt x="100" y="523"/>
                  </a:cubicBezTo>
                  <a:cubicBezTo>
                    <a:pt x="106" y="541"/>
                    <a:pt x="102" y="577"/>
                    <a:pt x="108" y="604"/>
                  </a:cubicBezTo>
                  <a:cubicBezTo>
                    <a:pt x="114" y="631"/>
                    <a:pt x="129" y="657"/>
                    <a:pt x="136" y="687"/>
                  </a:cubicBezTo>
                  <a:cubicBezTo>
                    <a:pt x="147" y="717"/>
                    <a:pt x="143" y="759"/>
                    <a:pt x="152" y="784"/>
                  </a:cubicBezTo>
                  <a:cubicBezTo>
                    <a:pt x="161" y="809"/>
                    <a:pt x="181" y="811"/>
                    <a:pt x="192" y="836"/>
                  </a:cubicBezTo>
                  <a:cubicBezTo>
                    <a:pt x="203" y="861"/>
                    <a:pt x="207" y="904"/>
                    <a:pt x="218" y="934"/>
                  </a:cubicBezTo>
                  <a:cubicBezTo>
                    <a:pt x="229" y="964"/>
                    <a:pt x="246" y="991"/>
                    <a:pt x="258" y="1016"/>
                  </a:cubicBezTo>
                  <a:cubicBezTo>
                    <a:pt x="268" y="1043"/>
                    <a:pt x="284" y="1061"/>
                    <a:pt x="292" y="1086"/>
                  </a:cubicBezTo>
                  <a:cubicBezTo>
                    <a:pt x="300" y="1111"/>
                    <a:pt x="305" y="1139"/>
                    <a:pt x="304" y="1168"/>
                  </a:cubicBezTo>
                  <a:cubicBezTo>
                    <a:pt x="317" y="1195"/>
                    <a:pt x="284" y="1262"/>
                    <a:pt x="284" y="1262"/>
                  </a:cubicBezTo>
                  <a:cubicBezTo>
                    <a:pt x="287" y="1287"/>
                    <a:pt x="289" y="1280"/>
                    <a:pt x="296" y="1288"/>
                  </a:cubicBezTo>
                  <a:cubicBezTo>
                    <a:pt x="303" y="1296"/>
                    <a:pt x="320" y="1295"/>
                    <a:pt x="326" y="1312"/>
                  </a:cubicBezTo>
                  <a:cubicBezTo>
                    <a:pt x="332" y="1329"/>
                    <a:pt x="330" y="1370"/>
                    <a:pt x="330" y="1388"/>
                  </a:cubicBezTo>
                  <a:cubicBezTo>
                    <a:pt x="330" y="1406"/>
                    <a:pt x="326" y="1403"/>
                    <a:pt x="326" y="1420"/>
                  </a:cubicBezTo>
                  <a:cubicBezTo>
                    <a:pt x="326" y="1437"/>
                    <a:pt x="335" y="1456"/>
                    <a:pt x="330" y="1490"/>
                  </a:cubicBezTo>
                  <a:cubicBezTo>
                    <a:pt x="325" y="1524"/>
                    <a:pt x="307" y="1575"/>
                    <a:pt x="298" y="1624"/>
                  </a:cubicBezTo>
                  <a:cubicBezTo>
                    <a:pt x="289" y="1673"/>
                    <a:pt x="284" y="1744"/>
                    <a:pt x="278" y="1784"/>
                  </a:cubicBezTo>
                  <a:cubicBezTo>
                    <a:pt x="272" y="1824"/>
                    <a:pt x="259" y="1833"/>
                    <a:pt x="262" y="1864"/>
                  </a:cubicBezTo>
                  <a:cubicBezTo>
                    <a:pt x="265" y="1895"/>
                    <a:pt x="303" y="1916"/>
                    <a:pt x="296" y="1970"/>
                  </a:cubicBezTo>
                  <a:cubicBezTo>
                    <a:pt x="289" y="2024"/>
                    <a:pt x="229" y="2135"/>
                    <a:pt x="218" y="2186"/>
                  </a:cubicBezTo>
                  <a:cubicBezTo>
                    <a:pt x="207" y="2237"/>
                    <a:pt x="219" y="2243"/>
                    <a:pt x="230" y="2274"/>
                  </a:cubicBezTo>
                  <a:cubicBezTo>
                    <a:pt x="241" y="2305"/>
                    <a:pt x="277" y="2332"/>
                    <a:pt x="282" y="2370"/>
                  </a:cubicBezTo>
                  <a:cubicBezTo>
                    <a:pt x="287" y="2408"/>
                    <a:pt x="258" y="2461"/>
                    <a:pt x="258" y="2500"/>
                  </a:cubicBezTo>
                  <a:cubicBezTo>
                    <a:pt x="258" y="2539"/>
                    <a:pt x="284" y="2565"/>
                    <a:pt x="284" y="2602"/>
                  </a:cubicBezTo>
                  <a:cubicBezTo>
                    <a:pt x="284" y="2639"/>
                    <a:pt x="255" y="2688"/>
                    <a:pt x="256" y="2722"/>
                  </a:cubicBezTo>
                  <a:cubicBezTo>
                    <a:pt x="257" y="2756"/>
                    <a:pt x="273" y="2765"/>
                    <a:pt x="292" y="2809"/>
                  </a:cubicBezTo>
                  <a:cubicBezTo>
                    <a:pt x="293" y="2863"/>
                    <a:pt x="326" y="2960"/>
                    <a:pt x="368" y="2988"/>
                  </a:cubicBezTo>
                  <a:cubicBezTo>
                    <a:pt x="399" y="3032"/>
                    <a:pt x="451" y="3069"/>
                    <a:pt x="496" y="3094"/>
                  </a:cubicBezTo>
                  <a:cubicBezTo>
                    <a:pt x="525" y="3110"/>
                    <a:pt x="544" y="3117"/>
                    <a:pt x="576" y="3128"/>
                  </a:cubicBezTo>
                  <a:cubicBezTo>
                    <a:pt x="611" y="3161"/>
                    <a:pt x="654" y="3136"/>
                    <a:pt x="694" y="3165"/>
                  </a:cubicBezTo>
                  <a:cubicBezTo>
                    <a:pt x="726" y="3188"/>
                    <a:pt x="793" y="3202"/>
                    <a:pt x="826" y="3224"/>
                  </a:cubicBezTo>
                  <a:cubicBezTo>
                    <a:pt x="851" y="3261"/>
                    <a:pt x="863" y="3253"/>
                    <a:pt x="888" y="3284"/>
                  </a:cubicBezTo>
                  <a:cubicBezTo>
                    <a:pt x="895" y="3293"/>
                    <a:pt x="903" y="3308"/>
                    <a:pt x="912" y="3314"/>
                  </a:cubicBezTo>
                  <a:cubicBezTo>
                    <a:pt x="930" y="3327"/>
                    <a:pt x="920" y="3341"/>
                    <a:pt x="941" y="3348"/>
                  </a:cubicBezTo>
                  <a:cubicBezTo>
                    <a:pt x="957" y="3359"/>
                    <a:pt x="956" y="3391"/>
                    <a:pt x="974" y="3400"/>
                  </a:cubicBezTo>
                  <a:cubicBezTo>
                    <a:pt x="991" y="3409"/>
                    <a:pt x="1038" y="3466"/>
                    <a:pt x="1038" y="3466"/>
                  </a:cubicBezTo>
                  <a:cubicBezTo>
                    <a:pt x="1085" y="3513"/>
                    <a:pt x="1124" y="3529"/>
                    <a:pt x="1184" y="3558"/>
                  </a:cubicBezTo>
                  <a:cubicBezTo>
                    <a:pt x="1224" y="3612"/>
                    <a:pt x="1191" y="3607"/>
                    <a:pt x="1258" y="3652"/>
                  </a:cubicBezTo>
                  <a:cubicBezTo>
                    <a:pt x="1276" y="3664"/>
                    <a:pt x="1301" y="3707"/>
                    <a:pt x="1316" y="3722"/>
                  </a:cubicBezTo>
                  <a:cubicBezTo>
                    <a:pt x="1348" y="3754"/>
                    <a:pt x="1394" y="3800"/>
                    <a:pt x="1426" y="3832"/>
                  </a:cubicBezTo>
                  <a:cubicBezTo>
                    <a:pt x="1456" y="3862"/>
                    <a:pt x="1491" y="3900"/>
                    <a:pt x="1520" y="3932"/>
                  </a:cubicBezTo>
                  <a:cubicBezTo>
                    <a:pt x="1557" y="3973"/>
                    <a:pt x="1605" y="3958"/>
                    <a:pt x="1638" y="4002"/>
                  </a:cubicBezTo>
                  <a:cubicBezTo>
                    <a:pt x="1664" y="4027"/>
                    <a:pt x="1678" y="4038"/>
                    <a:pt x="1692" y="4066"/>
                  </a:cubicBezTo>
                  <a:cubicBezTo>
                    <a:pt x="1706" y="4094"/>
                    <a:pt x="1704" y="4141"/>
                    <a:pt x="1720" y="4170"/>
                  </a:cubicBezTo>
                  <a:cubicBezTo>
                    <a:pt x="1735" y="4217"/>
                    <a:pt x="1775" y="4192"/>
                    <a:pt x="1790" y="4240"/>
                  </a:cubicBezTo>
                  <a:cubicBezTo>
                    <a:pt x="1807" y="4293"/>
                    <a:pt x="1761" y="4330"/>
                    <a:pt x="1774" y="4384"/>
                  </a:cubicBezTo>
                  <a:cubicBezTo>
                    <a:pt x="1777" y="4427"/>
                    <a:pt x="1804" y="4455"/>
                    <a:pt x="1818" y="4474"/>
                  </a:cubicBezTo>
                  <a:cubicBezTo>
                    <a:pt x="1833" y="4497"/>
                    <a:pt x="1856" y="4519"/>
                    <a:pt x="1864" y="4524"/>
                  </a:cubicBezTo>
                  <a:close/>
                </a:path>
              </a:pathLst>
            </a:custGeom>
            <a:gradFill rotWithShape="1">
              <a:gsLst>
                <a:gs pos="0">
                  <a:srgbClr val="99CCFF">
                    <a:gamma/>
                    <a:shade val="46275"/>
                    <a:invGamma/>
                  </a:srgbClr>
                </a:gs>
                <a:gs pos="50000">
                  <a:srgbClr val="99CCFF"/>
                </a:gs>
                <a:gs pos="100000">
                  <a:srgbClr val="99CCFF">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6" name="Freeform 44"/>
            <p:cNvSpPr>
              <a:spLocks/>
            </p:cNvSpPr>
            <p:nvPr/>
          </p:nvSpPr>
          <p:spPr bwMode="auto">
            <a:xfrm>
              <a:off x="1511" y="2842"/>
              <a:ext cx="22" cy="64"/>
            </a:xfrm>
            <a:custGeom>
              <a:avLst/>
              <a:gdLst>
                <a:gd name="T0" fmla="*/ 60 w 60"/>
                <a:gd name="T1" fmla="*/ 171 h 171"/>
                <a:gd name="T2" fmla="*/ 0 w 60"/>
                <a:gd name="T3" fmla="*/ 0 h 171"/>
              </a:gdLst>
              <a:ahLst/>
              <a:cxnLst>
                <a:cxn ang="0">
                  <a:pos x="T0" y="T1"/>
                </a:cxn>
                <a:cxn ang="0">
                  <a:pos x="T2" y="T3"/>
                </a:cxn>
              </a:cxnLst>
              <a:rect l="0" t="0" r="r" b="b"/>
              <a:pathLst>
                <a:path w="60" h="171">
                  <a:moveTo>
                    <a:pt x="60" y="171"/>
                  </a:moveTo>
                  <a:lnTo>
                    <a:pt x="0" y="0"/>
                  </a:lnTo>
                </a:path>
              </a:pathLst>
            </a:custGeom>
            <a:solidFill>
              <a:srgbClr val="663300"/>
            </a:solidFill>
            <a:ln w="28575" cmpd="sng">
              <a:solidFill>
                <a:srgbClr val="66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7" name="Line 45"/>
            <p:cNvSpPr>
              <a:spLocks noChangeShapeType="1"/>
            </p:cNvSpPr>
            <p:nvPr/>
          </p:nvSpPr>
          <p:spPr bwMode="auto">
            <a:xfrm>
              <a:off x="1469" y="2910"/>
              <a:ext cx="11" cy="26"/>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8" name="Line 46"/>
            <p:cNvSpPr>
              <a:spLocks noChangeShapeType="1"/>
            </p:cNvSpPr>
            <p:nvPr/>
          </p:nvSpPr>
          <p:spPr bwMode="auto">
            <a:xfrm>
              <a:off x="1482" y="2890"/>
              <a:ext cx="16" cy="36"/>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39" name="Line 47"/>
            <p:cNvSpPr>
              <a:spLocks noChangeShapeType="1"/>
            </p:cNvSpPr>
            <p:nvPr/>
          </p:nvSpPr>
          <p:spPr bwMode="auto">
            <a:xfrm>
              <a:off x="1491" y="2855"/>
              <a:ext cx="22" cy="61"/>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0" name="Line 48"/>
            <p:cNvSpPr>
              <a:spLocks noChangeShapeType="1"/>
            </p:cNvSpPr>
            <p:nvPr/>
          </p:nvSpPr>
          <p:spPr bwMode="auto">
            <a:xfrm>
              <a:off x="1534" y="2838"/>
              <a:ext cx="17" cy="60"/>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1" name="Line 49"/>
            <p:cNvSpPr>
              <a:spLocks noChangeShapeType="1"/>
            </p:cNvSpPr>
            <p:nvPr/>
          </p:nvSpPr>
          <p:spPr bwMode="auto">
            <a:xfrm>
              <a:off x="1550" y="2831"/>
              <a:ext cx="15" cy="5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2" name="Line 50"/>
            <p:cNvSpPr>
              <a:spLocks noChangeShapeType="1"/>
            </p:cNvSpPr>
            <p:nvPr/>
          </p:nvSpPr>
          <p:spPr bwMode="auto">
            <a:xfrm>
              <a:off x="1568" y="2827"/>
              <a:ext cx="15" cy="51"/>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3" name="Line 51"/>
            <p:cNvSpPr>
              <a:spLocks noChangeShapeType="1"/>
            </p:cNvSpPr>
            <p:nvPr/>
          </p:nvSpPr>
          <p:spPr bwMode="auto">
            <a:xfrm>
              <a:off x="1590" y="2818"/>
              <a:ext cx="10" cy="5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4" name="Line 52"/>
            <p:cNvSpPr>
              <a:spLocks noChangeShapeType="1"/>
            </p:cNvSpPr>
            <p:nvPr/>
          </p:nvSpPr>
          <p:spPr bwMode="auto">
            <a:xfrm>
              <a:off x="1611" y="2814"/>
              <a:ext cx="8" cy="51"/>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5" name="Line 53"/>
            <p:cNvSpPr>
              <a:spLocks noChangeShapeType="1"/>
            </p:cNvSpPr>
            <p:nvPr/>
          </p:nvSpPr>
          <p:spPr bwMode="auto">
            <a:xfrm>
              <a:off x="1635" y="2813"/>
              <a:ext cx="2" cy="46"/>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6" name="Line 54"/>
            <p:cNvSpPr>
              <a:spLocks noChangeShapeType="1"/>
            </p:cNvSpPr>
            <p:nvPr/>
          </p:nvSpPr>
          <p:spPr bwMode="auto">
            <a:xfrm>
              <a:off x="1651" y="2813"/>
              <a:ext cx="9" cy="49"/>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7" name="Line 55"/>
            <p:cNvSpPr>
              <a:spLocks noChangeShapeType="1"/>
            </p:cNvSpPr>
            <p:nvPr/>
          </p:nvSpPr>
          <p:spPr bwMode="auto">
            <a:xfrm>
              <a:off x="1671" y="2827"/>
              <a:ext cx="5" cy="36"/>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8" name="Line 56"/>
            <p:cNvSpPr>
              <a:spLocks noChangeShapeType="1"/>
            </p:cNvSpPr>
            <p:nvPr/>
          </p:nvSpPr>
          <p:spPr bwMode="auto">
            <a:xfrm>
              <a:off x="1683" y="2814"/>
              <a:ext cx="41" cy="3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49" name="Line 57"/>
            <p:cNvSpPr>
              <a:spLocks noChangeShapeType="1"/>
            </p:cNvSpPr>
            <p:nvPr/>
          </p:nvSpPr>
          <p:spPr bwMode="auto">
            <a:xfrm>
              <a:off x="1689" y="2836"/>
              <a:ext cx="11" cy="2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0" name="Line 58"/>
            <p:cNvSpPr>
              <a:spLocks noChangeShapeType="1"/>
            </p:cNvSpPr>
            <p:nvPr/>
          </p:nvSpPr>
          <p:spPr bwMode="auto">
            <a:xfrm>
              <a:off x="1683" y="2789"/>
              <a:ext cx="42" cy="38"/>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1" name="Line 59"/>
            <p:cNvSpPr>
              <a:spLocks noChangeShapeType="1"/>
            </p:cNvSpPr>
            <p:nvPr/>
          </p:nvSpPr>
          <p:spPr bwMode="auto">
            <a:xfrm>
              <a:off x="1693" y="2771"/>
              <a:ext cx="40" cy="3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2" name="Line 60"/>
            <p:cNvSpPr>
              <a:spLocks noChangeShapeType="1"/>
            </p:cNvSpPr>
            <p:nvPr/>
          </p:nvSpPr>
          <p:spPr bwMode="auto">
            <a:xfrm>
              <a:off x="1699" y="2746"/>
              <a:ext cx="45" cy="4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3" name="Line 61"/>
            <p:cNvSpPr>
              <a:spLocks noChangeShapeType="1"/>
            </p:cNvSpPr>
            <p:nvPr/>
          </p:nvSpPr>
          <p:spPr bwMode="auto">
            <a:xfrm>
              <a:off x="1704" y="2730"/>
              <a:ext cx="43"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4" name="Line 62"/>
            <p:cNvSpPr>
              <a:spLocks noChangeShapeType="1"/>
            </p:cNvSpPr>
            <p:nvPr/>
          </p:nvSpPr>
          <p:spPr bwMode="auto">
            <a:xfrm>
              <a:off x="1715" y="2709"/>
              <a:ext cx="36" cy="4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5" name="Line 63"/>
            <p:cNvSpPr>
              <a:spLocks noChangeShapeType="1"/>
            </p:cNvSpPr>
            <p:nvPr/>
          </p:nvSpPr>
          <p:spPr bwMode="auto">
            <a:xfrm>
              <a:off x="1733" y="2695"/>
              <a:ext cx="30"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6" name="Line 64"/>
            <p:cNvSpPr>
              <a:spLocks noChangeShapeType="1"/>
            </p:cNvSpPr>
            <p:nvPr/>
          </p:nvSpPr>
          <p:spPr bwMode="auto">
            <a:xfrm>
              <a:off x="1737" y="2666"/>
              <a:ext cx="38"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7" name="Line 65"/>
            <p:cNvSpPr>
              <a:spLocks noChangeShapeType="1"/>
            </p:cNvSpPr>
            <p:nvPr/>
          </p:nvSpPr>
          <p:spPr bwMode="auto">
            <a:xfrm>
              <a:off x="1750" y="2650"/>
              <a:ext cx="34"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8" name="Line 66"/>
            <p:cNvSpPr>
              <a:spLocks noChangeShapeType="1"/>
            </p:cNvSpPr>
            <p:nvPr/>
          </p:nvSpPr>
          <p:spPr bwMode="auto">
            <a:xfrm>
              <a:off x="1759" y="2617"/>
              <a:ext cx="35" cy="5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59" name="Line 67"/>
            <p:cNvSpPr>
              <a:spLocks noChangeShapeType="1"/>
            </p:cNvSpPr>
            <p:nvPr/>
          </p:nvSpPr>
          <p:spPr bwMode="auto">
            <a:xfrm>
              <a:off x="1785" y="2612"/>
              <a:ext cx="20"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0" name="Line 68"/>
            <p:cNvSpPr>
              <a:spLocks noChangeShapeType="1"/>
            </p:cNvSpPr>
            <p:nvPr/>
          </p:nvSpPr>
          <p:spPr bwMode="auto">
            <a:xfrm>
              <a:off x="1799" y="2591"/>
              <a:ext cx="27"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1" name="Line 69"/>
            <p:cNvSpPr>
              <a:spLocks noChangeShapeType="1"/>
            </p:cNvSpPr>
            <p:nvPr/>
          </p:nvSpPr>
          <p:spPr bwMode="auto">
            <a:xfrm>
              <a:off x="1813" y="2571"/>
              <a:ext cx="27" cy="6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2" name="Line 70"/>
            <p:cNvSpPr>
              <a:spLocks noChangeShapeType="1"/>
            </p:cNvSpPr>
            <p:nvPr/>
          </p:nvSpPr>
          <p:spPr bwMode="auto">
            <a:xfrm>
              <a:off x="1853" y="2576"/>
              <a:ext cx="11"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3" name="Line 71"/>
            <p:cNvSpPr>
              <a:spLocks noChangeShapeType="1"/>
            </p:cNvSpPr>
            <p:nvPr/>
          </p:nvSpPr>
          <p:spPr bwMode="auto">
            <a:xfrm>
              <a:off x="1879" y="2567"/>
              <a:ext cx="4"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4" name="Line 72"/>
            <p:cNvSpPr>
              <a:spLocks noChangeShapeType="1"/>
            </p:cNvSpPr>
            <p:nvPr/>
          </p:nvSpPr>
          <p:spPr bwMode="auto">
            <a:xfrm>
              <a:off x="1896" y="2561"/>
              <a:ext cx="3"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5" name="Line 73"/>
            <p:cNvSpPr>
              <a:spLocks noChangeShapeType="1"/>
            </p:cNvSpPr>
            <p:nvPr/>
          </p:nvSpPr>
          <p:spPr bwMode="auto">
            <a:xfrm>
              <a:off x="1913" y="2566"/>
              <a:ext cx="1"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6" name="Line 74"/>
            <p:cNvSpPr>
              <a:spLocks noChangeShapeType="1"/>
            </p:cNvSpPr>
            <p:nvPr/>
          </p:nvSpPr>
          <p:spPr bwMode="auto">
            <a:xfrm>
              <a:off x="1934" y="2565"/>
              <a:ext cx="0" cy="5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7" name="Line 75"/>
            <p:cNvSpPr>
              <a:spLocks noChangeShapeType="1"/>
            </p:cNvSpPr>
            <p:nvPr/>
          </p:nvSpPr>
          <p:spPr bwMode="auto">
            <a:xfrm>
              <a:off x="1996" y="2584"/>
              <a:ext cx="20" cy="5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8" name="Line 76"/>
            <p:cNvSpPr>
              <a:spLocks noChangeShapeType="1"/>
            </p:cNvSpPr>
            <p:nvPr/>
          </p:nvSpPr>
          <p:spPr bwMode="auto">
            <a:xfrm>
              <a:off x="2020" y="2573"/>
              <a:ext cx="15"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69" name="Line 77"/>
            <p:cNvSpPr>
              <a:spLocks noChangeShapeType="1"/>
            </p:cNvSpPr>
            <p:nvPr/>
          </p:nvSpPr>
          <p:spPr bwMode="auto">
            <a:xfrm>
              <a:off x="2048" y="2550"/>
              <a:ext cx="13" cy="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0" name="Line 78"/>
            <p:cNvSpPr>
              <a:spLocks noChangeShapeType="1"/>
            </p:cNvSpPr>
            <p:nvPr/>
          </p:nvSpPr>
          <p:spPr bwMode="auto">
            <a:xfrm>
              <a:off x="2079" y="2551"/>
              <a:ext cx="5" cy="6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1" name="Line 79"/>
            <p:cNvSpPr>
              <a:spLocks noChangeShapeType="1"/>
            </p:cNvSpPr>
            <p:nvPr/>
          </p:nvSpPr>
          <p:spPr bwMode="auto">
            <a:xfrm flipH="1">
              <a:off x="2103" y="2546"/>
              <a:ext cx="2" cy="6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2" name="Line 80"/>
            <p:cNvSpPr>
              <a:spLocks noChangeShapeType="1"/>
            </p:cNvSpPr>
            <p:nvPr/>
          </p:nvSpPr>
          <p:spPr bwMode="auto">
            <a:xfrm flipH="1">
              <a:off x="2125" y="2545"/>
              <a:ext cx="15" cy="6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3" name="Line 81"/>
            <p:cNvSpPr>
              <a:spLocks noChangeShapeType="1"/>
            </p:cNvSpPr>
            <p:nvPr/>
          </p:nvSpPr>
          <p:spPr bwMode="auto">
            <a:xfrm flipH="1">
              <a:off x="2147" y="2532"/>
              <a:ext cx="22" cy="8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4" name="Line 82"/>
            <p:cNvSpPr>
              <a:spLocks noChangeShapeType="1"/>
            </p:cNvSpPr>
            <p:nvPr/>
          </p:nvSpPr>
          <p:spPr bwMode="auto">
            <a:xfrm flipH="1">
              <a:off x="2170" y="2537"/>
              <a:ext cx="33" cy="7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5" name="Line 83"/>
            <p:cNvSpPr>
              <a:spLocks noChangeShapeType="1"/>
            </p:cNvSpPr>
            <p:nvPr/>
          </p:nvSpPr>
          <p:spPr bwMode="auto">
            <a:xfrm flipH="1">
              <a:off x="2187" y="2563"/>
              <a:ext cx="34" cy="5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6" name="Line 84"/>
            <p:cNvSpPr>
              <a:spLocks noChangeShapeType="1"/>
            </p:cNvSpPr>
            <p:nvPr/>
          </p:nvSpPr>
          <p:spPr bwMode="auto">
            <a:xfrm flipV="1">
              <a:off x="2206" y="2577"/>
              <a:ext cx="43"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7" name="Line 85"/>
            <p:cNvSpPr>
              <a:spLocks noChangeShapeType="1"/>
            </p:cNvSpPr>
            <p:nvPr/>
          </p:nvSpPr>
          <p:spPr bwMode="auto">
            <a:xfrm flipV="1">
              <a:off x="2225" y="2602"/>
              <a:ext cx="41"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8" name="Line 86"/>
            <p:cNvSpPr>
              <a:spLocks noChangeShapeType="1"/>
            </p:cNvSpPr>
            <p:nvPr/>
          </p:nvSpPr>
          <p:spPr bwMode="auto">
            <a:xfrm flipV="1">
              <a:off x="2235" y="2601"/>
              <a:ext cx="67"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79" name="Line 87"/>
            <p:cNvSpPr>
              <a:spLocks noChangeShapeType="1"/>
            </p:cNvSpPr>
            <p:nvPr/>
          </p:nvSpPr>
          <p:spPr bwMode="auto">
            <a:xfrm flipV="1">
              <a:off x="2244" y="2625"/>
              <a:ext cx="61"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0" name="Line 88"/>
            <p:cNvSpPr>
              <a:spLocks noChangeShapeType="1"/>
            </p:cNvSpPr>
            <p:nvPr/>
          </p:nvSpPr>
          <p:spPr bwMode="auto">
            <a:xfrm flipV="1">
              <a:off x="2253" y="2642"/>
              <a:ext cx="59"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1" name="Line 89"/>
            <p:cNvSpPr>
              <a:spLocks noChangeShapeType="1"/>
            </p:cNvSpPr>
            <p:nvPr/>
          </p:nvSpPr>
          <p:spPr bwMode="auto">
            <a:xfrm flipV="1">
              <a:off x="2265" y="2655"/>
              <a:ext cx="70"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2" name="Line 90"/>
            <p:cNvSpPr>
              <a:spLocks noChangeShapeType="1"/>
            </p:cNvSpPr>
            <p:nvPr/>
          </p:nvSpPr>
          <p:spPr bwMode="auto">
            <a:xfrm flipV="1">
              <a:off x="2274" y="2669"/>
              <a:ext cx="76"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3" name="Line 91"/>
            <p:cNvSpPr>
              <a:spLocks noChangeShapeType="1"/>
            </p:cNvSpPr>
            <p:nvPr/>
          </p:nvSpPr>
          <p:spPr bwMode="auto">
            <a:xfrm flipV="1">
              <a:off x="2281" y="2713"/>
              <a:ext cx="55" cy="1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4" name="Line 92"/>
            <p:cNvSpPr>
              <a:spLocks noChangeShapeType="1"/>
            </p:cNvSpPr>
            <p:nvPr/>
          </p:nvSpPr>
          <p:spPr bwMode="auto">
            <a:xfrm flipV="1">
              <a:off x="2288" y="2739"/>
              <a:ext cx="36"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5" name="Line 93"/>
            <p:cNvSpPr>
              <a:spLocks noChangeShapeType="1"/>
            </p:cNvSpPr>
            <p:nvPr/>
          </p:nvSpPr>
          <p:spPr bwMode="auto">
            <a:xfrm flipV="1">
              <a:off x="2295" y="2753"/>
              <a:ext cx="35"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6" name="Line 94"/>
            <p:cNvSpPr>
              <a:spLocks noChangeShapeType="1"/>
            </p:cNvSpPr>
            <p:nvPr/>
          </p:nvSpPr>
          <p:spPr bwMode="auto">
            <a:xfrm flipV="1">
              <a:off x="2388" y="2748"/>
              <a:ext cx="6"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7" name="Line 95"/>
            <p:cNvSpPr>
              <a:spLocks noChangeShapeType="1"/>
            </p:cNvSpPr>
            <p:nvPr/>
          </p:nvSpPr>
          <p:spPr bwMode="auto">
            <a:xfrm flipV="1">
              <a:off x="2408" y="2740"/>
              <a:ext cx="8" cy="7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8" name="Line 96"/>
            <p:cNvSpPr>
              <a:spLocks noChangeShapeType="1"/>
            </p:cNvSpPr>
            <p:nvPr/>
          </p:nvSpPr>
          <p:spPr bwMode="auto">
            <a:xfrm flipV="1">
              <a:off x="2431" y="2728"/>
              <a:ext cx="13" cy="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89" name="Line 97"/>
            <p:cNvSpPr>
              <a:spLocks noChangeShapeType="1"/>
            </p:cNvSpPr>
            <p:nvPr/>
          </p:nvSpPr>
          <p:spPr bwMode="auto">
            <a:xfrm flipV="1">
              <a:off x="2451" y="2744"/>
              <a:ext cx="21" cy="6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0" name="Line 98"/>
            <p:cNvSpPr>
              <a:spLocks noChangeShapeType="1"/>
            </p:cNvSpPr>
            <p:nvPr/>
          </p:nvSpPr>
          <p:spPr bwMode="auto">
            <a:xfrm flipV="1">
              <a:off x="2479" y="2737"/>
              <a:ext cx="28" cy="7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1" name="Line 99"/>
            <p:cNvSpPr>
              <a:spLocks noChangeShapeType="1"/>
            </p:cNvSpPr>
            <p:nvPr/>
          </p:nvSpPr>
          <p:spPr bwMode="auto">
            <a:xfrm flipV="1">
              <a:off x="2506" y="2732"/>
              <a:ext cx="26" cy="7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2" name="Line 100"/>
            <p:cNvSpPr>
              <a:spLocks noChangeShapeType="1"/>
            </p:cNvSpPr>
            <p:nvPr/>
          </p:nvSpPr>
          <p:spPr bwMode="auto">
            <a:xfrm flipV="1">
              <a:off x="2531" y="2748"/>
              <a:ext cx="33" cy="7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3" name="Line 101"/>
            <p:cNvSpPr>
              <a:spLocks noChangeShapeType="1"/>
            </p:cNvSpPr>
            <p:nvPr/>
          </p:nvSpPr>
          <p:spPr bwMode="auto">
            <a:xfrm flipV="1">
              <a:off x="2555" y="2761"/>
              <a:ext cx="38"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4" name="Line 102"/>
            <p:cNvSpPr>
              <a:spLocks noChangeShapeType="1"/>
            </p:cNvSpPr>
            <p:nvPr/>
          </p:nvSpPr>
          <p:spPr bwMode="auto">
            <a:xfrm flipV="1">
              <a:off x="2571" y="2775"/>
              <a:ext cx="43" cy="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5" name="Line 103"/>
            <p:cNvSpPr>
              <a:spLocks noChangeShapeType="1"/>
            </p:cNvSpPr>
            <p:nvPr/>
          </p:nvSpPr>
          <p:spPr bwMode="auto">
            <a:xfrm flipV="1">
              <a:off x="2598" y="2787"/>
              <a:ext cx="40"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6" name="Line 104"/>
            <p:cNvSpPr>
              <a:spLocks noChangeShapeType="1"/>
            </p:cNvSpPr>
            <p:nvPr/>
          </p:nvSpPr>
          <p:spPr bwMode="auto">
            <a:xfrm flipV="1">
              <a:off x="2615" y="2798"/>
              <a:ext cx="49" cy="5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7" name="Line 105"/>
            <p:cNvSpPr>
              <a:spLocks noChangeShapeType="1"/>
            </p:cNvSpPr>
            <p:nvPr/>
          </p:nvSpPr>
          <p:spPr bwMode="auto">
            <a:xfrm flipV="1">
              <a:off x="2634" y="2805"/>
              <a:ext cx="48"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8" name="Line 106"/>
            <p:cNvSpPr>
              <a:spLocks noChangeShapeType="1"/>
            </p:cNvSpPr>
            <p:nvPr/>
          </p:nvSpPr>
          <p:spPr bwMode="auto">
            <a:xfrm flipV="1">
              <a:off x="2642" y="2829"/>
              <a:ext cx="63"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299" name="Line 107"/>
            <p:cNvSpPr>
              <a:spLocks noChangeShapeType="1"/>
            </p:cNvSpPr>
            <p:nvPr/>
          </p:nvSpPr>
          <p:spPr bwMode="auto">
            <a:xfrm flipV="1">
              <a:off x="2653" y="2848"/>
              <a:ext cx="58"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0" name="Line 108"/>
            <p:cNvSpPr>
              <a:spLocks noChangeShapeType="1"/>
            </p:cNvSpPr>
            <p:nvPr/>
          </p:nvSpPr>
          <p:spPr bwMode="auto">
            <a:xfrm flipV="1">
              <a:off x="2663" y="2868"/>
              <a:ext cx="55"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1" name="Line 109"/>
            <p:cNvSpPr>
              <a:spLocks noChangeShapeType="1"/>
            </p:cNvSpPr>
            <p:nvPr/>
          </p:nvSpPr>
          <p:spPr bwMode="auto">
            <a:xfrm flipV="1">
              <a:off x="2669" y="2884"/>
              <a:ext cx="55"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2" name="Line 110"/>
            <p:cNvSpPr>
              <a:spLocks noChangeShapeType="1"/>
            </p:cNvSpPr>
            <p:nvPr/>
          </p:nvSpPr>
          <p:spPr bwMode="auto">
            <a:xfrm flipV="1">
              <a:off x="2675" y="2909"/>
              <a:ext cx="47"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3" name="Line 111"/>
            <p:cNvSpPr>
              <a:spLocks noChangeShapeType="1"/>
            </p:cNvSpPr>
            <p:nvPr/>
          </p:nvSpPr>
          <p:spPr bwMode="auto">
            <a:xfrm flipV="1">
              <a:off x="2678" y="2925"/>
              <a:ext cx="48"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4" name="Line 112"/>
            <p:cNvSpPr>
              <a:spLocks noChangeShapeType="1"/>
            </p:cNvSpPr>
            <p:nvPr/>
          </p:nvSpPr>
          <p:spPr bwMode="auto">
            <a:xfrm flipV="1">
              <a:off x="2655" y="2945"/>
              <a:ext cx="56" cy="4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5" name="Line 113"/>
            <p:cNvSpPr>
              <a:spLocks noChangeShapeType="1"/>
            </p:cNvSpPr>
            <p:nvPr/>
          </p:nvSpPr>
          <p:spPr bwMode="auto">
            <a:xfrm flipV="1">
              <a:off x="2684" y="2971"/>
              <a:ext cx="14"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6" name="Line 114"/>
            <p:cNvSpPr>
              <a:spLocks noChangeShapeType="1"/>
            </p:cNvSpPr>
            <p:nvPr/>
          </p:nvSpPr>
          <p:spPr bwMode="auto">
            <a:xfrm flipV="1">
              <a:off x="2707" y="2954"/>
              <a:ext cx="25" cy="5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7" name="Line 115"/>
            <p:cNvSpPr>
              <a:spLocks noChangeShapeType="1"/>
            </p:cNvSpPr>
            <p:nvPr/>
          </p:nvSpPr>
          <p:spPr bwMode="auto">
            <a:xfrm flipV="1">
              <a:off x="2729" y="2954"/>
              <a:ext cx="28" cy="5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8" name="Line 116"/>
            <p:cNvSpPr>
              <a:spLocks noChangeShapeType="1"/>
            </p:cNvSpPr>
            <p:nvPr/>
          </p:nvSpPr>
          <p:spPr bwMode="auto">
            <a:xfrm flipV="1">
              <a:off x="2750" y="2943"/>
              <a:ext cx="38" cy="6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09" name="Line 117"/>
            <p:cNvSpPr>
              <a:spLocks noChangeShapeType="1"/>
            </p:cNvSpPr>
            <p:nvPr/>
          </p:nvSpPr>
          <p:spPr bwMode="auto">
            <a:xfrm flipV="1">
              <a:off x="2774" y="2948"/>
              <a:ext cx="36" cy="5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0" name="Line 118"/>
            <p:cNvSpPr>
              <a:spLocks noChangeShapeType="1"/>
            </p:cNvSpPr>
            <p:nvPr/>
          </p:nvSpPr>
          <p:spPr bwMode="auto">
            <a:xfrm flipV="1">
              <a:off x="2793" y="2941"/>
              <a:ext cx="43" cy="7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1" name="Line 119"/>
            <p:cNvSpPr>
              <a:spLocks noChangeShapeType="1"/>
            </p:cNvSpPr>
            <p:nvPr/>
          </p:nvSpPr>
          <p:spPr bwMode="auto">
            <a:xfrm flipV="1">
              <a:off x="2812" y="2959"/>
              <a:ext cx="39" cy="6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2" name="Line 120"/>
            <p:cNvSpPr>
              <a:spLocks noChangeShapeType="1"/>
            </p:cNvSpPr>
            <p:nvPr/>
          </p:nvSpPr>
          <p:spPr bwMode="auto">
            <a:xfrm flipV="1">
              <a:off x="2831" y="2972"/>
              <a:ext cx="39"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3" name="Line 121"/>
            <p:cNvSpPr>
              <a:spLocks noChangeShapeType="1"/>
            </p:cNvSpPr>
            <p:nvPr/>
          </p:nvSpPr>
          <p:spPr bwMode="auto">
            <a:xfrm flipV="1">
              <a:off x="2847" y="3000"/>
              <a:ext cx="32"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4" name="Line 122"/>
            <p:cNvSpPr>
              <a:spLocks noChangeShapeType="1"/>
            </p:cNvSpPr>
            <p:nvPr/>
          </p:nvSpPr>
          <p:spPr bwMode="auto">
            <a:xfrm flipV="1">
              <a:off x="2861" y="3039"/>
              <a:ext cx="21"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5" name="Line 123"/>
            <p:cNvSpPr>
              <a:spLocks noChangeShapeType="1"/>
            </p:cNvSpPr>
            <p:nvPr/>
          </p:nvSpPr>
          <p:spPr bwMode="auto">
            <a:xfrm flipV="1">
              <a:off x="2883" y="3056"/>
              <a:ext cx="4" cy="3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6" name="Line 124"/>
            <p:cNvSpPr>
              <a:spLocks noChangeShapeType="1"/>
            </p:cNvSpPr>
            <p:nvPr/>
          </p:nvSpPr>
          <p:spPr bwMode="auto">
            <a:xfrm flipV="1">
              <a:off x="2913" y="3041"/>
              <a:ext cx="3"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7" name="Line 125"/>
            <p:cNvSpPr>
              <a:spLocks noChangeShapeType="1"/>
            </p:cNvSpPr>
            <p:nvPr/>
          </p:nvSpPr>
          <p:spPr bwMode="auto">
            <a:xfrm flipV="1">
              <a:off x="2931" y="3033"/>
              <a:ext cx="10"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8" name="Line 126"/>
            <p:cNvSpPr>
              <a:spLocks noChangeShapeType="1"/>
            </p:cNvSpPr>
            <p:nvPr/>
          </p:nvSpPr>
          <p:spPr bwMode="auto">
            <a:xfrm flipV="1">
              <a:off x="2957" y="2986"/>
              <a:ext cx="25" cy="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19" name="Line 127"/>
            <p:cNvSpPr>
              <a:spLocks noChangeShapeType="1"/>
            </p:cNvSpPr>
            <p:nvPr/>
          </p:nvSpPr>
          <p:spPr bwMode="auto">
            <a:xfrm flipV="1">
              <a:off x="2984" y="2975"/>
              <a:ext cx="32" cy="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0" name="Line 128"/>
            <p:cNvSpPr>
              <a:spLocks noChangeShapeType="1"/>
            </p:cNvSpPr>
            <p:nvPr/>
          </p:nvSpPr>
          <p:spPr bwMode="auto">
            <a:xfrm flipV="1">
              <a:off x="3009" y="2984"/>
              <a:ext cx="28" cy="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1" name="Line 129"/>
            <p:cNvSpPr>
              <a:spLocks noChangeShapeType="1"/>
            </p:cNvSpPr>
            <p:nvPr/>
          </p:nvSpPr>
          <p:spPr bwMode="auto">
            <a:xfrm flipV="1">
              <a:off x="3027" y="2999"/>
              <a:ext cx="36" cy="6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2" name="Line 130"/>
            <p:cNvSpPr>
              <a:spLocks noChangeShapeType="1"/>
            </p:cNvSpPr>
            <p:nvPr/>
          </p:nvSpPr>
          <p:spPr bwMode="auto">
            <a:xfrm flipV="1">
              <a:off x="3043" y="3020"/>
              <a:ext cx="39"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3" name="Line 131"/>
            <p:cNvSpPr>
              <a:spLocks noChangeShapeType="1"/>
            </p:cNvSpPr>
            <p:nvPr/>
          </p:nvSpPr>
          <p:spPr bwMode="auto">
            <a:xfrm flipV="1">
              <a:off x="3062" y="3035"/>
              <a:ext cx="52"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4" name="Line 132"/>
            <p:cNvSpPr>
              <a:spLocks noChangeShapeType="1"/>
            </p:cNvSpPr>
            <p:nvPr/>
          </p:nvSpPr>
          <p:spPr bwMode="auto">
            <a:xfrm flipV="1">
              <a:off x="3085" y="3055"/>
              <a:ext cx="55"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5" name="Line 133"/>
            <p:cNvSpPr>
              <a:spLocks noChangeShapeType="1"/>
            </p:cNvSpPr>
            <p:nvPr/>
          </p:nvSpPr>
          <p:spPr bwMode="auto">
            <a:xfrm flipV="1">
              <a:off x="3101" y="3079"/>
              <a:ext cx="60"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6" name="Line 134"/>
            <p:cNvSpPr>
              <a:spLocks noChangeShapeType="1"/>
            </p:cNvSpPr>
            <p:nvPr/>
          </p:nvSpPr>
          <p:spPr bwMode="auto">
            <a:xfrm flipV="1">
              <a:off x="3111" y="3115"/>
              <a:ext cx="57"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7" name="Line 135"/>
            <p:cNvSpPr>
              <a:spLocks noChangeShapeType="1"/>
            </p:cNvSpPr>
            <p:nvPr/>
          </p:nvSpPr>
          <p:spPr bwMode="auto">
            <a:xfrm>
              <a:off x="3112" y="3144"/>
              <a:ext cx="67"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8" name="Line 136"/>
            <p:cNvSpPr>
              <a:spLocks noChangeShapeType="1"/>
            </p:cNvSpPr>
            <p:nvPr/>
          </p:nvSpPr>
          <p:spPr bwMode="auto">
            <a:xfrm flipV="1">
              <a:off x="3103" y="3161"/>
              <a:ext cx="60"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29" name="Line 137"/>
            <p:cNvSpPr>
              <a:spLocks noChangeShapeType="1"/>
            </p:cNvSpPr>
            <p:nvPr/>
          </p:nvSpPr>
          <p:spPr bwMode="auto">
            <a:xfrm>
              <a:off x="3095" y="3178"/>
              <a:ext cx="42" cy="1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0" name="Line 138"/>
            <p:cNvSpPr>
              <a:spLocks noChangeShapeType="1"/>
            </p:cNvSpPr>
            <p:nvPr/>
          </p:nvSpPr>
          <p:spPr bwMode="auto">
            <a:xfrm>
              <a:off x="3084" y="3195"/>
              <a:ext cx="41" cy="1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1" name="Line 139"/>
            <p:cNvSpPr>
              <a:spLocks noChangeShapeType="1"/>
            </p:cNvSpPr>
            <p:nvPr/>
          </p:nvSpPr>
          <p:spPr bwMode="auto">
            <a:xfrm>
              <a:off x="3073" y="3212"/>
              <a:ext cx="46"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2" name="Line 140"/>
            <p:cNvSpPr>
              <a:spLocks noChangeShapeType="1"/>
            </p:cNvSpPr>
            <p:nvPr/>
          </p:nvSpPr>
          <p:spPr bwMode="auto">
            <a:xfrm>
              <a:off x="3047" y="3244"/>
              <a:ext cx="31"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3" name="Line 141"/>
            <p:cNvSpPr>
              <a:spLocks noChangeShapeType="1"/>
            </p:cNvSpPr>
            <p:nvPr/>
          </p:nvSpPr>
          <p:spPr bwMode="auto">
            <a:xfrm>
              <a:off x="3038" y="3271"/>
              <a:ext cx="36"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4" name="Line 142"/>
            <p:cNvSpPr>
              <a:spLocks noChangeShapeType="1"/>
            </p:cNvSpPr>
            <p:nvPr/>
          </p:nvSpPr>
          <p:spPr bwMode="auto">
            <a:xfrm>
              <a:off x="3012" y="3287"/>
              <a:ext cx="56"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5" name="Line 143"/>
            <p:cNvSpPr>
              <a:spLocks noChangeShapeType="1"/>
            </p:cNvSpPr>
            <p:nvPr/>
          </p:nvSpPr>
          <p:spPr bwMode="auto">
            <a:xfrm>
              <a:off x="2998" y="3302"/>
              <a:ext cx="40" cy="3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6" name="Line 144"/>
            <p:cNvSpPr>
              <a:spLocks noChangeShapeType="1"/>
            </p:cNvSpPr>
            <p:nvPr/>
          </p:nvSpPr>
          <p:spPr bwMode="auto">
            <a:xfrm>
              <a:off x="2983" y="3315"/>
              <a:ext cx="38"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7" name="Line 145"/>
            <p:cNvSpPr>
              <a:spLocks noChangeShapeType="1"/>
            </p:cNvSpPr>
            <p:nvPr/>
          </p:nvSpPr>
          <p:spPr bwMode="auto">
            <a:xfrm>
              <a:off x="2964" y="3324"/>
              <a:ext cx="27" cy="4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8" name="Line 146"/>
            <p:cNvSpPr>
              <a:spLocks noChangeShapeType="1"/>
            </p:cNvSpPr>
            <p:nvPr/>
          </p:nvSpPr>
          <p:spPr bwMode="auto">
            <a:xfrm>
              <a:off x="2937" y="3329"/>
              <a:ext cx="38" cy="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39" name="Line 147"/>
            <p:cNvSpPr>
              <a:spLocks noChangeShapeType="1"/>
            </p:cNvSpPr>
            <p:nvPr/>
          </p:nvSpPr>
          <p:spPr bwMode="auto">
            <a:xfrm>
              <a:off x="2918" y="3341"/>
              <a:ext cx="35" cy="5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0" name="Line 148"/>
            <p:cNvSpPr>
              <a:spLocks noChangeShapeType="1"/>
            </p:cNvSpPr>
            <p:nvPr/>
          </p:nvSpPr>
          <p:spPr bwMode="auto">
            <a:xfrm>
              <a:off x="2899" y="3352"/>
              <a:ext cx="24"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1" name="Line 149"/>
            <p:cNvSpPr>
              <a:spLocks noChangeShapeType="1"/>
            </p:cNvSpPr>
            <p:nvPr/>
          </p:nvSpPr>
          <p:spPr bwMode="auto">
            <a:xfrm>
              <a:off x="2881" y="3349"/>
              <a:ext cx="14"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2" name="Line 150"/>
            <p:cNvSpPr>
              <a:spLocks noChangeShapeType="1"/>
            </p:cNvSpPr>
            <p:nvPr/>
          </p:nvSpPr>
          <p:spPr bwMode="auto">
            <a:xfrm>
              <a:off x="2854" y="3340"/>
              <a:ext cx="16"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3" name="Line 151"/>
            <p:cNvSpPr>
              <a:spLocks noChangeShapeType="1"/>
            </p:cNvSpPr>
            <p:nvPr/>
          </p:nvSpPr>
          <p:spPr bwMode="auto">
            <a:xfrm>
              <a:off x="2833" y="3344"/>
              <a:ext cx="16"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4" name="Line 152"/>
            <p:cNvSpPr>
              <a:spLocks noChangeShapeType="1"/>
            </p:cNvSpPr>
            <p:nvPr/>
          </p:nvSpPr>
          <p:spPr bwMode="auto">
            <a:xfrm>
              <a:off x="2797" y="3380"/>
              <a:ext cx="37"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5" name="Line 153"/>
            <p:cNvSpPr>
              <a:spLocks noChangeShapeType="1"/>
            </p:cNvSpPr>
            <p:nvPr/>
          </p:nvSpPr>
          <p:spPr bwMode="auto">
            <a:xfrm>
              <a:off x="2797" y="3402"/>
              <a:ext cx="31" cy="1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6" name="Line 154"/>
            <p:cNvSpPr>
              <a:spLocks noChangeShapeType="1"/>
            </p:cNvSpPr>
            <p:nvPr/>
          </p:nvSpPr>
          <p:spPr bwMode="auto">
            <a:xfrm>
              <a:off x="2803" y="3423"/>
              <a:ext cx="25" cy="1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7" name="Line 155"/>
            <p:cNvSpPr>
              <a:spLocks noChangeShapeType="1"/>
            </p:cNvSpPr>
            <p:nvPr/>
          </p:nvSpPr>
          <p:spPr bwMode="auto">
            <a:xfrm>
              <a:off x="2801" y="3445"/>
              <a:ext cx="40" cy="2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8" name="Line 156"/>
            <p:cNvSpPr>
              <a:spLocks noChangeShapeType="1"/>
            </p:cNvSpPr>
            <p:nvPr/>
          </p:nvSpPr>
          <p:spPr bwMode="auto">
            <a:xfrm>
              <a:off x="2787" y="3463"/>
              <a:ext cx="54"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49" name="Line 157"/>
            <p:cNvSpPr>
              <a:spLocks noChangeShapeType="1"/>
            </p:cNvSpPr>
            <p:nvPr/>
          </p:nvSpPr>
          <p:spPr bwMode="auto">
            <a:xfrm>
              <a:off x="2781" y="3483"/>
              <a:ext cx="54"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0" name="Line 158"/>
            <p:cNvSpPr>
              <a:spLocks noChangeShapeType="1"/>
            </p:cNvSpPr>
            <p:nvPr/>
          </p:nvSpPr>
          <p:spPr bwMode="auto">
            <a:xfrm>
              <a:off x="2761" y="3499"/>
              <a:ext cx="57"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1" name="Line 159"/>
            <p:cNvSpPr>
              <a:spLocks noChangeShapeType="1"/>
            </p:cNvSpPr>
            <p:nvPr/>
          </p:nvSpPr>
          <p:spPr bwMode="auto">
            <a:xfrm>
              <a:off x="2751" y="3516"/>
              <a:ext cx="47"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2" name="Line 160"/>
            <p:cNvSpPr>
              <a:spLocks noChangeShapeType="1"/>
            </p:cNvSpPr>
            <p:nvPr/>
          </p:nvSpPr>
          <p:spPr bwMode="auto">
            <a:xfrm>
              <a:off x="2725" y="3527"/>
              <a:ext cx="40" cy="3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3" name="Line 161"/>
            <p:cNvSpPr>
              <a:spLocks noChangeShapeType="1"/>
            </p:cNvSpPr>
            <p:nvPr/>
          </p:nvSpPr>
          <p:spPr bwMode="auto">
            <a:xfrm>
              <a:off x="2704" y="3536"/>
              <a:ext cx="34"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4" name="Line 162"/>
            <p:cNvSpPr>
              <a:spLocks noChangeShapeType="1"/>
            </p:cNvSpPr>
            <p:nvPr/>
          </p:nvSpPr>
          <p:spPr bwMode="auto">
            <a:xfrm>
              <a:off x="2679" y="3544"/>
              <a:ext cx="27"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5" name="Line 163"/>
            <p:cNvSpPr>
              <a:spLocks noChangeShapeType="1"/>
            </p:cNvSpPr>
            <p:nvPr/>
          </p:nvSpPr>
          <p:spPr bwMode="auto">
            <a:xfrm>
              <a:off x="2658" y="3550"/>
              <a:ext cx="21"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6" name="Line 164"/>
            <p:cNvSpPr>
              <a:spLocks noChangeShapeType="1"/>
            </p:cNvSpPr>
            <p:nvPr/>
          </p:nvSpPr>
          <p:spPr bwMode="auto">
            <a:xfrm flipV="1">
              <a:off x="2726" y="3609"/>
              <a:ext cx="35"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7" name="Line 165"/>
            <p:cNvSpPr>
              <a:spLocks noChangeShapeType="1"/>
            </p:cNvSpPr>
            <p:nvPr/>
          </p:nvSpPr>
          <p:spPr bwMode="auto">
            <a:xfrm flipV="1">
              <a:off x="2751" y="3619"/>
              <a:ext cx="29"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8" name="Line 166"/>
            <p:cNvSpPr>
              <a:spLocks noChangeShapeType="1"/>
            </p:cNvSpPr>
            <p:nvPr/>
          </p:nvSpPr>
          <p:spPr bwMode="auto">
            <a:xfrm flipV="1">
              <a:off x="2772" y="3628"/>
              <a:ext cx="43"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59" name="Line 167"/>
            <p:cNvSpPr>
              <a:spLocks noChangeShapeType="1"/>
            </p:cNvSpPr>
            <p:nvPr/>
          </p:nvSpPr>
          <p:spPr bwMode="auto">
            <a:xfrm flipV="1">
              <a:off x="2785" y="3656"/>
              <a:ext cx="38" cy="1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0" name="Line 168"/>
            <p:cNvSpPr>
              <a:spLocks noChangeShapeType="1"/>
            </p:cNvSpPr>
            <p:nvPr/>
          </p:nvSpPr>
          <p:spPr bwMode="auto">
            <a:xfrm flipV="1">
              <a:off x="2784" y="3684"/>
              <a:ext cx="49" cy="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1" name="Line 169"/>
            <p:cNvSpPr>
              <a:spLocks noChangeShapeType="1"/>
            </p:cNvSpPr>
            <p:nvPr/>
          </p:nvSpPr>
          <p:spPr bwMode="auto">
            <a:xfrm>
              <a:off x="2786" y="3709"/>
              <a:ext cx="60"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2" name="Line 170"/>
            <p:cNvSpPr>
              <a:spLocks noChangeShapeType="1"/>
            </p:cNvSpPr>
            <p:nvPr/>
          </p:nvSpPr>
          <p:spPr bwMode="auto">
            <a:xfrm>
              <a:off x="2784" y="3732"/>
              <a:ext cx="54"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3" name="Line 171"/>
            <p:cNvSpPr>
              <a:spLocks noChangeShapeType="1"/>
            </p:cNvSpPr>
            <p:nvPr/>
          </p:nvSpPr>
          <p:spPr bwMode="auto">
            <a:xfrm>
              <a:off x="2773" y="3748"/>
              <a:ext cx="54"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4" name="Line 172"/>
            <p:cNvSpPr>
              <a:spLocks noChangeShapeType="1"/>
            </p:cNvSpPr>
            <p:nvPr/>
          </p:nvSpPr>
          <p:spPr bwMode="auto">
            <a:xfrm>
              <a:off x="2759" y="3772"/>
              <a:ext cx="41"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5" name="Line 173"/>
            <p:cNvSpPr>
              <a:spLocks noChangeShapeType="1"/>
            </p:cNvSpPr>
            <p:nvPr/>
          </p:nvSpPr>
          <p:spPr bwMode="auto">
            <a:xfrm>
              <a:off x="2741" y="3796"/>
              <a:ext cx="25"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6" name="Line 174"/>
            <p:cNvSpPr>
              <a:spLocks noChangeShapeType="1"/>
            </p:cNvSpPr>
            <p:nvPr/>
          </p:nvSpPr>
          <p:spPr bwMode="auto">
            <a:xfrm>
              <a:off x="2709" y="3816"/>
              <a:ext cx="29"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7" name="Line 175"/>
            <p:cNvSpPr>
              <a:spLocks noChangeShapeType="1"/>
            </p:cNvSpPr>
            <p:nvPr/>
          </p:nvSpPr>
          <p:spPr bwMode="auto">
            <a:xfrm>
              <a:off x="2678" y="3824"/>
              <a:ext cx="29"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8" name="Line 176"/>
            <p:cNvSpPr>
              <a:spLocks noChangeShapeType="1"/>
            </p:cNvSpPr>
            <p:nvPr/>
          </p:nvSpPr>
          <p:spPr bwMode="auto">
            <a:xfrm>
              <a:off x="2653" y="3820"/>
              <a:ext cx="26" cy="3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69" name="Line 177"/>
            <p:cNvSpPr>
              <a:spLocks noChangeShapeType="1"/>
            </p:cNvSpPr>
            <p:nvPr/>
          </p:nvSpPr>
          <p:spPr bwMode="auto">
            <a:xfrm>
              <a:off x="2627" y="3822"/>
              <a:ext cx="25"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0" name="Line 178"/>
            <p:cNvSpPr>
              <a:spLocks noChangeShapeType="1"/>
            </p:cNvSpPr>
            <p:nvPr/>
          </p:nvSpPr>
          <p:spPr bwMode="auto">
            <a:xfrm>
              <a:off x="2600" y="3850"/>
              <a:ext cx="23"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1" name="Line 179"/>
            <p:cNvSpPr>
              <a:spLocks noChangeShapeType="1"/>
            </p:cNvSpPr>
            <p:nvPr/>
          </p:nvSpPr>
          <p:spPr bwMode="auto">
            <a:xfrm>
              <a:off x="2591" y="3873"/>
              <a:ext cx="26"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2" name="Line 180"/>
            <p:cNvSpPr>
              <a:spLocks noChangeShapeType="1"/>
            </p:cNvSpPr>
            <p:nvPr/>
          </p:nvSpPr>
          <p:spPr bwMode="auto">
            <a:xfrm>
              <a:off x="2462" y="3979"/>
              <a:ext cx="23"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3" name="Line 181"/>
            <p:cNvSpPr>
              <a:spLocks noChangeShapeType="1"/>
            </p:cNvSpPr>
            <p:nvPr/>
          </p:nvSpPr>
          <p:spPr bwMode="auto">
            <a:xfrm>
              <a:off x="2483" y="3968"/>
              <a:ext cx="22"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4" name="Line 182"/>
            <p:cNvSpPr>
              <a:spLocks noChangeShapeType="1"/>
            </p:cNvSpPr>
            <p:nvPr/>
          </p:nvSpPr>
          <p:spPr bwMode="auto">
            <a:xfrm>
              <a:off x="2497" y="3959"/>
              <a:ext cx="42"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5" name="Line 183"/>
            <p:cNvSpPr>
              <a:spLocks noChangeShapeType="1"/>
            </p:cNvSpPr>
            <p:nvPr/>
          </p:nvSpPr>
          <p:spPr bwMode="auto">
            <a:xfrm>
              <a:off x="2503" y="3942"/>
              <a:ext cx="29"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6" name="Line 184"/>
            <p:cNvSpPr>
              <a:spLocks noChangeShapeType="1"/>
            </p:cNvSpPr>
            <p:nvPr/>
          </p:nvSpPr>
          <p:spPr bwMode="auto">
            <a:xfrm>
              <a:off x="2523" y="3929"/>
              <a:ext cx="23"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7" name="Line 185"/>
            <p:cNvSpPr>
              <a:spLocks noChangeShapeType="1"/>
            </p:cNvSpPr>
            <p:nvPr/>
          </p:nvSpPr>
          <p:spPr bwMode="auto">
            <a:xfrm>
              <a:off x="2536" y="3910"/>
              <a:ext cx="25"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8" name="Line 186"/>
            <p:cNvSpPr>
              <a:spLocks noChangeShapeType="1"/>
            </p:cNvSpPr>
            <p:nvPr/>
          </p:nvSpPr>
          <p:spPr bwMode="auto">
            <a:xfrm>
              <a:off x="2553" y="3898"/>
              <a:ext cx="33"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79" name="Line 187"/>
            <p:cNvSpPr>
              <a:spLocks noChangeShapeType="1"/>
            </p:cNvSpPr>
            <p:nvPr/>
          </p:nvSpPr>
          <p:spPr bwMode="auto">
            <a:xfrm>
              <a:off x="2574" y="3884"/>
              <a:ext cx="18"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0" name="Line 188"/>
            <p:cNvSpPr>
              <a:spLocks noChangeShapeType="1"/>
            </p:cNvSpPr>
            <p:nvPr/>
          </p:nvSpPr>
          <p:spPr bwMode="auto">
            <a:xfrm flipH="1" flipV="1">
              <a:off x="2089" y="1026"/>
              <a:ext cx="54" cy="2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1" name="Line 189"/>
            <p:cNvSpPr>
              <a:spLocks noChangeShapeType="1"/>
            </p:cNvSpPr>
            <p:nvPr/>
          </p:nvSpPr>
          <p:spPr bwMode="auto">
            <a:xfrm flipH="1" flipV="1">
              <a:off x="2065" y="1046"/>
              <a:ext cx="30" cy="5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2" name="Line 190"/>
            <p:cNvSpPr>
              <a:spLocks noChangeShapeType="1"/>
            </p:cNvSpPr>
            <p:nvPr/>
          </p:nvSpPr>
          <p:spPr bwMode="auto">
            <a:xfrm flipH="1" flipV="1">
              <a:off x="2021" y="1056"/>
              <a:ext cx="43" cy="6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3" name="Line 191"/>
            <p:cNvSpPr>
              <a:spLocks noChangeShapeType="1"/>
            </p:cNvSpPr>
            <p:nvPr/>
          </p:nvSpPr>
          <p:spPr bwMode="auto">
            <a:xfrm flipH="1" flipV="1">
              <a:off x="1987" y="1075"/>
              <a:ext cx="25" cy="7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4" name="Line 192"/>
            <p:cNvSpPr>
              <a:spLocks noChangeShapeType="1"/>
            </p:cNvSpPr>
            <p:nvPr/>
          </p:nvSpPr>
          <p:spPr bwMode="auto">
            <a:xfrm flipV="1">
              <a:off x="1941" y="1078"/>
              <a:ext cx="9" cy="8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5" name="Line 193"/>
            <p:cNvSpPr>
              <a:spLocks noChangeShapeType="1"/>
            </p:cNvSpPr>
            <p:nvPr/>
          </p:nvSpPr>
          <p:spPr bwMode="auto">
            <a:xfrm flipV="1">
              <a:off x="1881" y="1080"/>
              <a:ext cx="23" cy="6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6" name="Line 194"/>
            <p:cNvSpPr>
              <a:spLocks noChangeShapeType="1"/>
            </p:cNvSpPr>
            <p:nvPr/>
          </p:nvSpPr>
          <p:spPr bwMode="auto">
            <a:xfrm flipV="1">
              <a:off x="1828" y="1077"/>
              <a:ext cx="41" cy="6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7" name="Line 195"/>
            <p:cNvSpPr>
              <a:spLocks noChangeShapeType="1"/>
            </p:cNvSpPr>
            <p:nvPr/>
          </p:nvSpPr>
          <p:spPr bwMode="auto">
            <a:xfrm flipV="1">
              <a:off x="1777" y="1068"/>
              <a:ext cx="59" cy="3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8" name="Line 196"/>
            <p:cNvSpPr>
              <a:spLocks noChangeShapeType="1"/>
            </p:cNvSpPr>
            <p:nvPr/>
          </p:nvSpPr>
          <p:spPr bwMode="auto">
            <a:xfrm flipV="1">
              <a:off x="1734" y="1047"/>
              <a:ext cx="63" cy="3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89" name="Line 197"/>
            <p:cNvSpPr>
              <a:spLocks noChangeShapeType="1"/>
            </p:cNvSpPr>
            <p:nvPr/>
          </p:nvSpPr>
          <p:spPr bwMode="auto">
            <a:xfrm flipV="1">
              <a:off x="1698" y="1011"/>
              <a:ext cx="64" cy="11"/>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0" name="Line 198"/>
            <p:cNvSpPr>
              <a:spLocks noChangeShapeType="1"/>
            </p:cNvSpPr>
            <p:nvPr/>
          </p:nvSpPr>
          <p:spPr bwMode="auto">
            <a:xfrm>
              <a:off x="1688" y="969"/>
              <a:ext cx="62" cy="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1" name="Line 199"/>
            <p:cNvSpPr>
              <a:spLocks noChangeShapeType="1"/>
            </p:cNvSpPr>
            <p:nvPr/>
          </p:nvSpPr>
          <p:spPr bwMode="auto">
            <a:xfrm>
              <a:off x="1685" y="913"/>
              <a:ext cx="70" cy="3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2" name="Line 200"/>
            <p:cNvSpPr>
              <a:spLocks noChangeShapeType="1"/>
            </p:cNvSpPr>
            <p:nvPr/>
          </p:nvSpPr>
          <p:spPr bwMode="auto">
            <a:xfrm>
              <a:off x="1722" y="874"/>
              <a:ext cx="48" cy="4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3" name="Line 201"/>
            <p:cNvSpPr>
              <a:spLocks noChangeShapeType="1"/>
            </p:cNvSpPr>
            <p:nvPr/>
          </p:nvSpPr>
          <p:spPr bwMode="auto">
            <a:xfrm>
              <a:off x="1752" y="838"/>
              <a:ext cx="43" cy="6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4" name="Line 202"/>
            <p:cNvSpPr>
              <a:spLocks noChangeShapeType="1"/>
            </p:cNvSpPr>
            <p:nvPr/>
          </p:nvSpPr>
          <p:spPr bwMode="auto">
            <a:xfrm>
              <a:off x="1772" y="820"/>
              <a:ext cx="42" cy="8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5" name="Line 203"/>
            <p:cNvSpPr>
              <a:spLocks noChangeShapeType="1"/>
            </p:cNvSpPr>
            <p:nvPr/>
          </p:nvSpPr>
          <p:spPr bwMode="auto">
            <a:xfrm>
              <a:off x="1795" y="808"/>
              <a:ext cx="38" cy="8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6" name="Line 204"/>
            <p:cNvSpPr>
              <a:spLocks noChangeShapeType="1"/>
            </p:cNvSpPr>
            <p:nvPr/>
          </p:nvSpPr>
          <p:spPr bwMode="auto">
            <a:xfrm>
              <a:off x="1816" y="801"/>
              <a:ext cx="29" cy="7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7" name="Line 205"/>
            <p:cNvSpPr>
              <a:spLocks noChangeShapeType="1"/>
            </p:cNvSpPr>
            <p:nvPr/>
          </p:nvSpPr>
          <p:spPr bwMode="auto">
            <a:xfrm>
              <a:off x="1848" y="806"/>
              <a:ext cx="10" cy="6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8" name="Line 206"/>
            <p:cNvSpPr>
              <a:spLocks noChangeShapeType="1"/>
            </p:cNvSpPr>
            <p:nvPr/>
          </p:nvSpPr>
          <p:spPr bwMode="auto">
            <a:xfrm>
              <a:off x="1873" y="793"/>
              <a:ext cx="11" cy="8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399" name="Line 207"/>
            <p:cNvSpPr>
              <a:spLocks noChangeShapeType="1"/>
            </p:cNvSpPr>
            <p:nvPr/>
          </p:nvSpPr>
          <p:spPr bwMode="auto">
            <a:xfrm flipV="1">
              <a:off x="1900" y="797"/>
              <a:ext cx="2" cy="7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0" name="Line 208"/>
            <p:cNvSpPr>
              <a:spLocks noChangeShapeType="1"/>
            </p:cNvSpPr>
            <p:nvPr/>
          </p:nvSpPr>
          <p:spPr bwMode="auto">
            <a:xfrm flipV="1">
              <a:off x="1926" y="799"/>
              <a:ext cx="6" cy="7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1" name="Line 209"/>
            <p:cNvSpPr>
              <a:spLocks noChangeShapeType="1"/>
            </p:cNvSpPr>
            <p:nvPr/>
          </p:nvSpPr>
          <p:spPr bwMode="auto">
            <a:xfrm flipV="1">
              <a:off x="1947" y="805"/>
              <a:ext cx="8" cy="7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2" name="Line 210"/>
            <p:cNvSpPr>
              <a:spLocks noChangeShapeType="1"/>
            </p:cNvSpPr>
            <p:nvPr/>
          </p:nvSpPr>
          <p:spPr bwMode="auto">
            <a:xfrm flipV="1">
              <a:off x="1973" y="818"/>
              <a:ext cx="14" cy="56"/>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3" name="Line 211"/>
            <p:cNvSpPr>
              <a:spLocks noChangeShapeType="1"/>
            </p:cNvSpPr>
            <p:nvPr/>
          </p:nvSpPr>
          <p:spPr bwMode="auto">
            <a:xfrm flipV="1">
              <a:off x="1996" y="826"/>
              <a:ext cx="21" cy="5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4" name="Line 212"/>
            <p:cNvSpPr>
              <a:spLocks noChangeShapeType="1"/>
            </p:cNvSpPr>
            <p:nvPr/>
          </p:nvSpPr>
          <p:spPr bwMode="auto">
            <a:xfrm flipV="1">
              <a:off x="2013" y="830"/>
              <a:ext cx="28" cy="5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5" name="Line 213"/>
            <p:cNvSpPr>
              <a:spLocks noChangeShapeType="1"/>
            </p:cNvSpPr>
            <p:nvPr/>
          </p:nvSpPr>
          <p:spPr bwMode="auto">
            <a:xfrm flipV="1">
              <a:off x="2027" y="846"/>
              <a:ext cx="32" cy="4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6" name="Line 214"/>
            <p:cNvSpPr>
              <a:spLocks noChangeShapeType="1"/>
            </p:cNvSpPr>
            <p:nvPr/>
          </p:nvSpPr>
          <p:spPr bwMode="auto">
            <a:xfrm flipV="1">
              <a:off x="2033" y="854"/>
              <a:ext cx="48" cy="4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7" name="Line 215"/>
            <p:cNvSpPr>
              <a:spLocks noChangeShapeType="1"/>
            </p:cNvSpPr>
            <p:nvPr/>
          </p:nvSpPr>
          <p:spPr bwMode="auto">
            <a:xfrm flipV="1">
              <a:off x="2051" y="876"/>
              <a:ext cx="44" cy="3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8" name="Line 216"/>
            <p:cNvSpPr>
              <a:spLocks noChangeShapeType="1"/>
            </p:cNvSpPr>
            <p:nvPr/>
          </p:nvSpPr>
          <p:spPr bwMode="auto">
            <a:xfrm flipV="1">
              <a:off x="2067" y="900"/>
              <a:ext cx="45" cy="31"/>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09" name="Line 217"/>
            <p:cNvSpPr>
              <a:spLocks noChangeShapeType="1"/>
            </p:cNvSpPr>
            <p:nvPr/>
          </p:nvSpPr>
          <p:spPr bwMode="auto">
            <a:xfrm flipV="1">
              <a:off x="2070" y="920"/>
              <a:ext cx="58" cy="39"/>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0" name="Line 218"/>
            <p:cNvSpPr>
              <a:spLocks noChangeShapeType="1"/>
            </p:cNvSpPr>
            <p:nvPr/>
          </p:nvSpPr>
          <p:spPr bwMode="auto">
            <a:xfrm flipV="1">
              <a:off x="2081" y="940"/>
              <a:ext cx="54" cy="37"/>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1" name="Line 219"/>
            <p:cNvSpPr>
              <a:spLocks noChangeShapeType="1"/>
            </p:cNvSpPr>
            <p:nvPr/>
          </p:nvSpPr>
          <p:spPr bwMode="auto">
            <a:xfrm flipV="1">
              <a:off x="2081" y="986"/>
              <a:ext cx="68" cy="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2" name="Line 220"/>
            <p:cNvSpPr>
              <a:spLocks noChangeShapeType="1"/>
            </p:cNvSpPr>
            <p:nvPr/>
          </p:nvSpPr>
          <p:spPr bwMode="auto">
            <a:xfrm flipV="1">
              <a:off x="3298" y="-14"/>
              <a:ext cx="46"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3" name="Line 221"/>
            <p:cNvSpPr>
              <a:spLocks noChangeShapeType="1"/>
            </p:cNvSpPr>
            <p:nvPr/>
          </p:nvSpPr>
          <p:spPr bwMode="auto">
            <a:xfrm flipV="1">
              <a:off x="3273" y="13"/>
              <a:ext cx="64"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4" name="Line 222"/>
            <p:cNvSpPr>
              <a:spLocks noChangeShapeType="1"/>
            </p:cNvSpPr>
            <p:nvPr/>
          </p:nvSpPr>
          <p:spPr bwMode="auto">
            <a:xfrm flipV="1">
              <a:off x="3235" y="34"/>
              <a:ext cx="105"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5" name="Line 223"/>
            <p:cNvSpPr>
              <a:spLocks noChangeShapeType="1"/>
            </p:cNvSpPr>
            <p:nvPr/>
          </p:nvSpPr>
          <p:spPr bwMode="auto">
            <a:xfrm flipV="1">
              <a:off x="3250" y="58"/>
              <a:ext cx="87"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6" name="Line 224"/>
            <p:cNvSpPr>
              <a:spLocks noChangeShapeType="1"/>
            </p:cNvSpPr>
            <p:nvPr/>
          </p:nvSpPr>
          <p:spPr bwMode="auto">
            <a:xfrm flipV="1">
              <a:off x="3262" y="76"/>
              <a:ext cx="84"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7" name="Line 225"/>
            <p:cNvSpPr>
              <a:spLocks noChangeShapeType="1"/>
            </p:cNvSpPr>
            <p:nvPr/>
          </p:nvSpPr>
          <p:spPr bwMode="auto">
            <a:xfrm flipV="1">
              <a:off x="3292" y="100"/>
              <a:ext cx="60" cy="5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8" name="Line 226"/>
            <p:cNvSpPr>
              <a:spLocks noChangeShapeType="1"/>
            </p:cNvSpPr>
            <p:nvPr/>
          </p:nvSpPr>
          <p:spPr bwMode="auto">
            <a:xfrm flipV="1">
              <a:off x="3320" y="120"/>
              <a:ext cx="53" cy="5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19" name="Line 227"/>
            <p:cNvSpPr>
              <a:spLocks noChangeShapeType="1"/>
            </p:cNvSpPr>
            <p:nvPr/>
          </p:nvSpPr>
          <p:spPr bwMode="auto">
            <a:xfrm flipV="1">
              <a:off x="3337" y="138"/>
              <a:ext cx="61"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0" name="Line 228"/>
            <p:cNvSpPr>
              <a:spLocks noChangeShapeType="1"/>
            </p:cNvSpPr>
            <p:nvPr/>
          </p:nvSpPr>
          <p:spPr bwMode="auto">
            <a:xfrm flipV="1">
              <a:off x="3363" y="154"/>
              <a:ext cx="46"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1" name="Line 229"/>
            <p:cNvSpPr>
              <a:spLocks noChangeShapeType="1"/>
            </p:cNvSpPr>
            <p:nvPr/>
          </p:nvSpPr>
          <p:spPr bwMode="auto">
            <a:xfrm flipV="1">
              <a:off x="3374" y="167"/>
              <a:ext cx="53" cy="5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2" name="Line 230"/>
            <p:cNvSpPr>
              <a:spLocks noChangeShapeType="1"/>
            </p:cNvSpPr>
            <p:nvPr/>
          </p:nvSpPr>
          <p:spPr bwMode="auto">
            <a:xfrm flipV="1">
              <a:off x="3379" y="174"/>
              <a:ext cx="58" cy="6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3" name="Line 231"/>
            <p:cNvSpPr>
              <a:spLocks noChangeShapeType="1"/>
            </p:cNvSpPr>
            <p:nvPr/>
          </p:nvSpPr>
          <p:spPr bwMode="auto">
            <a:xfrm flipV="1">
              <a:off x="3390" y="199"/>
              <a:ext cx="57" cy="6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4" name="Line 232"/>
            <p:cNvSpPr>
              <a:spLocks noChangeShapeType="1"/>
            </p:cNvSpPr>
            <p:nvPr/>
          </p:nvSpPr>
          <p:spPr bwMode="auto">
            <a:xfrm flipV="1">
              <a:off x="3420" y="209"/>
              <a:ext cx="50" cy="6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5" name="Line 233"/>
            <p:cNvSpPr>
              <a:spLocks noChangeShapeType="1"/>
            </p:cNvSpPr>
            <p:nvPr/>
          </p:nvSpPr>
          <p:spPr bwMode="auto">
            <a:xfrm flipV="1">
              <a:off x="3456" y="221"/>
              <a:ext cx="31" cy="6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6" name="Line 234"/>
            <p:cNvSpPr>
              <a:spLocks noChangeShapeType="1"/>
            </p:cNvSpPr>
            <p:nvPr/>
          </p:nvSpPr>
          <p:spPr bwMode="auto">
            <a:xfrm flipV="1">
              <a:off x="3484" y="235"/>
              <a:ext cx="30" cy="5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7" name="Line 235"/>
            <p:cNvSpPr>
              <a:spLocks noChangeShapeType="1"/>
            </p:cNvSpPr>
            <p:nvPr/>
          </p:nvSpPr>
          <p:spPr bwMode="auto">
            <a:xfrm flipV="1">
              <a:off x="3508" y="242"/>
              <a:ext cx="31" cy="5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8" name="Line 236"/>
            <p:cNvSpPr>
              <a:spLocks noChangeShapeType="1"/>
            </p:cNvSpPr>
            <p:nvPr/>
          </p:nvSpPr>
          <p:spPr bwMode="auto">
            <a:xfrm flipV="1">
              <a:off x="3534" y="252"/>
              <a:ext cx="28"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29" name="Line 237"/>
            <p:cNvSpPr>
              <a:spLocks noChangeShapeType="1"/>
            </p:cNvSpPr>
            <p:nvPr/>
          </p:nvSpPr>
          <p:spPr bwMode="auto">
            <a:xfrm flipV="1">
              <a:off x="3559" y="261"/>
              <a:ext cx="30"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0" name="Line 238"/>
            <p:cNvSpPr>
              <a:spLocks noChangeShapeType="1"/>
            </p:cNvSpPr>
            <p:nvPr/>
          </p:nvSpPr>
          <p:spPr bwMode="auto">
            <a:xfrm flipV="1">
              <a:off x="3578" y="283"/>
              <a:ext cx="25"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1" name="Line 239"/>
            <p:cNvSpPr>
              <a:spLocks noChangeShapeType="1"/>
            </p:cNvSpPr>
            <p:nvPr/>
          </p:nvSpPr>
          <p:spPr bwMode="auto">
            <a:xfrm flipV="1">
              <a:off x="3590" y="298"/>
              <a:ext cx="27"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2" name="Line 240"/>
            <p:cNvSpPr>
              <a:spLocks noChangeShapeType="1"/>
            </p:cNvSpPr>
            <p:nvPr/>
          </p:nvSpPr>
          <p:spPr bwMode="auto">
            <a:xfrm flipV="1">
              <a:off x="3594" y="317"/>
              <a:ext cx="29" cy="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3" name="Line 241"/>
            <p:cNvSpPr>
              <a:spLocks noChangeShapeType="1"/>
            </p:cNvSpPr>
            <p:nvPr/>
          </p:nvSpPr>
          <p:spPr bwMode="auto">
            <a:xfrm flipV="1">
              <a:off x="3602" y="335"/>
              <a:ext cx="31"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4" name="Line 242"/>
            <p:cNvSpPr>
              <a:spLocks noChangeShapeType="1"/>
            </p:cNvSpPr>
            <p:nvPr/>
          </p:nvSpPr>
          <p:spPr bwMode="auto">
            <a:xfrm flipV="1">
              <a:off x="3606" y="365"/>
              <a:ext cx="38"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5" name="Line 243"/>
            <p:cNvSpPr>
              <a:spLocks noChangeShapeType="1"/>
            </p:cNvSpPr>
            <p:nvPr/>
          </p:nvSpPr>
          <p:spPr bwMode="auto">
            <a:xfrm flipV="1">
              <a:off x="3609" y="385"/>
              <a:ext cx="43"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6" name="Line 244"/>
            <p:cNvSpPr>
              <a:spLocks noChangeShapeType="1"/>
            </p:cNvSpPr>
            <p:nvPr/>
          </p:nvSpPr>
          <p:spPr bwMode="auto">
            <a:xfrm flipV="1">
              <a:off x="3617" y="415"/>
              <a:ext cx="26"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7" name="Line 245"/>
            <p:cNvSpPr>
              <a:spLocks noChangeShapeType="1"/>
            </p:cNvSpPr>
            <p:nvPr/>
          </p:nvSpPr>
          <p:spPr bwMode="auto">
            <a:xfrm flipV="1">
              <a:off x="3612" y="431"/>
              <a:ext cx="30" cy="1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8" name="Line 246"/>
            <p:cNvSpPr>
              <a:spLocks noChangeShapeType="1"/>
            </p:cNvSpPr>
            <p:nvPr/>
          </p:nvSpPr>
          <p:spPr bwMode="auto">
            <a:xfrm flipV="1">
              <a:off x="3600" y="483"/>
              <a:ext cx="32"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39" name="Line 247"/>
            <p:cNvSpPr>
              <a:spLocks noChangeShapeType="1"/>
            </p:cNvSpPr>
            <p:nvPr/>
          </p:nvSpPr>
          <p:spPr bwMode="auto">
            <a:xfrm>
              <a:off x="3578" y="507"/>
              <a:ext cx="49"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0" name="Line 248"/>
            <p:cNvSpPr>
              <a:spLocks noChangeShapeType="1"/>
            </p:cNvSpPr>
            <p:nvPr/>
          </p:nvSpPr>
          <p:spPr bwMode="auto">
            <a:xfrm flipV="1">
              <a:off x="3577" y="537"/>
              <a:ext cx="51"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1" name="Line 249"/>
            <p:cNvSpPr>
              <a:spLocks noChangeShapeType="1"/>
            </p:cNvSpPr>
            <p:nvPr/>
          </p:nvSpPr>
          <p:spPr bwMode="auto">
            <a:xfrm>
              <a:off x="3570" y="565"/>
              <a:ext cx="51"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2" name="Line 250"/>
            <p:cNvSpPr>
              <a:spLocks noChangeShapeType="1"/>
            </p:cNvSpPr>
            <p:nvPr/>
          </p:nvSpPr>
          <p:spPr bwMode="auto">
            <a:xfrm>
              <a:off x="3539" y="601"/>
              <a:ext cx="83"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3" name="Line 251"/>
            <p:cNvSpPr>
              <a:spLocks noChangeShapeType="1"/>
            </p:cNvSpPr>
            <p:nvPr/>
          </p:nvSpPr>
          <p:spPr bwMode="auto">
            <a:xfrm flipV="1">
              <a:off x="3530" y="626"/>
              <a:ext cx="78"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4" name="Line 252"/>
            <p:cNvSpPr>
              <a:spLocks noChangeShapeType="1"/>
            </p:cNvSpPr>
            <p:nvPr/>
          </p:nvSpPr>
          <p:spPr bwMode="auto">
            <a:xfrm flipV="1">
              <a:off x="3516" y="646"/>
              <a:ext cx="96" cy="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5" name="Line 253"/>
            <p:cNvSpPr>
              <a:spLocks noChangeShapeType="1"/>
            </p:cNvSpPr>
            <p:nvPr/>
          </p:nvSpPr>
          <p:spPr bwMode="auto">
            <a:xfrm flipV="1">
              <a:off x="3522" y="675"/>
              <a:ext cx="74" cy="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6" name="Line 254"/>
            <p:cNvSpPr>
              <a:spLocks noChangeShapeType="1"/>
            </p:cNvSpPr>
            <p:nvPr/>
          </p:nvSpPr>
          <p:spPr bwMode="auto">
            <a:xfrm flipV="1">
              <a:off x="3528" y="698"/>
              <a:ext cx="75"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7" name="Line 255"/>
            <p:cNvSpPr>
              <a:spLocks noChangeShapeType="1"/>
            </p:cNvSpPr>
            <p:nvPr/>
          </p:nvSpPr>
          <p:spPr bwMode="auto">
            <a:xfrm flipV="1">
              <a:off x="3541" y="715"/>
              <a:ext cx="77" cy="3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8" name="Line 256"/>
            <p:cNvSpPr>
              <a:spLocks noChangeShapeType="1"/>
            </p:cNvSpPr>
            <p:nvPr/>
          </p:nvSpPr>
          <p:spPr bwMode="auto">
            <a:xfrm flipV="1">
              <a:off x="3563" y="750"/>
              <a:ext cx="65"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49" name="Line 257"/>
            <p:cNvSpPr>
              <a:spLocks noChangeShapeType="1"/>
            </p:cNvSpPr>
            <p:nvPr/>
          </p:nvSpPr>
          <p:spPr bwMode="auto">
            <a:xfrm flipV="1">
              <a:off x="3589" y="771"/>
              <a:ext cx="52"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0" name="Line 258"/>
            <p:cNvSpPr>
              <a:spLocks noChangeShapeType="1"/>
            </p:cNvSpPr>
            <p:nvPr/>
          </p:nvSpPr>
          <p:spPr bwMode="auto">
            <a:xfrm flipV="1">
              <a:off x="3624" y="792"/>
              <a:ext cx="45"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1" name="Line 259"/>
            <p:cNvSpPr>
              <a:spLocks noChangeShapeType="1"/>
            </p:cNvSpPr>
            <p:nvPr/>
          </p:nvSpPr>
          <p:spPr bwMode="auto">
            <a:xfrm flipV="1">
              <a:off x="3658" y="817"/>
              <a:ext cx="43"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2" name="Line 260"/>
            <p:cNvSpPr>
              <a:spLocks noChangeShapeType="1"/>
            </p:cNvSpPr>
            <p:nvPr/>
          </p:nvSpPr>
          <p:spPr bwMode="auto">
            <a:xfrm flipV="1">
              <a:off x="3659" y="843"/>
              <a:ext cx="61"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3" name="Line 261"/>
            <p:cNvSpPr>
              <a:spLocks noChangeShapeType="1"/>
            </p:cNvSpPr>
            <p:nvPr/>
          </p:nvSpPr>
          <p:spPr bwMode="auto">
            <a:xfrm>
              <a:off x="3693" y="868"/>
              <a:ext cx="36"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4" name="Line 262"/>
            <p:cNvSpPr>
              <a:spLocks noChangeShapeType="1"/>
            </p:cNvSpPr>
            <p:nvPr/>
          </p:nvSpPr>
          <p:spPr bwMode="auto">
            <a:xfrm>
              <a:off x="3696" y="888"/>
              <a:ext cx="37" cy="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5" name="Line 263"/>
            <p:cNvSpPr>
              <a:spLocks noChangeShapeType="1"/>
            </p:cNvSpPr>
            <p:nvPr/>
          </p:nvSpPr>
          <p:spPr bwMode="auto">
            <a:xfrm>
              <a:off x="3657" y="895"/>
              <a:ext cx="53" cy="1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6" name="Line 264"/>
            <p:cNvSpPr>
              <a:spLocks noChangeShapeType="1"/>
            </p:cNvSpPr>
            <p:nvPr/>
          </p:nvSpPr>
          <p:spPr bwMode="auto">
            <a:xfrm>
              <a:off x="3616" y="904"/>
              <a:ext cx="76"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7" name="Line 265"/>
            <p:cNvSpPr>
              <a:spLocks noChangeShapeType="1"/>
            </p:cNvSpPr>
            <p:nvPr/>
          </p:nvSpPr>
          <p:spPr bwMode="auto">
            <a:xfrm>
              <a:off x="3589" y="913"/>
              <a:ext cx="83"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8" name="Line 266"/>
            <p:cNvSpPr>
              <a:spLocks noChangeShapeType="1"/>
            </p:cNvSpPr>
            <p:nvPr/>
          </p:nvSpPr>
          <p:spPr bwMode="auto">
            <a:xfrm>
              <a:off x="3543" y="948"/>
              <a:ext cx="97" cy="3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59" name="Line 267"/>
            <p:cNvSpPr>
              <a:spLocks noChangeShapeType="1"/>
            </p:cNvSpPr>
            <p:nvPr/>
          </p:nvSpPr>
          <p:spPr bwMode="auto">
            <a:xfrm>
              <a:off x="3578" y="935"/>
              <a:ext cx="79"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0" name="Line 268"/>
            <p:cNvSpPr>
              <a:spLocks noChangeShapeType="1"/>
            </p:cNvSpPr>
            <p:nvPr/>
          </p:nvSpPr>
          <p:spPr bwMode="auto">
            <a:xfrm>
              <a:off x="3529" y="982"/>
              <a:ext cx="90"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1" name="Line 269"/>
            <p:cNvSpPr>
              <a:spLocks noChangeShapeType="1"/>
            </p:cNvSpPr>
            <p:nvPr/>
          </p:nvSpPr>
          <p:spPr bwMode="auto">
            <a:xfrm>
              <a:off x="3519" y="1010"/>
              <a:ext cx="79"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2" name="Line 270"/>
            <p:cNvSpPr>
              <a:spLocks noChangeShapeType="1"/>
            </p:cNvSpPr>
            <p:nvPr/>
          </p:nvSpPr>
          <p:spPr bwMode="auto">
            <a:xfrm>
              <a:off x="3487" y="1032"/>
              <a:ext cx="96"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3" name="Line 271"/>
            <p:cNvSpPr>
              <a:spLocks noChangeShapeType="1"/>
            </p:cNvSpPr>
            <p:nvPr/>
          </p:nvSpPr>
          <p:spPr bwMode="auto">
            <a:xfrm>
              <a:off x="3476" y="1062"/>
              <a:ext cx="101" cy="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4" name="Line 272"/>
            <p:cNvSpPr>
              <a:spLocks noChangeShapeType="1"/>
            </p:cNvSpPr>
            <p:nvPr/>
          </p:nvSpPr>
          <p:spPr bwMode="auto">
            <a:xfrm flipV="1">
              <a:off x="3480" y="1084"/>
              <a:ext cx="100"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5" name="Line 273"/>
            <p:cNvSpPr>
              <a:spLocks noChangeShapeType="1"/>
            </p:cNvSpPr>
            <p:nvPr/>
          </p:nvSpPr>
          <p:spPr bwMode="auto">
            <a:xfrm flipV="1">
              <a:off x="3510" y="1106"/>
              <a:ext cx="64"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6" name="Line 274"/>
            <p:cNvSpPr>
              <a:spLocks noChangeShapeType="1"/>
            </p:cNvSpPr>
            <p:nvPr/>
          </p:nvSpPr>
          <p:spPr bwMode="auto">
            <a:xfrm flipV="1">
              <a:off x="3532" y="1123"/>
              <a:ext cx="50"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7" name="Line 275"/>
            <p:cNvSpPr>
              <a:spLocks noChangeShapeType="1"/>
            </p:cNvSpPr>
            <p:nvPr/>
          </p:nvSpPr>
          <p:spPr bwMode="auto">
            <a:xfrm flipV="1">
              <a:off x="3549" y="1136"/>
              <a:ext cx="41"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8" name="Line 276"/>
            <p:cNvSpPr>
              <a:spLocks noChangeShapeType="1"/>
            </p:cNvSpPr>
            <p:nvPr/>
          </p:nvSpPr>
          <p:spPr bwMode="auto">
            <a:xfrm flipV="1">
              <a:off x="3572" y="1160"/>
              <a:ext cx="38" cy="3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69" name="Line 277"/>
            <p:cNvSpPr>
              <a:spLocks noChangeShapeType="1"/>
            </p:cNvSpPr>
            <p:nvPr/>
          </p:nvSpPr>
          <p:spPr bwMode="auto">
            <a:xfrm flipV="1">
              <a:off x="3598" y="1170"/>
              <a:ext cx="34"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0" name="Line 278"/>
            <p:cNvSpPr>
              <a:spLocks noChangeShapeType="1"/>
            </p:cNvSpPr>
            <p:nvPr/>
          </p:nvSpPr>
          <p:spPr bwMode="auto">
            <a:xfrm flipV="1">
              <a:off x="3621" y="1181"/>
              <a:ext cx="37"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1" name="Line 279"/>
            <p:cNvSpPr>
              <a:spLocks noChangeShapeType="1"/>
            </p:cNvSpPr>
            <p:nvPr/>
          </p:nvSpPr>
          <p:spPr bwMode="auto">
            <a:xfrm flipV="1">
              <a:off x="3651" y="1201"/>
              <a:ext cx="30"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2" name="Line 280"/>
            <p:cNvSpPr>
              <a:spLocks noChangeShapeType="1"/>
            </p:cNvSpPr>
            <p:nvPr/>
          </p:nvSpPr>
          <p:spPr bwMode="auto">
            <a:xfrm flipV="1">
              <a:off x="3687" y="1211"/>
              <a:ext cx="27"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3" name="Line 281"/>
            <p:cNvSpPr>
              <a:spLocks noChangeShapeType="1"/>
            </p:cNvSpPr>
            <p:nvPr/>
          </p:nvSpPr>
          <p:spPr bwMode="auto">
            <a:xfrm flipV="1">
              <a:off x="3713" y="1227"/>
              <a:ext cx="20"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4" name="Line 282"/>
            <p:cNvSpPr>
              <a:spLocks noChangeShapeType="1"/>
            </p:cNvSpPr>
            <p:nvPr/>
          </p:nvSpPr>
          <p:spPr bwMode="auto">
            <a:xfrm flipV="1">
              <a:off x="3722" y="1249"/>
              <a:ext cx="29" cy="1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5" name="Line 283"/>
            <p:cNvSpPr>
              <a:spLocks noChangeShapeType="1"/>
            </p:cNvSpPr>
            <p:nvPr/>
          </p:nvSpPr>
          <p:spPr bwMode="auto">
            <a:xfrm flipV="1">
              <a:off x="3742" y="1270"/>
              <a:ext cx="29"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6" name="Line 284"/>
            <p:cNvSpPr>
              <a:spLocks noChangeShapeType="1"/>
            </p:cNvSpPr>
            <p:nvPr/>
          </p:nvSpPr>
          <p:spPr bwMode="auto">
            <a:xfrm flipV="1">
              <a:off x="3733" y="1294"/>
              <a:ext cx="40"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7" name="Line 285"/>
            <p:cNvSpPr>
              <a:spLocks noChangeShapeType="1"/>
            </p:cNvSpPr>
            <p:nvPr/>
          </p:nvSpPr>
          <p:spPr bwMode="auto">
            <a:xfrm flipV="1">
              <a:off x="3720" y="1322"/>
              <a:ext cx="52"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8" name="Line 286"/>
            <p:cNvSpPr>
              <a:spLocks noChangeShapeType="1"/>
            </p:cNvSpPr>
            <p:nvPr/>
          </p:nvSpPr>
          <p:spPr bwMode="auto">
            <a:xfrm flipV="1">
              <a:off x="3707" y="1346"/>
              <a:ext cx="60"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79" name="Line 287"/>
            <p:cNvSpPr>
              <a:spLocks noChangeShapeType="1"/>
            </p:cNvSpPr>
            <p:nvPr/>
          </p:nvSpPr>
          <p:spPr bwMode="auto">
            <a:xfrm flipV="1">
              <a:off x="3712" y="1356"/>
              <a:ext cx="71"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0" name="Line 288"/>
            <p:cNvSpPr>
              <a:spLocks noChangeShapeType="1"/>
            </p:cNvSpPr>
            <p:nvPr/>
          </p:nvSpPr>
          <p:spPr bwMode="auto">
            <a:xfrm flipV="1">
              <a:off x="3745" y="1387"/>
              <a:ext cx="56"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1" name="Line 289"/>
            <p:cNvSpPr>
              <a:spLocks noChangeShapeType="1"/>
            </p:cNvSpPr>
            <p:nvPr/>
          </p:nvSpPr>
          <p:spPr bwMode="auto">
            <a:xfrm flipV="1">
              <a:off x="3767" y="1400"/>
              <a:ext cx="49" cy="6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2" name="Line 290"/>
            <p:cNvSpPr>
              <a:spLocks noChangeShapeType="1"/>
            </p:cNvSpPr>
            <p:nvPr/>
          </p:nvSpPr>
          <p:spPr bwMode="auto">
            <a:xfrm flipV="1">
              <a:off x="3794" y="1412"/>
              <a:ext cx="36" cy="7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3" name="Line 291"/>
            <p:cNvSpPr>
              <a:spLocks noChangeShapeType="1"/>
            </p:cNvSpPr>
            <p:nvPr/>
          </p:nvSpPr>
          <p:spPr bwMode="auto">
            <a:xfrm flipV="1">
              <a:off x="3826" y="1423"/>
              <a:ext cx="18" cy="7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4" name="Line 292"/>
            <p:cNvSpPr>
              <a:spLocks noChangeShapeType="1"/>
            </p:cNvSpPr>
            <p:nvPr/>
          </p:nvSpPr>
          <p:spPr bwMode="auto">
            <a:xfrm flipH="1" flipV="1">
              <a:off x="3864" y="1429"/>
              <a:ext cx="3" cy="8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5" name="Line 293"/>
            <p:cNvSpPr>
              <a:spLocks noChangeShapeType="1"/>
            </p:cNvSpPr>
            <p:nvPr/>
          </p:nvSpPr>
          <p:spPr bwMode="auto">
            <a:xfrm flipH="1" flipV="1">
              <a:off x="3893" y="1429"/>
              <a:ext cx="12" cy="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6" name="Line 294"/>
            <p:cNvSpPr>
              <a:spLocks noChangeShapeType="1"/>
            </p:cNvSpPr>
            <p:nvPr/>
          </p:nvSpPr>
          <p:spPr bwMode="auto">
            <a:xfrm flipH="1" flipV="1">
              <a:off x="3915" y="1425"/>
              <a:ext cx="14" cy="6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7" name="Line 295"/>
            <p:cNvSpPr>
              <a:spLocks noChangeShapeType="1"/>
            </p:cNvSpPr>
            <p:nvPr/>
          </p:nvSpPr>
          <p:spPr bwMode="auto">
            <a:xfrm flipH="1" flipV="1">
              <a:off x="3935" y="1419"/>
              <a:ext cx="15" cy="4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8" name="Line 296"/>
            <p:cNvSpPr>
              <a:spLocks noChangeShapeType="1"/>
            </p:cNvSpPr>
            <p:nvPr/>
          </p:nvSpPr>
          <p:spPr bwMode="auto">
            <a:xfrm flipH="1" flipV="1">
              <a:off x="3952" y="1403"/>
              <a:ext cx="25"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89" name="Line 297"/>
            <p:cNvSpPr>
              <a:spLocks noChangeShapeType="1"/>
            </p:cNvSpPr>
            <p:nvPr/>
          </p:nvSpPr>
          <p:spPr bwMode="auto">
            <a:xfrm flipH="1" flipV="1">
              <a:off x="3969" y="1385"/>
              <a:ext cx="19"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0" name="Line 298"/>
            <p:cNvSpPr>
              <a:spLocks noChangeShapeType="1"/>
            </p:cNvSpPr>
            <p:nvPr/>
          </p:nvSpPr>
          <p:spPr bwMode="auto">
            <a:xfrm flipH="1" flipV="1">
              <a:off x="3986" y="1373"/>
              <a:ext cx="15"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1" name="Line 299"/>
            <p:cNvSpPr>
              <a:spLocks noChangeShapeType="1"/>
            </p:cNvSpPr>
            <p:nvPr/>
          </p:nvSpPr>
          <p:spPr bwMode="auto">
            <a:xfrm flipH="1" flipV="1">
              <a:off x="4007" y="1353"/>
              <a:ext cx="10"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2" name="Line 300"/>
            <p:cNvSpPr>
              <a:spLocks noChangeShapeType="1"/>
            </p:cNvSpPr>
            <p:nvPr/>
          </p:nvSpPr>
          <p:spPr bwMode="auto">
            <a:xfrm flipH="1" flipV="1">
              <a:off x="4035" y="1351"/>
              <a:ext cx="11"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3" name="Line 301"/>
            <p:cNvSpPr>
              <a:spLocks noChangeShapeType="1"/>
            </p:cNvSpPr>
            <p:nvPr/>
          </p:nvSpPr>
          <p:spPr bwMode="auto">
            <a:xfrm flipH="1" flipV="1">
              <a:off x="4058" y="1341"/>
              <a:ext cx="12"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4" name="Line 302"/>
            <p:cNvSpPr>
              <a:spLocks noChangeShapeType="1"/>
            </p:cNvSpPr>
            <p:nvPr/>
          </p:nvSpPr>
          <p:spPr bwMode="auto">
            <a:xfrm flipH="1" flipV="1">
              <a:off x="4086" y="1340"/>
              <a:ext cx="22" cy="4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5" name="Line 303"/>
            <p:cNvSpPr>
              <a:spLocks noChangeShapeType="1"/>
            </p:cNvSpPr>
            <p:nvPr/>
          </p:nvSpPr>
          <p:spPr bwMode="auto">
            <a:xfrm flipH="1" flipV="1">
              <a:off x="4111" y="1330"/>
              <a:ext cx="34" cy="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6" name="Line 304"/>
            <p:cNvSpPr>
              <a:spLocks noChangeShapeType="1"/>
            </p:cNvSpPr>
            <p:nvPr/>
          </p:nvSpPr>
          <p:spPr bwMode="auto">
            <a:xfrm>
              <a:off x="4129" y="1311"/>
              <a:ext cx="27"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7" name="Line 305"/>
            <p:cNvSpPr>
              <a:spLocks noChangeShapeType="1"/>
            </p:cNvSpPr>
            <p:nvPr/>
          </p:nvSpPr>
          <p:spPr bwMode="auto">
            <a:xfrm>
              <a:off x="4151" y="1287"/>
              <a:ext cx="24" cy="5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8" name="Line 306"/>
            <p:cNvSpPr>
              <a:spLocks noChangeShapeType="1"/>
            </p:cNvSpPr>
            <p:nvPr/>
          </p:nvSpPr>
          <p:spPr bwMode="auto">
            <a:xfrm>
              <a:off x="4166" y="1277"/>
              <a:ext cx="33" cy="6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499" name="Line 307"/>
            <p:cNvSpPr>
              <a:spLocks noChangeShapeType="1"/>
            </p:cNvSpPr>
            <p:nvPr/>
          </p:nvSpPr>
          <p:spPr bwMode="auto">
            <a:xfrm>
              <a:off x="4187" y="1269"/>
              <a:ext cx="41" cy="5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0" name="Line 308"/>
            <p:cNvSpPr>
              <a:spLocks noChangeShapeType="1"/>
            </p:cNvSpPr>
            <p:nvPr/>
          </p:nvSpPr>
          <p:spPr bwMode="auto">
            <a:xfrm>
              <a:off x="4205" y="1263"/>
              <a:ext cx="54" cy="6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1" name="Line 309"/>
            <p:cNvSpPr>
              <a:spLocks noChangeShapeType="1"/>
            </p:cNvSpPr>
            <p:nvPr/>
          </p:nvSpPr>
          <p:spPr bwMode="auto">
            <a:xfrm>
              <a:off x="4228" y="1247"/>
              <a:ext cx="48"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2" name="Line 310"/>
            <p:cNvSpPr>
              <a:spLocks noChangeShapeType="1"/>
            </p:cNvSpPr>
            <p:nvPr/>
          </p:nvSpPr>
          <p:spPr bwMode="auto">
            <a:xfrm>
              <a:off x="4238" y="1232"/>
              <a:ext cx="82"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3" name="Line 311"/>
            <p:cNvSpPr>
              <a:spLocks noChangeShapeType="1"/>
            </p:cNvSpPr>
            <p:nvPr/>
          </p:nvSpPr>
          <p:spPr bwMode="auto">
            <a:xfrm>
              <a:off x="4266" y="1219"/>
              <a:ext cx="72"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4" name="Line 312"/>
            <p:cNvSpPr>
              <a:spLocks noChangeShapeType="1"/>
            </p:cNvSpPr>
            <p:nvPr/>
          </p:nvSpPr>
          <p:spPr bwMode="auto">
            <a:xfrm>
              <a:off x="4283" y="1196"/>
              <a:ext cx="79"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5" name="Line 313"/>
            <p:cNvSpPr>
              <a:spLocks noChangeShapeType="1"/>
            </p:cNvSpPr>
            <p:nvPr/>
          </p:nvSpPr>
          <p:spPr bwMode="auto">
            <a:xfrm>
              <a:off x="4288" y="1175"/>
              <a:ext cx="80"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6" name="Line 314"/>
            <p:cNvSpPr>
              <a:spLocks noChangeShapeType="1"/>
            </p:cNvSpPr>
            <p:nvPr/>
          </p:nvSpPr>
          <p:spPr bwMode="auto">
            <a:xfrm>
              <a:off x="4290" y="1150"/>
              <a:ext cx="7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7" name="Line 315"/>
            <p:cNvSpPr>
              <a:spLocks noChangeShapeType="1"/>
            </p:cNvSpPr>
            <p:nvPr/>
          </p:nvSpPr>
          <p:spPr bwMode="auto">
            <a:xfrm>
              <a:off x="4288" y="1119"/>
              <a:ext cx="43"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8" name="Line 316"/>
            <p:cNvSpPr>
              <a:spLocks noChangeShapeType="1"/>
            </p:cNvSpPr>
            <p:nvPr/>
          </p:nvSpPr>
          <p:spPr bwMode="auto">
            <a:xfrm>
              <a:off x="4273" y="1087"/>
              <a:ext cx="45" cy="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09" name="Line 317"/>
            <p:cNvSpPr>
              <a:spLocks noChangeShapeType="1"/>
            </p:cNvSpPr>
            <p:nvPr/>
          </p:nvSpPr>
          <p:spPr bwMode="auto">
            <a:xfrm>
              <a:off x="4268" y="1049"/>
              <a:ext cx="32"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0" name="Line 318"/>
            <p:cNvSpPr>
              <a:spLocks noChangeShapeType="1"/>
            </p:cNvSpPr>
            <p:nvPr/>
          </p:nvSpPr>
          <p:spPr bwMode="auto">
            <a:xfrm>
              <a:off x="4275" y="1034"/>
              <a:ext cx="26" cy="1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1" name="Line 319"/>
            <p:cNvSpPr>
              <a:spLocks noChangeShapeType="1"/>
            </p:cNvSpPr>
            <p:nvPr/>
          </p:nvSpPr>
          <p:spPr bwMode="auto">
            <a:xfrm>
              <a:off x="4286" y="1016"/>
              <a:ext cx="25"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2" name="Line 320"/>
            <p:cNvSpPr>
              <a:spLocks noChangeShapeType="1"/>
            </p:cNvSpPr>
            <p:nvPr/>
          </p:nvSpPr>
          <p:spPr bwMode="auto">
            <a:xfrm>
              <a:off x="4318" y="1003"/>
              <a:ext cx="42" cy="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3" name="Line 321"/>
            <p:cNvSpPr>
              <a:spLocks noChangeShapeType="1"/>
            </p:cNvSpPr>
            <p:nvPr/>
          </p:nvSpPr>
          <p:spPr bwMode="auto">
            <a:xfrm>
              <a:off x="4330" y="984"/>
              <a:ext cx="60"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4" name="Line 322"/>
            <p:cNvSpPr>
              <a:spLocks noChangeShapeType="1"/>
            </p:cNvSpPr>
            <p:nvPr/>
          </p:nvSpPr>
          <p:spPr bwMode="auto">
            <a:xfrm>
              <a:off x="4343" y="965"/>
              <a:ext cx="68"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5" name="Line 323"/>
            <p:cNvSpPr>
              <a:spLocks noChangeShapeType="1"/>
            </p:cNvSpPr>
            <p:nvPr/>
          </p:nvSpPr>
          <p:spPr bwMode="auto">
            <a:xfrm>
              <a:off x="4363" y="951"/>
              <a:ext cx="58"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6" name="Line 324"/>
            <p:cNvSpPr>
              <a:spLocks noChangeShapeType="1"/>
            </p:cNvSpPr>
            <p:nvPr/>
          </p:nvSpPr>
          <p:spPr bwMode="auto">
            <a:xfrm>
              <a:off x="4388" y="936"/>
              <a:ext cx="44"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7" name="Line 325"/>
            <p:cNvSpPr>
              <a:spLocks noChangeShapeType="1"/>
            </p:cNvSpPr>
            <p:nvPr/>
          </p:nvSpPr>
          <p:spPr bwMode="auto">
            <a:xfrm>
              <a:off x="4405" y="911"/>
              <a:ext cx="62" cy="5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8" name="Line 326"/>
            <p:cNvSpPr>
              <a:spLocks noChangeShapeType="1"/>
            </p:cNvSpPr>
            <p:nvPr/>
          </p:nvSpPr>
          <p:spPr bwMode="auto">
            <a:xfrm>
              <a:off x="4422" y="898"/>
              <a:ext cx="59" cy="4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19" name="Line 327"/>
            <p:cNvSpPr>
              <a:spLocks noChangeShapeType="1"/>
            </p:cNvSpPr>
            <p:nvPr/>
          </p:nvSpPr>
          <p:spPr bwMode="auto">
            <a:xfrm>
              <a:off x="4441" y="888"/>
              <a:ext cx="71"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0" name="Line 328"/>
            <p:cNvSpPr>
              <a:spLocks noChangeShapeType="1"/>
            </p:cNvSpPr>
            <p:nvPr/>
          </p:nvSpPr>
          <p:spPr bwMode="auto">
            <a:xfrm>
              <a:off x="4461" y="866"/>
              <a:ext cx="67"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1" name="Line 329"/>
            <p:cNvSpPr>
              <a:spLocks noChangeShapeType="1"/>
            </p:cNvSpPr>
            <p:nvPr/>
          </p:nvSpPr>
          <p:spPr bwMode="auto">
            <a:xfrm>
              <a:off x="4471" y="853"/>
              <a:ext cx="98" cy="4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2" name="Line 330"/>
            <p:cNvSpPr>
              <a:spLocks noChangeShapeType="1"/>
            </p:cNvSpPr>
            <p:nvPr/>
          </p:nvSpPr>
          <p:spPr bwMode="auto">
            <a:xfrm>
              <a:off x="4485" y="825"/>
              <a:ext cx="83"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3" name="Line 331"/>
            <p:cNvSpPr>
              <a:spLocks noChangeShapeType="1"/>
            </p:cNvSpPr>
            <p:nvPr/>
          </p:nvSpPr>
          <p:spPr bwMode="auto">
            <a:xfrm>
              <a:off x="4482" y="804"/>
              <a:ext cx="93"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4" name="Line 332"/>
            <p:cNvSpPr>
              <a:spLocks noChangeShapeType="1"/>
            </p:cNvSpPr>
            <p:nvPr/>
          </p:nvSpPr>
          <p:spPr bwMode="auto">
            <a:xfrm>
              <a:off x="4491" y="776"/>
              <a:ext cx="99"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5" name="Line 333"/>
            <p:cNvSpPr>
              <a:spLocks noChangeShapeType="1"/>
            </p:cNvSpPr>
            <p:nvPr/>
          </p:nvSpPr>
          <p:spPr bwMode="auto">
            <a:xfrm>
              <a:off x="4482" y="760"/>
              <a:ext cx="99"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6" name="Line 334"/>
            <p:cNvSpPr>
              <a:spLocks noChangeShapeType="1"/>
            </p:cNvSpPr>
            <p:nvPr/>
          </p:nvSpPr>
          <p:spPr bwMode="auto">
            <a:xfrm flipV="1">
              <a:off x="4478" y="733"/>
              <a:ext cx="94" cy="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7" name="Line 335"/>
            <p:cNvSpPr>
              <a:spLocks noChangeShapeType="1"/>
            </p:cNvSpPr>
            <p:nvPr/>
          </p:nvSpPr>
          <p:spPr bwMode="auto">
            <a:xfrm flipV="1">
              <a:off x="4481" y="707"/>
              <a:ext cx="75"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8" name="Line 336"/>
            <p:cNvSpPr>
              <a:spLocks noChangeShapeType="1"/>
            </p:cNvSpPr>
            <p:nvPr/>
          </p:nvSpPr>
          <p:spPr bwMode="auto">
            <a:xfrm flipV="1">
              <a:off x="4474" y="690"/>
              <a:ext cx="67"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29" name="Line 337"/>
            <p:cNvSpPr>
              <a:spLocks noChangeShapeType="1"/>
            </p:cNvSpPr>
            <p:nvPr/>
          </p:nvSpPr>
          <p:spPr bwMode="auto">
            <a:xfrm>
              <a:off x="4475" y="668"/>
              <a:ext cx="44"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0" name="Line 338"/>
            <p:cNvSpPr>
              <a:spLocks noChangeShapeType="1"/>
            </p:cNvSpPr>
            <p:nvPr/>
          </p:nvSpPr>
          <p:spPr bwMode="auto">
            <a:xfrm>
              <a:off x="4488" y="646"/>
              <a:ext cx="46"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1" name="Line 339"/>
            <p:cNvSpPr>
              <a:spLocks noChangeShapeType="1"/>
            </p:cNvSpPr>
            <p:nvPr/>
          </p:nvSpPr>
          <p:spPr bwMode="auto">
            <a:xfrm>
              <a:off x="4480" y="623"/>
              <a:ext cx="47" cy="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2" name="Line 340"/>
            <p:cNvSpPr>
              <a:spLocks noChangeShapeType="1"/>
            </p:cNvSpPr>
            <p:nvPr/>
          </p:nvSpPr>
          <p:spPr bwMode="auto">
            <a:xfrm>
              <a:off x="4498" y="594"/>
              <a:ext cx="38" cy="1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3" name="Line 341"/>
            <p:cNvSpPr>
              <a:spLocks noChangeShapeType="1"/>
            </p:cNvSpPr>
            <p:nvPr/>
          </p:nvSpPr>
          <p:spPr bwMode="auto">
            <a:xfrm>
              <a:off x="4518" y="571"/>
              <a:ext cx="32"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4" name="Line 342"/>
            <p:cNvSpPr>
              <a:spLocks noChangeShapeType="1"/>
            </p:cNvSpPr>
            <p:nvPr/>
          </p:nvSpPr>
          <p:spPr bwMode="auto">
            <a:xfrm>
              <a:off x="4537" y="557"/>
              <a:ext cx="60"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5" name="Line 343"/>
            <p:cNvSpPr>
              <a:spLocks noChangeShapeType="1"/>
            </p:cNvSpPr>
            <p:nvPr/>
          </p:nvSpPr>
          <p:spPr bwMode="auto">
            <a:xfrm>
              <a:off x="4560" y="538"/>
              <a:ext cx="41"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6" name="Line 344"/>
            <p:cNvSpPr>
              <a:spLocks noChangeShapeType="1"/>
            </p:cNvSpPr>
            <p:nvPr/>
          </p:nvSpPr>
          <p:spPr bwMode="auto">
            <a:xfrm>
              <a:off x="4577" y="511"/>
              <a:ext cx="37"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7" name="Line 345"/>
            <p:cNvSpPr>
              <a:spLocks noChangeShapeType="1"/>
            </p:cNvSpPr>
            <p:nvPr/>
          </p:nvSpPr>
          <p:spPr bwMode="auto">
            <a:xfrm>
              <a:off x="4591" y="495"/>
              <a:ext cx="43" cy="2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8" name="Line 346"/>
            <p:cNvSpPr>
              <a:spLocks noChangeShapeType="1"/>
            </p:cNvSpPr>
            <p:nvPr/>
          </p:nvSpPr>
          <p:spPr bwMode="auto">
            <a:xfrm>
              <a:off x="4600" y="479"/>
              <a:ext cx="39"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39" name="Line 347"/>
            <p:cNvSpPr>
              <a:spLocks noChangeShapeType="1"/>
            </p:cNvSpPr>
            <p:nvPr/>
          </p:nvSpPr>
          <p:spPr bwMode="auto">
            <a:xfrm>
              <a:off x="4616" y="457"/>
              <a:ext cx="36"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40" name="Line 348"/>
            <p:cNvSpPr>
              <a:spLocks noChangeShapeType="1"/>
            </p:cNvSpPr>
            <p:nvPr/>
          </p:nvSpPr>
          <p:spPr bwMode="auto">
            <a:xfrm>
              <a:off x="4632" y="441"/>
              <a:ext cx="37" cy="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41" name="Line 349"/>
            <p:cNvSpPr>
              <a:spLocks noChangeShapeType="1"/>
            </p:cNvSpPr>
            <p:nvPr/>
          </p:nvSpPr>
          <p:spPr bwMode="auto">
            <a:xfrm>
              <a:off x="4644" y="418"/>
              <a:ext cx="34" cy="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42" name="Line 350"/>
            <p:cNvSpPr>
              <a:spLocks noChangeShapeType="1"/>
            </p:cNvSpPr>
            <p:nvPr/>
          </p:nvSpPr>
          <p:spPr bwMode="auto">
            <a:xfrm>
              <a:off x="4660" y="388"/>
              <a:ext cx="24"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43" name="Freeform 351"/>
            <p:cNvSpPr>
              <a:spLocks/>
            </p:cNvSpPr>
            <p:nvPr/>
          </p:nvSpPr>
          <p:spPr bwMode="auto">
            <a:xfrm>
              <a:off x="3312" y="4148"/>
              <a:ext cx="1226" cy="5"/>
            </a:xfrm>
            <a:custGeom>
              <a:avLst/>
              <a:gdLst>
                <a:gd name="T0" fmla="*/ 0 w 3309"/>
                <a:gd name="T1" fmla="*/ 0 h 14"/>
                <a:gd name="T2" fmla="*/ 3309 w 3309"/>
                <a:gd name="T3" fmla="*/ 14 h 14"/>
              </a:gdLst>
              <a:ahLst/>
              <a:cxnLst>
                <a:cxn ang="0">
                  <a:pos x="T0" y="T1"/>
                </a:cxn>
                <a:cxn ang="0">
                  <a:pos x="T2" y="T3"/>
                </a:cxn>
              </a:cxnLst>
              <a:rect l="0" t="0" r="r" b="b"/>
              <a:pathLst>
                <a:path w="3309" h="14">
                  <a:moveTo>
                    <a:pt x="0" y="0"/>
                  </a:moveTo>
                  <a:lnTo>
                    <a:pt x="3309" y="14"/>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44" name="Line 352"/>
            <p:cNvSpPr>
              <a:spLocks noChangeShapeType="1"/>
            </p:cNvSpPr>
            <p:nvPr/>
          </p:nvSpPr>
          <p:spPr bwMode="auto">
            <a:xfrm>
              <a:off x="3314" y="4127"/>
              <a:ext cx="0" cy="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45" name="Line 353"/>
            <p:cNvSpPr>
              <a:spLocks noChangeShapeType="1"/>
            </p:cNvSpPr>
            <p:nvPr/>
          </p:nvSpPr>
          <p:spPr bwMode="auto">
            <a:xfrm>
              <a:off x="3932" y="4128"/>
              <a:ext cx="0" cy="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46" name="Line 354"/>
            <p:cNvSpPr>
              <a:spLocks noChangeShapeType="1"/>
            </p:cNvSpPr>
            <p:nvPr/>
          </p:nvSpPr>
          <p:spPr bwMode="auto">
            <a:xfrm>
              <a:off x="4541" y="4128"/>
              <a:ext cx="0" cy="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47" name="Text Box 355"/>
            <p:cNvSpPr txBox="1">
              <a:spLocks noChangeArrowheads="1"/>
            </p:cNvSpPr>
            <p:nvPr/>
          </p:nvSpPr>
          <p:spPr bwMode="auto">
            <a:xfrm>
              <a:off x="3764" y="3984"/>
              <a:ext cx="267"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200" b="1">
                  <a:solidFill>
                    <a:srgbClr val="000000"/>
                  </a:solidFill>
                  <a:latin typeface="Angsana New" panose="02020603050405020304" pitchFamily="18" charset="-34"/>
                  <a:cs typeface="Arial" panose="020B0604020202020204" pitchFamily="34" charset="0"/>
                </a:rPr>
                <a:t>Miles</a:t>
              </a:r>
            </a:p>
          </p:txBody>
        </p:sp>
        <p:sp>
          <p:nvSpPr>
            <p:cNvPr id="8548" name="Line 356"/>
            <p:cNvSpPr>
              <a:spLocks noChangeShapeType="1"/>
            </p:cNvSpPr>
            <p:nvPr/>
          </p:nvSpPr>
          <p:spPr bwMode="auto">
            <a:xfrm>
              <a:off x="4800" y="2554"/>
              <a:ext cx="25" cy="2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49" name="Line 357"/>
            <p:cNvSpPr>
              <a:spLocks noChangeShapeType="1"/>
            </p:cNvSpPr>
            <p:nvPr/>
          </p:nvSpPr>
          <p:spPr bwMode="auto">
            <a:xfrm>
              <a:off x="4785" y="2590"/>
              <a:ext cx="39" cy="2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0" name="Line 358"/>
            <p:cNvSpPr>
              <a:spLocks noChangeShapeType="1"/>
            </p:cNvSpPr>
            <p:nvPr/>
          </p:nvSpPr>
          <p:spPr bwMode="auto">
            <a:xfrm>
              <a:off x="4778" y="2622"/>
              <a:ext cx="47"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1" name="Line 359"/>
            <p:cNvSpPr>
              <a:spLocks noChangeShapeType="1"/>
            </p:cNvSpPr>
            <p:nvPr/>
          </p:nvSpPr>
          <p:spPr bwMode="auto">
            <a:xfrm>
              <a:off x="4775" y="2646"/>
              <a:ext cx="50" cy="3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2" name="Line 360"/>
            <p:cNvSpPr>
              <a:spLocks noChangeShapeType="1"/>
            </p:cNvSpPr>
            <p:nvPr/>
          </p:nvSpPr>
          <p:spPr bwMode="auto">
            <a:xfrm>
              <a:off x="4759" y="2677"/>
              <a:ext cx="68"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3" name="Line 361"/>
            <p:cNvSpPr>
              <a:spLocks noChangeShapeType="1"/>
            </p:cNvSpPr>
            <p:nvPr/>
          </p:nvSpPr>
          <p:spPr bwMode="auto">
            <a:xfrm>
              <a:off x="4752" y="2710"/>
              <a:ext cx="75"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4" name="Line 362"/>
            <p:cNvSpPr>
              <a:spLocks noChangeShapeType="1"/>
            </p:cNvSpPr>
            <p:nvPr/>
          </p:nvSpPr>
          <p:spPr bwMode="auto">
            <a:xfrm>
              <a:off x="4750" y="2748"/>
              <a:ext cx="76"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5" name="Line 363"/>
            <p:cNvSpPr>
              <a:spLocks noChangeShapeType="1"/>
            </p:cNvSpPr>
            <p:nvPr/>
          </p:nvSpPr>
          <p:spPr bwMode="auto">
            <a:xfrm>
              <a:off x="4776" y="2782"/>
              <a:ext cx="50" cy="1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6" name="Line 364"/>
            <p:cNvSpPr>
              <a:spLocks noChangeShapeType="1"/>
            </p:cNvSpPr>
            <p:nvPr/>
          </p:nvSpPr>
          <p:spPr bwMode="auto">
            <a:xfrm>
              <a:off x="4727" y="2812"/>
              <a:ext cx="98" cy="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7" name="Line 365"/>
            <p:cNvSpPr>
              <a:spLocks noChangeShapeType="1"/>
            </p:cNvSpPr>
            <p:nvPr/>
          </p:nvSpPr>
          <p:spPr bwMode="auto">
            <a:xfrm>
              <a:off x="4751" y="2841"/>
              <a:ext cx="77" cy="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8" name="Line 366"/>
            <p:cNvSpPr>
              <a:spLocks noChangeShapeType="1"/>
            </p:cNvSpPr>
            <p:nvPr/>
          </p:nvSpPr>
          <p:spPr bwMode="auto">
            <a:xfrm>
              <a:off x="4742" y="2872"/>
              <a:ext cx="82"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59" name="Line 367"/>
            <p:cNvSpPr>
              <a:spLocks noChangeShapeType="1"/>
            </p:cNvSpPr>
            <p:nvPr/>
          </p:nvSpPr>
          <p:spPr bwMode="auto">
            <a:xfrm>
              <a:off x="4748" y="2898"/>
              <a:ext cx="79"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0" name="Line 368"/>
            <p:cNvSpPr>
              <a:spLocks noChangeShapeType="1"/>
            </p:cNvSpPr>
            <p:nvPr/>
          </p:nvSpPr>
          <p:spPr bwMode="auto">
            <a:xfrm>
              <a:off x="4772" y="2916"/>
              <a:ext cx="53"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1" name="Line 369"/>
            <p:cNvSpPr>
              <a:spLocks noChangeShapeType="1"/>
            </p:cNvSpPr>
            <p:nvPr/>
          </p:nvSpPr>
          <p:spPr bwMode="auto">
            <a:xfrm flipV="1">
              <a:off x="4771" y="2940"/>
              <a:ext cx="51"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2" name="Line 370"/>
            <p:cNvSpPr>
              <a:spLocks noChangeShapeType="1"/>
            </p:cNvSpPr>
            <p:nvPr/>
          </p:nvSpPr>
          <p:spPr bwMode="auto">
            <a:xfrm>
              <a:off x="4770" y="2967"/>
              <a:ext cx="58" cy="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3" name="Line 371"/>
            <p:cNvSpPr>
              <a:spLocks noChangeShapeType="1"/>
            </p:cNvSpPr>
            <p:nvPr/>
          </p:nvSpPr>
          <p:spPr bwMode="auto">
            <a:xfrm flipV="1">
              <a:off x="4799" y="2997"/>
              <a:ext cx="27"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4" name="Line 372"/>
            <p:cNvSpPr>
              <a:spLocks noChangeShapeType="1"/>
            </p:cNvSpPr>
            <p:nvPr/>
          </p:nvSpPr>
          <p:spPr bwMode="auto">
            <a:xfrm>
              <a:off x="4808" y="3031"/>
              <a:ext cx="2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5" name="Line 373"/>
            <p:cNvSpPr>
              <a:spLocks noChangeShapeType="1"/>
            </p:cNvSpPr>
            <p:nvPr/>
          </p:nvSpPr>
          <p:spPr bwMode="auto">
            <a:xfrm>
              <a:off x="4805" y="3087"/>
              <a:ext cx="20" cy="1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6" name="Line 374"/>
            <p:cNvSpPr>
              <a:spLocks noChangeShapeType="1"/>
            </p:cNvSpPr>
            <p:nvPr/>
          </p:nvSpPr>
          <p:spPr bwMode="auto">
            <a:xfrm>
              <a:off x="4800" y="3102"/>
              <a:ext cx="20" cy="2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7" name="Line 375"/>
            <p:cNvSpPr>
              <a:spLocks noChangeShapeType="1"/>
            </p:cNvSpPr>
            <p:nvPr/>
          </p:nvSpPr>
          <p:spPr bwMode="auto">
            <a:xfrm>
              <a:off x="4756" y="3118"/>
              <a:ext cx="34"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8" name="Line 376"/>
            <p:cNvSpPr>
              <a:spLocks noChangeShapeType="1"/>
            </p:cNvSpPr>
            <p:nvPr/>
          </p:nvSpPr>
          <p:spPr bwMode="auto">
            <a:xfrm>
              <a:off x="4735" y="3122"/>
              <a:ext cx="41" cy="4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69" name="Line 377"/>
            <p:cNvSpPr>
              <a:spLocks noChangeShapeType="1"/>
            </p:cNvSpPr>
            <p:nvPr/>
          </p:nvSpPr>
          <p:spPr bwMode="auto">
            <a:xfrm>
              <a:off x="4725" y="3140"/>
              <a:ext cx="42"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0" name="Line 378"/>
            <p:cNvSpPr>
              <a:spLocks noChangeShapeType="1"/>
            </p:cNvSpPr>
            <p:nvPr/>
          </p:nvSpPr>
          <p:spPr bwMode="auto">
            <a:xfrm>
              <a:off x="4691" y="3149"/>
              <a:ext cx="50"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1" name="Line 379"/>
            <p:cNvSpPr>
              <a:spLocks noChangeShapeType="1"/>
            </p:cNvSpPr>
            <p:nvPr/>
          </p:nvSpPr>
          <p:spPr bwMode="auto">
            <a:xfrm>
              <a:off x="4666" y="3175"/>
              <a:ext cx="42"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2" name="Line 380"/>
            <p:cNvSpPr>
              <a:spLocks noChangeShapeType="1"/>
            </p:cNvSpPr>
            <p:nvPr/>
          </p:nvSpPr>
          <p:spPr bwMode="auto">
            <a:xfrm>
              <a:off x="4642" y="3187"/>
              <a:ext cx="39"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3" name="Line 381"/>
            <p:cNvSpPr>
              <a:spLocks noChangeShapeType="1"/>
            </p:cNvSpPr>
            <p:nvPr/>
          </p:nvSpPr>
          <p:spPr bwMode="auto">
            <a:xfrm>
              <a:off x="4627" y="3197"/>
              <a:ext cx="39" cy="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4" name="Line 382"/>
            <p:cNvSpPr>
              <a:spLocks noChangeShapeType="1"/>
            </p:cNvSpPr>
            <p:nvPr/>
          </p:nvSpPr>
          <p:spPr bwMode="auto">
            <a:xfrm>
              <a:off x="4605" y="3208"/>
              <a:ext cx="39" cy="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5" name="Line 383"/>
            <p:cNvSpPr>
              <a:spLocks noChangeShapeType="1"/>
            </p:cNvSpPr>
            <p:nvPr/>
          </p:nvSpPr>
          <p:spPr bwMode="auto">
            <a:xfrm>
              <a:off x="4586" y="3231"/>
              <a:ext cx="40" cy="4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6" name="Line 384"/>
            <p:cNvSpPr>
              <a:spLocks noChangeShapeType="1"/>
            </p:cNvSpPr>
            <p:nvPr/>
          </p:nvSpPr>
          <p:spPr bwMode="auto">
            <a:xfrm>
              <a:off x="4551" y="3236"/>
              <a:ext cx="50" cy="5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7" name="Line 385"/>
            <p:cNvSpPr>
              <a:spLocks noChangeShapeType="1"/>
            </p:cNvSpPr>
            <p:nvPr/>
          </p:nvSpPr>
          <p:spPr bwMode="auto">
            <a:xfrm>
              <a:off x="4535" y="3259"/>
              <a:ext cx="44" cy="4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8" name="Line 386"/>
            <p:cNvSpPr>
              <a:spLocks noChangeShapeType="1"/>
            </p:cNvSpPr>
            <p:nvPr/>
          </p:nvSpPr>
          <p:spPr bwMode="auto">
            <a:xfrm>
              <a:off x="4520" y="3274"/>
              <a:ext cx="44" cy="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79" name="Line 387"/>
            <p:cNvSpPr>
              <a:spLocks noChangeShapeType="1"/>
            </p:cNvSpPr>
            <p:nvPr/>
          </p:nvSpPr>
          <p:spPr bwMode="auto">
            <a:xfrm>
              <a:off x="4486" y="3281"/>
              <a:ext cx="62" cy="4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0" name="Line 388"/>
            <p:cNvSpPr>
              <a:spLocks noChangeShapeType="1"/>
            </p:cNvSpPr>
            <p:nvPr/>
          </p:nvSpPr>
          <p:spPr bwMode="auto">
            <a:xfrm>
              <a:off x="4472" y="3305"/>
              <a:ext cx="57"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1" name="Line 389"/>
            <p:cNvSpPr>
              <a:spLocks noChangeShapeType="1"/>
            </p:cNvSpPr>
            <p:nvPr/>
          </p:nvSpPr>
          <p:spPr bwMode="auto">
            <a:xfrm>
              <a:off x="4459" y="3329"/>
              <a:ext cx="58" cy="5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2" name="Line 390"/>
            <p:cNvSpPr>
              <a:spLocks noChangeShapeType="1"/>
            </p:cNvSpPr>
            <p:nvPr/>
          </p:nvSpPr>
          <p:spPr bwMode="auto">
            <a:xfrm>
              <a:off x="4433" y="3353"/>
              <a:ext cx="78" cy="4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3" name="Line 391"/>
            <p:cNvSpPr>
              <a:spLocks noChangeShapeType="1"/>
            </p:cNvSpPr>
            <p:nvPr/>
          </p:nvSpPr>
          <p:spPr bwMode="auto">
            <a:xfrm>
              <a:off x="4408" y="3371"/>
              <a:ext cx="77" cy="4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4" name="Line 392"/>
            <p:cNvSpPr>
              <a:spLocks noChangeShapeType="1"/>
            </p:cNvSpPr>
            <p:nvPr/>
          </p:nvSpPr>
          <p:spPr bwMode="auto">
            <a:xfrm>
              <a:off x="4389" y="3387"/>
              <a:ext cx="90" cy="5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5" name="Line 393"/>
            <p:cNvSpPr>
              <a:spLocks noChangeShapeType="1"/>
            </p:cNvSpPr>
            <p:nvPr/>
          </p:nvSpPr>
          <p:spPr bwMode="auto">
            <a:xfrm>
              <a:off x="4365" y="3435"/>
              <a:ext cx="114" cy="3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6" name="Line 394"/>
            <p:cNvSpPr>
              <a:spLocks noChangeShapeType="1"/>
            </p:cNvSpPr>
            <p:nvPr/>
          </p:nvSpPr>
          <p:spPr bwMode="auto">
            <a:xfrm>
              <a:off x="4375" y="3471"/>
              <a:ext cx="95" cy="2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7" name="Line 395"/>
            <p:cNvSpPr>
              <a:spLocks noChangeShapeType="1"/>
            </p:cNvSpPr>
            <p:nvPr/>
          </p:nvSpPr>
          <p:spPr bwMode="auto">
            <a:xfrm>
              <a:off x="4375" y="3510"/>
              <a:ext cx="87" cy="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8" name="Line 396"/>
            <p:cNvSpPr>
              <a:spLocks noChangeShapeType="1"/>
            </p:cNvSpPr>
            <p:nvPr/>
          </p:nvSpPr>
          <p:spPr bwMode="auto">
            <a:xfrm>
              <a:off x="4357" y="3538"/>
              <a:ext cx="117" cy="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89" name="Line 397"/>
            <p:cNvSpPr>
              <a:spLocks noChangeShapeType="1"/>
            </p:cNvSpPr>
            <p:nvPr/>
          </p:nvSpPr>
          <p:spPr bwMode="auto">
            <a:xfrm flipV="1">
              <a:off x="4372" y="3584"/>
              <a:ext cx="108"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0" name="Line 398"/>
            <p:cNvSpPr>
              <a:spLocks noChangeShapeType="1"/>
            </p:cNvSpPr>
            <p:nvPr/>
          </p:nvSpPr>
          <p:spPr bwMode="auto">
            <a:xfrm>
              <a:off x="4403" y="3613"/>
              <a:ext cx="87"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1" name="Line 399"/>
            <p:cNvSpPr>
              <a:spLocks noChangeShapeType="1"/>
            </p:cNvSpPr>
            <p:nvPr/>
          </p:nvSpPr>
          <p:spPr bwMode="auto">
            <a:xfrm flipV="1">
              <a:off x="4421" y="3643"/>
              <a:ext cx="94" cy="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2" name="Line 400"/>
            <p:cNvSpPr>
              <a:spLocks noChangeShapeType="1"/>
            </p:cNvSpPr>
            <p:nvPr/>
          </p:nvSpPr>
          <p:spPr bwMode="auto">
            <a:xfrm flipV="1">
              <a:off x="4437" y="3677"/>
              <a:ext cx="115" cy="1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3" name="Line 401"/>
            <p:cNvSpPr>
              <a:spLocks noChangeShapeType="1"/>
            </p:cNvSpPr>
            <p:nvPr/>
          </p:nvSpPr>
          <p:spPr bwMode="auto">
            <a:xfrm>
              <a:off x="4468" y="3707"/>
              <a:ext cx="97"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4" name="Line 402"/>
            <p:cNvSpPr>
              <a:spLocks noChangeShapeType="1"/>
            </p:cNvSpPr>
            <p:nvPr/>
          </p:nvSpPr>
          <p:spPr bwMode="auto">
            <a:xfrm>
              <a:off x="4438" y="3738"/>
              <a:ext cx="60"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5" name="Line 403"/>
            <p:cNvSpPr>
              <a:spLocks noChangeShapeType="1"/>
            </p:cNvSpPr>
            <p:nvPr/>
          </p:nvSpPr>
          <p:spPr bwMode="auto">
            <a:xfrm>
              <a:off x="4417" y="3766"/>
              <a:ext cx="55"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6" name="Line 404"/>
            <p:cNvSpPr>
              <a:spLocks noChangeShapeType="1"/>
            </p:cNvSpPr>
            <p:nvPr/>
          </p:nvSpPr>
          <p:spPr bwMode="auto">
            <a:xfrm>
              <a:off x="4392" y="3794"/>
              <a:ext cx="65" cy="3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7" name="Line 405"/>
            <p:cNvSpPr>
              <a:spLocks noChangeShapeType="1"/>
            </p:cNvSpPr>
            <p:nvPr/>
          </p:nvSpPr>
          <p:spPr bwMode="auto">
            <a:xfrm>
              <a:off x="4357" y="3837"/>
              <a:ext cx="75" cy="3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8" name="Line 406"/>
            <p:cNvSpPr>
              <a:spLocks noChangeShapeType="1"/>
            </p:cNvSpPr>
            <p:nvPr/>
          </p:nvSpPr>
          <p:spPr bwMode="auto">
            <a:xfrm>
              <a:off x="4347" y="3866"/>
              <a:ext cx="66"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599" name="Line 407"/>
            <p:cNvSpPr>
              <a:spLocks noChangeShapeType="1"/>
            </p:cNvSpPr>
            <p:nvPr/>
          </p:nvSpPr>
          <p:spPr bwMode="auto">
            <a:xfrm>
              <a:off x="4323" y="3893"/>
              <a:ext cx="75" cy="3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0" name="Line 408"/>
            <p:cNvSpPr>
              <a:spLocks noChangeShapeType="1"/>
            </p:cNvSpPr>
            <p:nvPr/>
          </p:nvSpPr>
          <p:spPr bwMode="auto">
            <a:xfrm>
              <a:off x="4296" y="3923"/>
              <a:ext cx="107" cy="2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1" name="Line 409"/>
            <p:cNvSpPr>
              <a:spLocks noChangeShapeType="1"/>
            </p:cNvSpPr>
            <p:nvPr/>
          </p:nvSpPr>
          <p:spPr bwMode="auto">
            <a:xfrm>
              <a:off x="4296" y="3959"/>
              <a:ext cx="75" cy="1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2" name="Line 410"/>
            <p:cNvSpPr>
              <a:spLocks noChangeShapeType="1"/>
            </p:cNvSpPr>
            <p:nvPr/>
          </p:nvSpPr>
          <p:spPr bwMode="auto">
            <a:xfrm>
              <a:off x="4281" y="3992"/>
              <a:ext cx="98" cy="1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3" name="Line 411"/>
            <p:cNvSpPr>
              <a:spLocks noChangeShapeType="1"/>
            </p:cNvSpPr>
            <p:nvPr/>
          </p:nvSpPr>
          <p:spPr bwMode="auto">
            <a:xfrm>
              <a:off x="4269" y="4034"/>
              <a:ext cx="112" cy="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4" name="Line 412"/>
            <p:cNvSpPr>
              <a:spLocks noChangeShapeType="1"/>
            </p:cNvSpPr>
            <p:nvPr/>
          </p:nvSpPr>
          <p:spPr bwMode="auto">
            <a:xfrm>
              <a:off x="4297" y="4066"/>
              <a:ext cx="94" cy="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5" name="Line 413"/>
            <p:cNvSpPr>
              <a:spLocks noChangeShapeType="1"/>
            </p:cNvSpPr>
            <p:nvPr/>
          </p:nvSpPr>
          <p:spPr bwMode="auto">
            <a:xfrm>
              <a:off x="4283" y="4097"/>
              <a:ext cx="12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6" name="Line 414"/>
            <p:cNvSpPr>
              <a:spLocks noChangeShapeType="1"/>
            </p:cNvSpPr>
            <p:nvPr/>
          </p:nvSpPr>
          <p:spPr bwMode="auto">
            <a:xfrm>
              <a:off x="4297" y="4129"/>
              <a:ext cx="130" cy="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7" name="Line 415"/>
            <p:cNvSpPr>
              <a:spLocks noChangeShapeType="1"/>
            </p:cNvSpPr>
            <p:nvPr/>
          </p:nvSpPr>
          <p:spPr bwMode="auto">
            <a:xfrm>
              <a:off x="4322" y="4159"/>
              <a:ext cx="94"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8" name="Line 416"/>
            <p:cNvSpPr>
              <a:spLocks noChangeShapeType="1"/>
            </p:cNvSpPr>
            <p:nvPr/>
          </p:nvSpPr>
          <p:spPr bwMode="auto">
            <a:xfrm flipV="1">
              <a:off x="4387" y="4219"/>
              <a:ext cx="65" cy="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09" name="Line 417"/>
            <p:cNvSpPr>
              <a:spLocks noChangeShapeType="1"/>
            </p:cNvSpPr>
            <p:nvPr/>
          </p:nvSpPr>
          <p:spPr bwMode="auto">
            <a:xfrm>
              <a:off x="4422" y="4272"/>
              <a:ext cx="42" cy="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0" name="Freeform 418"/>
            <p:cNvSpPr>
              <a:spLocks/>
            </p:cNvSpPr>
            <p:nvPr/>
          </p:nvSpPr>
          <p:spPr bwMode="auto">
            <a:xfrm>
              <a:off x="3342" y="3285"/>
              <a:ext cx="100" cy="74"/>
            </a:xfrm>
            <a:custGeom>
              <a:avLst/>
              <a:gdLst>
                <a:gd name="T0" fmla="*/ 0 w 270"/>
                <a:gd name="T1" fmla="*/ 189 h 201"/>
                <a:gd name="T2" fmla="*/ 78 w 270"/>
                <a:gd name="T3" fmla="*/ 201 h 201"/>
                <a:gd name="T4" fmla="*/ 258 w 270"/>
                <a:gd name="T5" fmla="*/ 66 h 201"/>
                <a:gd name="T6" fmla="*/ 270 w 270"/>
                <a:gd name="T7" fmla="*/ 0 h 201"/>
              </a:gdLst>
              <a:ahLst/>
              <a:cxnLst>
                <a:cxn ang="0">
                  <a:pos x="T0" y="T1"/>
                </a:cxn>
                <a:cxn ang="0">
                  <a:pos x="T2" y="T3"/>
                </a:cxn>
                <a:cxn ang="0">
                  <a:pos x="T4" y="T5"/>
                </a:cxn>
                <a:cxn ang="0">
                  <a:pos x="T6" y="T7"/>
                </a:cxn>
              </a:cxnLst>
              <a:rect l="0" t="0" r="r" b="b"/>
              <a:pathLst>
                <a:path w="270" h="201">
                  <a:moveTo>
                    <a:pt x="0" y="189"/>
                  </a:moveTo>
                  <a:lnTo>
                    <a:pt x="78" y="201"/>
                  </a:lnTo>
                  <a:lnTo>
                    <a:pt x="258" y="66"/>
                  </a:lnTo>
                  <a:lnTo>
                    <a:pt x="27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1" name="Freeform 419"/>
            <p:cNvSpPr>
              <a:spLocks/>
            </p:cNvSpPr>
            <p:nvPr/>
          </p:nvSpPr>
          <p:spPr bwMode="auto">
            <a:xfrm>
              <a:off x="3389" y="3351"/>
              <a:ext cx="93" cy="70"/>
            </a:xfrm>
            <a:custGeom>
              <a:avLst/>
              <a:gdLst>
                <a:gd name="T0" fmla="*/ 0 w 252"/>
                <a:gd name="T1" fmla="*/ 187 h 187"/>
                <a:gd name="T2" fmla="*/ 30 w 252"/>
                <a:gd name="T3" fmla="*/ 120 h 187"/>
                <a:gd name="T4" fmla="*/ 189 w 252"/>
                <a:gd name="T5" fmla="*/ 0 h 187"/>
                <a:gd name="T6" fmla="*/ 252 w 252"/>
                <a:gd name="T7" fmla="*/ 10 h 187"/>
              </a:gdLst>
              <a:ahLst/>
              <a:cxnLst>
                <a:cxn ang="0">
                  <a:pos x="T0" y="T1"/>
                </a:cxn>
                <a:cxn ang="0">
                  <a:pos x="T2" y="T3"/>
                </a:cxn>
                <a:cxn ang="0">
                  <a:pos x="T4" y="T5"/>
                </a:cxn>
                <a:cxn ang="0">
                  <a:pos x="T6" y="T7"/>
                </a:cxn>
              </a:cxnLst>
              <a:rect l="0" t="0" r="r" b="b"/>
              <a:pathLst>
                <a:path w="252" h="187">
                  <a:moveTo>
                    <a:pt x="0" y="187"/>
                  </a:moveTo>
                  <a:lnTo>
                    <a:pt x="30" y="120"/>
                  </a:lnTo>
                  <a:lnTo>
                    <a:pt x="189" y="0"/>
                  </a:lnTo>
                  <a:lnTo>
                    <a:pt x="252" y="1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2" name="Freeform 420"/>
            <p:cNvSpPr>
              <a:spLocks/>
            </p:cNvSpPr>
            <p:nvPr/>
          </p:nvSpPr>
          <p:spPr bwMode="auto">
            <a:xfrm>
              <a:off x="3881" y="1744"/>
              <a:ext cx="72" cy="85"/>
            </a:xfrm>
            <a:custGeom>
              <a:avLst/>
              <a:gdLst>
                <a:gd name="T0" fmla="*/ 0 w 195"/>
                <a:gd name="T1" fmla="*/ 230 h 230"/>
                <a:gd name="T2" fmla="*/ 81 w 195"/>
                <a:gd name="T3" fmla="*/ 209 h 230"/>
                <a:gd name="T4" fmla="*/ 195 w 195"/>
                <a:gd name="T5" fmla="*/ 65 h 230"/>
                <a:gd name="T6" fmla="*/ 183 w 195"/>
                <a:gd name="T7" fmla="*/ 0 h 230"/>
              </a:gdLst>
              <a:ahLst/>
              <a:cxnLst>
                <a:cxn ang="0">
                  <a:pos x="T0" y="T1"/>
                </a:cxn>
                <a:cxn ang="0">
                  <a:pos x="T2" y="T3"/>
                </a:cxn>
                <a:cxn ang="0">
                  <a:pos x="T4" y="T5"/>
                </a:cxn>
                <a:cxn ang="0">
                  <a:pos x="T6" y="T7"/>
                </a:cxn>
              </a:cxnLst>
              <a:rect l="0" t="0" r="r" b="b"/>
              <a:pathLst>
                <a:path w="195" h="230">
                  <a:moveTo>
                    <a:pt x="0" y="230"/>
                  </a:moveTo>
                  <a:lnTo>
                    <a:pt x="81" y="209"/>
                  </a:lnTo>
                  <a:lnTo>
                    <a:pt x="195" y="65"/>
                  </a:lnTo>
                  <a:lnTo>
                    <a:pt x="183"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3" name="Freeform 421"/>
            <p:cNvSpPr>
              <a:spLocks/>
            </p:cNvSpPr>
            <p:nvPr/>
          </p:nvSpPr>
          <p:spPr bwMode="auto">
            <a:xfrm>
              <a:off x="3955" y="1776"/>
              <a:ext cx="65" cy="96"/>
            </a:xfrm>
            <a:custGeom>
              <a:avLst/>
              <a:gdLst>
                <a:gd name="T0" fmla="*/ 12 w 177"/>
                <a:gd name="T1" fmla="*/ 258 h 258"/>
                <a:gd name="T2" fmla="*/ 0 w 177"/>
                <a:gd name="T3" fmla="*/ 177 h 258"/>
                <a:gd name="T4" fmla="*/ 93 w 177"/>
                <a:gd name="T5" fmla="*/ 9 h 258"/>
                <a:gd name="T6" fmla="*/ 177 w 177"/>
                <a:gd name="T7" fmla="*/ 0 h 258"/>
              </a:gdLst>
              <a:ahLst/>
              <a:cxnLst>
                <a:cxn ang="0">
                  <a:pos x="T0" y="T1"/>
                </a:cxn>
                <a:cxn ang="0">
                  <a:pos x="T2" y="T3"/>
                </a:cxn>
                <a:cxn ang="0">
                  <a:pos x="T4" y="T5"/>
                </a:cxn>
                <a:cxn ang="0">
                  <a:pos x="T6" y="T7"/>
                </a:cxn>
              </a:cxnLst>
              <a:rect l="0" t="0" r="r" b="b"/>
              <a:pathLst>
                <a:path w="177" h="258">
                  <a:moveTo>
                    <a:pt x="12" y="258"/>
                  </a:moveTo>
                  <a:lnTo>
                    <a:pt x="0" y="177"/>
                  </a:lnTo>
                  <a:lnTo>
                    <a:pt x="93" y="9"/>
                  </a:lnTo>
                  <a:lnTo>
                    <a:pt x="177"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4" name="Freeform 422"/>
            <p:cNvSpPr>
              <a:spLocks/>
            </p:cNvSpPr>
            <p:nvPr/>
          </p:nvSpPr>
          <p:spPr bwMode="auto">
            <a:xfrm>
              <a:off x="3973" y="1814"/>
              <a:ext cx="34" cy="25"/>
            </a:xfrm>
            <a:custGeom>
              <a:avLst/>
              <a:gdLst>
                <a:gd name="T0" fmla="*/ 0 w 91"/>
                <a:gd name="T1" fmla="*/ 0 h 67"/>
                <a:gd name="T2" fmla="*/ 42 w 91"/>
                <a:gd name="T3" fmla="*/ 33 h 67"/>
                <a:gd name="T4" fmla="*/ 69 w 91"/>
                <a:gd name="T5" fmla="*/ 45 h 67"/>
                <a:gd name="T6" fmla="*/ 81 w 91"/>
                <a:gd name="T7" fmla="*/ 57 h 67"/>
              </a:gdLst>
              <a:ahLst/>
              <a:cxnLst>
                <a:cxn ang="0">
                  <a:pos x="T0" y="T1"/>
                </a:cxn>
                <a:cxn ang="0">
                  <a:pos x="T2" y="T3"/>
                </a:cxn>
                <a:cxn ang="0">
                  <a:pos x="T4" y="T5"/>
                </a:cxn>
                <a:cxn ang="0">
                  <a:pos x="T6" y="T7"/>
                </a:cxn>
              </a:cxnLst>
              <a:rect l="0" t="0" r="r" b="b"/>
              <a:pathLst>
                <a:path w="91" h="67">
                  <a:moveTo>
                    <a:pt x="0" y="0"/>
                  </a:moveTo>
                  <a:cubicBezTo>
                    <a:pt x="7" y="7"/>
                    <a:pt x="35" y="31"/>
                    <a:pt x="42" y="33"/>
                  </a:cubicBezTo>
                  <a:cubicBezTo>
                    <a:pt x="63" y="40"/>
                    <a:pt x="55" y="35"/>
                    <a:pt x="69" y="45"/>
                  </a:cubicBezTo>
                  <a:cubicBezTo>
                    <a:pt x="69" y="45"/>
                    <a:pt x="91" y="67"/>
                    <a:pt x="81" y="57"/>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5" name="Freeform 423"/>
            <p:cNvSpPr>
              <a:spLocks/>
            </p:cNvSpPr>
            <p:nvPr/>
          </p:nvSpPr>
          <p:spPr bwMode="auto">
            <a:xfrm>
              <a:off x="2324" y="4079"/>
              <a:ext cx="24" cy="109"/>
            </a:xfrm>
            <a:custGeom>
              <a:avLst/>
              <a:gdLst>
                <a:gd name="T0" fmla="*/ 64 w 64"/>
                <a:gd name="T1" fmla="*/ 0 h 296"/>
                <a:gd name="T2" fmla="*/ 8 w 64"/>
                <a:gd name="T3" fmla="*/ 8 h 296"/>
                <a:gd name="T4" fmla="*/ 0 w 64"/>
                <a:gd name="T5" fmla="*/ 236 h 296"/>
                <a:gd name="T6" fmla="*/ 48 w 64"/>
                <a:gd name="T7" fmla="*/ 296 h 296"/>
              </a:gdLst>
              <a:ahLst/>
              <a:cxnLst>
                <a:cxn ang="0">
                  <a:pos x="T0" y="T1"/>
                </a:cxn>
                <a:cxn ang="0">
                  <a:pos x="T2" y="T3"/>
                </a:cxn>
                <a:cxn ang="0">
                  <a:pos x="T4" y="T5"/>
                </a:cxn>
                <a:cxn ang="0">
                  <a:pos x="T6" y="T7"/>
                </a:cxn>
              </a:cxnLst>
              <a:rect l="0" t="0" r="r" b="b"/>
              <a:pathLst>
                <a:path w="64" h="296">
                  <a:moveTo>
                    <a:pt x="64" y="0"/>
                  </a:moveTo>
                  <a:lnTo>
                    <a:pt x="8" y="8"/>
                  </a:lnTo>
                  <a:lnTo>
                    <a:pt x="0" y="236"/>
                  </a:lnTo>
                  <a:lnTo>
                    <a:pt x="48" y="296"/>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6" name="Freeform 424"/>
            <p:cNvSpPr>
              <a:spLocks/>
            </p:cNvSpPr>
            <p:nvPr/>
          </p:nvSpPr>
          <p:spPr bwMode="auto">
            <a:xfrm>
              <a:off x="2263" y="4068"/>
              <a:ext cx="27" cy="107"/>
            </a:xfrm>
            <a:custGeom>
              <a:avLst/>
              <a:gdLst>
                <a:gd name="T0" fmla="*/ 29 w 72"/>
                <a:gd name="T1" fmla="*/ 0 h 288"/>
                <a:gd name="T2" fmla="*/ 68 w 72"/>
                <a:gd name="T3" fmla="*/ 40 h 288"/>
                <a:gd name="T4" fmla="*/ 72 w 72"/>
                <a:gd name="T5" fmla="*/ 240 h 288"/>
                <a:gd name="T6" fmla="*/ 0 w 72"/>
                <a:gd name="T7" fmla="*/ 288 h 288"/>
              </a:gdLst>
              <a:ahLst/>
              <a:cxnLst>
                <a:cxn ang="0">
                  <a:pos x="T0" y="T1"/>
                </a:cxn>
                <a:cxn ang="0">
                  <a:pos x="T2" y="T3"/>
                </a:cxn>
                <a:cxn ang="0">
                  <a:pos x="T4" y="T5"/>
                </a:cxn>
                <a:cxn ang="0">
                  <a:pos x="T6" y="T7"/>
                </a:cxn>
              </a:cxnLst>
              <a:rect l="0" t="0" r="r" b="b"/>
              <a:pathLst>
                <a:path w="72" h="288">
                  <a:moveTo>
                    <a:pt x="29" y="0"/>
                  </a:moveTo>
                  <a:lnTo>
                    <a:pt x="68" y="40"/>
                  </a:lnTo>
                  <a:lnTo>
                    <a:pt x="72" y="240"/>
                  </a:lnTo>
                  <a:lnTo>
                    <a:pt x="0" y="288"/>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7" name="Freeform 425"/>
            <p:cNvSpPr>
              <a:spLocks/>
            </p:cNvSpPr>
            <p:nvPr/>
          </p:nvSpPr>
          <p:spPr bwMode="auto">
            <a:xfrm>
              <a:off x="2326" y="4138"/>
              <a:ext cx="90" cy="52"/>
            </a:xfrm>
            <a:custGeom>
              <a:avLst/>
              <a:gdLst>
                <a:gd name="T0" fmla="*/ 0 w 244"/>
                <a:gd name="T1" fmla="*/ 0 h 140"/>
                <a:gd name="T2" fmla="*/ 120 w 244"/>
                <a:gd name="T3" fmla="*/ 76 h 140"/>
                <a:gd name="T4" fmla="*/ 244 w 244"/>
                <a:gd name="T5" fmla="*/ 140 h 140"/>
              </a:gdLst>
              <a:ahLst/>
              <a:cxnLst>
                <a:cxn ang="0">
                  <a:pos x="T0" y="T1"/>
                </a:cxn>
                <a:cxn ang="0">
                  <a:pos x="T2" y="T3"/>
                </a:cxn>
                <a:cxn ang="0">
                  <a:pos x="T4" y="T5"/>
                </a:cxn>
              </a:cxnLst>
              <a:rect l="0" t="0" r="r" b="b"/>
              <a:pathLst>
                <a:path w="244" h="140">
                  <a:moveTo>
                    <a:pt x="0" y="0"/>
                  </a:moveTo>
                  <a:cubicBezTo>
                    <a:pt x="39" y="26"/>
                    <a:pt x="79" y="53"/>
                    <a:pt x="120" y="76"/>
                  </a:cubicBezTo>
                  <a:cubicBezTo>
                    <a:pt x="161" y="99"/>
                    <a:pt x="219" y="117"/>
                    <a:pt x="244" y="140"/>
                  </a:cubicBezTo>
                </a:path>
              </a:pathLst>
            </a:custGeom>
            <a:noFill/>
            <a:ln w="317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8" name="Freeform 426"/>
            <p:cNvSpPr>
              <a:spLocks/>
            </p:cNvSpPr>
            <p:nvPr/>
          </p:nvSpPr>
          <p:spPr bwMode="auto">
            <a:xfrm>
              <a:off x="4245" y="2454"/>
              <a:ext cx="37" cy="1027"/>
            </a:xfrm>
            <a:custGeom>
              <a:avLst/>
              <a:gdLst>
                <a:gd name="T0" fmla="*/ 0 w 102"/>
                <a:gd name="T1" fmla="*/ 198 h 2772"/>
                <a:gd name="T2" fmla="*/ 36 w 102"/>
                <a:gd name="T3" fmla="*/ 146 h 2772"/>
                <a:gd name="T4" fmla="*/ 72 w 102"/>
                <a:gd name="T5" fmla="*/ 0 h 2772"/>
                <a:gd name="T6" fmla="*/ 102 w 102"/>
                <a:gd name="T7" fmla="*/ 2772 h 2772"/>
              </a:gdLst>
              <a:ahLst/>
              <a:cxnLst>
                <a:cxn ang="0">
                  <a:pos x="T0" y="T1"/>
                </a:cxn>
                <a:cxn ang="0">
                  <a:pos x="T2" y="T3"/>
                </a:cxn>
                <a:cxn ang="0">
                  <a:pos x="T4" y="T5"/>
                </a:cxn>
                <a:cxn ang="0">
                  <a:pos x="T6" y="T7"/>
                </a:cxn>
              </a:cxnLst>
              <a:rect l="0" t="0" r="r" b="b"/>
              <a:pathLst>
                <a:path w="102" h="2772">
                  <a:moveTo>
                    <a:pt x="0" y="198"/>
                  </a:moveTo>
                  <a:lnTo>
                    <a:pt x="36" y="146"/>
                  </a:lnTo>
                  <a:lnTo>
                    <a:pt x="72" y="0"/>
                  </a:lnTo>
                  <a:lnTo>
                    <a:pt x="102" y="2772"/>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19" name="Freeform 427"/>
            <p:cNvSpPr>
              <a:spLocks/>
            </p:cNvSpPr>
            <p:nvPr/>
          </p:nvSpPr>
          <p:spPr bwMode="auto">
            <a:xfrm>
              <a:off x="4169" y="2990"/>
              <a:ext cx="218" cy="5"/>
            </a:xfrm>
            <a:custGeom>
              <a:avLst/>
              <a:gdLst>
                <a:gd name="T0" fmla="*/ 0 w 588"/>
                <a:gd name="T1" fmla="*/ 12 h 12"/>
                <a:gd name="T2" fmla="*/ 588 w 588"/>
                <a:gd name="T3" fmla="*/ 0 h 12"/>
              </a:gdLst>
              <a:ahLst/>
              <a:cxnLst>
                <a:cxn ang="0">
                  <a:pos x="T0" y="T1"/>
                </a:cxn>
                <a:cxn ang="0">
                  <a:pos x="T2" y="T3"/>
                </a:cxn>
              </a:cxnLst>
              <a:rect l="0" t="0" r="r" b="b"/>
              <a:pathLst>
                <a:path w="588" h="12">
                  <a:moveTo>
                    <a:pt x="0" y="12"/>
                  </a:moveTo>
                  <a:lnTo>
                    <a:pt x="588" y="0"/>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20" name="Text Box 428"/>
            <p:cNvSpPr txBox="1">
              <a:spLocks noChangeArrowheads="1"/>
            </p:cNvSpPr>
            <p:nvPr/>
          </p:nvSpPr>
          <p:spPr bwMode="auto">
            <a:xfrm>
              <a:off x="4176" y="2297"/>
              <a:ext cx="16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200" b="1">
                  <a:solidFill>
                    <a:srgbClr val="000000"/>
                  </a:solidFill>
                  <a:latin typeface="Angsana New" panose="02020603050405020304" pitchFamily="18" charset="-34"/>
                  <a:cs typeface="Arial" panose="020B0604020202020204" pitchFamily="34" charset="0"/>
                </a:rPr>
                <a:t>N</a:t>
              </a:r>
            </a:p>
          </p:txBody>
        </p:sp>
        <p:sp>
          <p:nvSpPr>
            <p:cNvPr id="8621" name="Freeform 429"/>
            <p:cNvSpPr>
              <a:spLocks/>
            </p:cNvSpPr>
            <p:nvPr/>
          </p:nvSpPr>
          <p:spPr bwMode="auto">
            <a:xfrm>
              <a:off x="3327" y="245"/>
              <a:ext cx="1500" cy="898"/>
            </a:xfrm>
            <a:custGeom>
              <a:avLst/>
              <a:gdLst>
                <a:gd name="T0" fmla="*/ 4048 w 4048"/>
                <a:gd name="T1" fmla="*/ 24 h 2424"/>
                <a:gd name="T2" fmla="*/ 3376 w 4048"/>
                <a:gd name="T3" fmla="*/ 0 h 2424"/>
                <a:gd name="T4" fmla="*/ 3248 w 4048"/>
                <a:gd name="T5" fmla="*/ 176 h 2424"/>
                <a:gd name="T6" fmla="*/ 2712 w 4048"/>
                <a:gd name="T7" fmla="*/ 328 h 2424"/>
                <a:gd name="T8" fmla="*/ 2576 w 4048"/>
                <a:gd name="T9" fmla="*/ 208 h 2424"/>
                <a:gd name="T10" fmla="*/ 128 w 4048"/>
                <a:gd name="T11" fmla="*/ 672 h 2424"/>
                <a:gd name="T12" fmla="*/ 40 w 4048"/>
                <a:gd name="T13" fmla="*/ 1544 h 2424"/>
                <a:gd name="T14" fmla="*/ 40 w 4048"/>
                <a:gd name="T15" fmla="*/ 1832 h 2424"/>
                <a:gd name="T16" fmla="*/ 160 w 4048"/>
                <a:gd name="T17" fmla="*/ 2336 h 2424"/>
                <a:gd name="T18" fmla="*/ 0 w 4048"/>
                <a:gd name="T19" fmla="*/ 2424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48" h="2424">
                  <a:moveTo>
                    <a:pt x="4048" y="24"/>
                  </a:moveTo>
                  <a:lnTo>
                    <a:pt x="3376" y="0"/>
                  </a:lnTo>
                  <a:lnTo>
                    <a:pt x="3248" y="176"/>
                  </a:lnTo>
                  <a:lnTo>
                    <a:pt x="2712" y="328"/>
                  </a:lnTo>
                  <a:lnTo>
                    <a:pt x="2576" y="208"/>
                  </a:lnTo>
                  <a:lnTo>
                    <a:pt x="128" y="672"/>
                  </a:lnTo>
                  <a:lnTo>
                    <a:pt x="40" y="1544"/>
                  </a:lnTo>
                  <a:lnTo>
                    <a:pt x="40" y="1832"/>
                  </a:lnTo>
                  <a:lnTo>
                    <a:pt x="160" y="2336"/>
                  </a:lnTo>
                  <a:lnTo>
                    <a:pt x="0" y="2424"/>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22" name="Freeform 430"/>
            <p:cNvSpPr>
              <a:spLocks/>
            </p:cNvSpPr>
            <p:nvPr/>
          </p:nvSpPr>
          <p:spPr bwMode="auto">
            <a:xfrm>
              <a:off x="1234" y="9"/>
              <a:ext cx="2150" cy="645"/>
            </a:xfrm>
            <a:custGeom>
              <a:avLst/>
              <a:gdLst>
                <a:gd name="T0" fmla="*/ 2150 w 2150"/>
                <a:gd name="T1" fmla="*/ 485 h 645"/>
                <a:gd name="T2" fmla="*/ 1646 w 2150"/>
                <a:gd name="T3" fmla="*/ 583 h 645"/>
                <a:gd name="T4" fmla="*/ 1542 w 2150"/>
                <a:gd name="T5" fmla="*/ 615 h 645"/>
                <a:gd name="T6" fmla="*/ 1101 w 2150"/>
                <a:gd name="T7" fmla="*/ 645 h 645"/>
                <a:gd name="T8" fmla="*/ 428 w 2150"/>
                <a:gd name="T9" fmla="*/ 488 h 645"/>
                <a:gd name="T10" fmla="*/ 64 w 2150"/>
                <a:gd name="T11" fmla="*/ 491 h 645"/>
                <a:gd name="T12" fmla="*/ 49 w 2150"/>
                <a:gd name="T13" fmla="*/ 201 h 645"/>
                <a:gd name="T14" fmla="*/ 0 w 2150"/>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0" h="645">
                  <a:moveTo>
                    <a:pt x="2150" y="485"/>
                  </a:moveTo>
                  <a:lnTo>
                    <a:pt x="1646" y="583"/>
                  </a:lnTo>
                  <a:lnTo>
                    <a:pt x="1542" y="615"/>
                  </a:lnTo>
                  <a:lnTo>
                    <a:pt x="1101" y="645"/>
                  </a:lnTo>
                  <a:lnTo>
                    <a:pt x="428" y="488"/>
                  </a:lnTo>
                  <a:lnTo>
                    <a:pt x="64" y="491"/>
                  </a:lnTo>
                  <a:lnTo>
                    <a:pt x="49" y="201"/>
                  </a:lnTo>
                  <a:lnTo>
                    <a:pt x="0"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23" name="Freeform 431"/>
            <p:cNvSpPr>
              <a:spLocks/>
            </p:cNvSpPr>
            <p:nvPr/>
          </p:nvSpPr>
          <p:spPr bwMode="auto">
            <a:xfrm>
              <a:off x="1297" y="506"/>
              <a:ext cx="2122" cy="839"/>
            </a:xfrm>
            <a:custGeom>
              <a:avLst/>
              <a:gdLst>
                <a:gd name="T0" fmla="*/ 0 w 2122"/>
                <a:gd name="T1" fmla="*/ 0 h 839"/>
                <a:gd name="T2" fmla="*/ 21 w 2122"/>
                <a:gd name="T3" fmla="*/ 406 h 839"/>
                <a:gd name="T4" fmla="*/ 25 w 2122"/>
                <a:gd name="T5" fmla="*/ 528 h 839"/>
                <a:gd name="T6" fmla="*/ 335 w 2122"/>
                <a:gd name="T7" fmla="*/ 616 h 839"/>
                <a:gd name="T8" fmla="*/ 603 w 2122"/>
                <a:gd name="T9" fmla="*/ 690 h 839"/>
                <a:gd name="T10" fmla="*/ 942 w 2122"/>
                <a:gd name="T11" fmla="*/ 608 h 839"/>
                <a:gd name="T12" fmla="*/ 1274 w 2122"/>
                <a:gd name="T13" fmla="*/ 608 h 839"/>
                <a:gd name="T14" fmla="*/ 1431 w 2122"/>
                <a:gd name="T15" fmla="*/ 637 h 839"/>
                <a:gd name="T16" fmla="*/ 1594 w 2122"/>
                <a:gd name="T17" fmla="*/ 667 h 839"/>
                <a:gd name="T18" fmla="*/ 1783 w 2122"/>
                <a:gd name="T19" fmla="*/ 796 h 839"/>
                <a:gd name="T20" fmla="*/ 2057 w 2122"/>
                <a:gd name="T21" fmla="*/ 839 h 839"/>
                <a:gd name="T22" fmla="*/ 2122 w 2122"/>
                <a:gd name="T23" fmla="*/ 800 h 839"/>
                <a:gd name="T24" fmla="*/ 2030 w 2122"/>
                <a:gd name="T25" fmla="*/ 634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2" h="839">
                  <a:moveTo>
                    <a:pt x="0" y="0"/>
                  </a:moveTo>
                  <a:lnTo>
                    <a:pt x="21" y="406"/>
                  </a:lnTo>
                  <a:lnTo>
                    <a:pt x="25" y="528"/>
                  </a:lnTo>
                  <a:lnTo>
                    <a:pt x="335" y="616"/>
                  </a:lnTo>
                  <a:lnTo>
                    <a:pt x="603" y="690"/>
                  </a:lnTo>
                  <a:lnTo>
                    <a:pt x="942" y="608"/>
                  </a:lnTo>
                  <a:lnTo>
                    <a:pt x="1274" y="608"/>
                  </a:lnTo>
                  <a:lnTo>
                    <a:pt x="1431" y="637"/>
                  </a:lnTo>
                  <a:lnTo>
                    <a:pt x="1594" y="667"/>
                  </a:lnTo>
                  <a:cubicBezTo>
                    <a:pt x="1653" y="693"/>
                    <a:pt x="1706" y="767"/>
                    <a:pt x="1783" y="796"/>
                  </a:cubicBezTo>
                  <a:cubicBezTo>
                    <a:pt x="1860" y="825"/>
                    <a:pt x="2001" y="838"/>
                    <a:pt x="2057" y="839"/>
                  </a:cubicBezTo>
                  <a:lnTo>
                    <a:pt x="2122" y="800"/>
                  </a:lnTo>
                  <a:lnTo>
                    <a:pt x="2030" y="634"/>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24" name="Freeform 432"/>
            <p:cNvSpPr>
              <a:spLocks/>
            </p:cNvSpPr>
            <p:nvPr/>
          </p:nvSpPr>
          <p:spPr bwMode="auto">
            <a:xfrm>
              <a:off x="3345" y="420"/>
              <a:ext cx="1482" cy="1313"/>
            </a:xfrm>
            <a:custGeom>
              <a:avLst/>
              <a:gdLst>
                <a:gd name="T0" fmla="*/ 0 w 4000"/>
                <a:gd name="T1" fmla="*/ 2488 h 3544"/>
                <a:gd name="T2" fmla="*/ 104 w 4000"/>
                <a:gd name="T3" fmla="*/ 2784 h 3544"/>
                <a:gd name="T4" fmla="*/ 312 w 4000"/>
                <a:gd name="T5" fmla="*/ 2928 h 3544"/>
                <a:gd name="T6" fmla="*/ 800 w 4000"/>
                <a:gd name="T7" fmla="*/ 2848 h 3544"/>
                <a:gd name="T8" fmla="*/ 1208 w 4000"/>
                <a:gd name="T9" fmla="*/ 3320 h 3544"/>
                <a:gd name="T10" fmla="*/ 1784 w 4000"/>
                <a:gd name="T11" fmla="*/ 3544 h 3544"/>
                <a:gd name="T12" fmla="*/ 2448 w 4000"/>
                <a:gd name="T13" fmla="*/ 2680 h 3544"/>
                <a:gd name="T14" fmla="*/ 2912 w 4000"/>
                <a:gd name="T15" fmla="*/ 2232 h 3544"/>
                <a:gd name="T16" fmla="*/ 3232 w 4000"/>
                <a:gd name="T17" fmla="*/ 1912 h 3544"/>
                <a:gd name="T18" fmla="*/ 3568 w 4000"/>
                <a:gd name="T19" fmla="*/ 1568 h 3544"/>
                <a:gd name="T20" fmla="*/ 3744 w 4000"/>
                <a:gd name="T21" fmla="*/ 1312 h 3544"/>
                <a:gd name="T22" fmla="*/ 3800 w 4000"/>
                <a:gd name="T23" fmla="*/ 1008 h 3544"/>
                <a:gd name="T24" fmla="*/ 3904 w 4000"/>
                <a:gd name="T25" fmla="*/ 656 h 3544"/>
                <a:gd name="T26" fmla="*/ 3904 w 4000"/>
                <a:gd name="T27" fmla="*/ 360 h 3544"/>
                <a:gd name="T28" fmla="*/ 4000 w 4000"/>
                <a:gd name="T29" fmla="*/ 0 h 3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0" h="3544">
                  <a:moveTo>
                    <a:pt x="0" y="2488"/>
                  </a:moveTo>
                  <a:lnTo>
                    <a:pt x="104" y="2784"/>
                  </a:lnTo>
                  <a:lnTo>
                    <a:pt x="312" y="2928"/>
                  </a:lnTo>
                  <a:lnTo>
                    <a:pt x="800" y="2848"/>
                  </a:lnTo>
                  <a:lnTo>
                    <a:pt x="1208" y="3320"/>
                  </a:lnTo>
                  <a:lnTo>
                    <a:pt x="1784" y="3544"/>
                  </a:lnTo>
                  <a:lnTo>
                    <a:pt x="2448" y="2680"/>
                  </a:lnTo>
                  <a:lnTo>
                    <a:pt x="2912" y="2232"/>
                  </a:lnTo>
                  <a:lnTo>
                    <a:pt x="3232" y="1912"/>
                  </a:lnTo>
                  <a:lnTo>
                    <a:pt x="3568" y="1568"/>
                  </a:lnTo>
                  <a:lnTo>
                    <a:pt x="3744" y="1312"/>
                  </a:lnTo>
                  <a:lnTo>
                    <a:pt x="3800" y="1008"/>
                  </a:lnTo>
                  <a:lnTo>
                    <a:pt x="3904" y="656"/>
                  </a:lnTo>
                  <a:lnTo>
                    <a:pt x="3904" y="360"/>
                  </a:lnTo>
                  <a:lnTo>
                    <a:pt x="4000"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25" name="Freeform 433"/>
            <p:cNvSpPr>
              <a:spLocks/>
            </p:cNvSpPr>
            <p:nvPr/>
          </p:nvSpPr>
          <p:spPr bwMode="auto">
            <a:xfrm>
              <a:off x="2384" y="1118"/>
              <a:ext cx="1612" cy="834"/>
            </a:xfrm>
            <a:custGeom>
              <a:avLst/>
              <a:gdLst>
                <a:gd name="T0" fmla="*/ 1612 w 1612"/>
                <a:gd name="T1" fmla="*/ 612 h 834"/>
                <a:gd name="T2" fmla="*/ 1528 w 1612"/>
                <a:gd name="T3" fmla="*/ 732 h 834"/>
                <a:gd name="T4" fmla="*/ 1523 w 1612"/>
                <a:gd name="T5" fmla="*/ 834 h 834"/>
                <a:gd name="T6" fmla="*/ 1274 w 1612"/>
                <a:gd name="T7" fmla="*/ 727 h 834"/>
                <a:gd name="T8" fmla="*/ 1101 w 1612"/>
                <a:gd name="T9" fmla="*/ 696 h 834"/>
                <a:gd name="T10" fmla="*/ 1052 w 1612"/>
                <a:gd name="T11" fmla="*/ 736 h 834"/>
                <a:gd name="T12" fmla="*/ 523 w 1612"/>
                <a:gd name="T13" fmla="*/ 509 h 834"/>
                <a:gd name="T14" fmla="*/ 451 w 1612"/>
                <a:gd name="T15" fmla="*/ 545 h 834"/>
                <a:gd name="T16" fmla="*/ 318 w 1612"/>
                <a:gd name="T17" fmla="*/ 488 h 834"/>
                <a:gd name="T18" fmla="*/ 250 w 1612"/>
                <a:gd name="T19" fmla="*/ 268 h 834"/>
                <a:gd name="T20" fmla="*/ 4 w 1612"/>
                <a:gd name="T21" fmla="*/ 206 h 834"/>
                <a:gd name="T22" fmla="*/ 0 w 1612"/>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2" h="834">
                  <a:moveTo>
                    <a:pt x="1612" y="612"/>
                  </a:moveTo>
                  <a:lnTo>
                    <a:pt x="1528" y="732"/>
                  </a:lnTo>
                  <a:lnTo>
                    <a:pt x="1523" y="834"/>
                  </a:lnTo>
                  <a:lnTo>
                    <a:pt x="1274" y="727"/>
                  </a:lnTo>
                  <a:lnTo>
                    <a:pt x="1101" y="696"/>
                  </a:lnTo>
                  <a:lnTo>
                    <a:pt x="1052" y="736"/>
                  </a:lnTo>
                  <a:lnTo>
                    <a:pt x="523" y="509"/>
                  </a:lnTo>
                  <a:lnTo>
                    <a:pt x="451" y="545"/>
                  </a:lnTo>
                  <a:lnTo>
                    <a:pt x="318" y="488"/>
                  </a:lnTo>
                  <a:cubicBezTo>
                    <a:pt x="284" y="442"/>
                    <a:pt x="302" y="315"/>
                    <a:pt x="250" y="268"/>
                  </a:cubicBezTo>
                  <a:cubicBezTo>
                    <a:pt x="198" y="221"/>
                    <a:pt x="46" y="251"/>
                    <a:pt x="4" y="206"/>
                  </a:cubicBezTo>
                  <a:lnTo>
                    <a:pt x="0"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26" name="Freeform 434"/>
            <p:cNvSpPr>
              <a:spLocks/>
            </p:cNvSpPr>
            <p:nvPr/>
          </p:nvSpPr>
          <p:spPr bwMode="auto">
            <a:xfrm>
              <a:off x="680" y="1140"/>
              <a:ext cx="1302" cy="2088"/>
            </a:xfrm>
            <a:custGeom>
              <a:avLst/>
              <a:gdLst>
                <a:gd name="T0" fmla="*/ 976 w 1302"/>
                <a:gd name="T1" fmla="*/ 0 h 2088"/>
                <a:gd name="T2" fmla="*/ 853 w 1302"/>
                <a:gd name="T3" fmla="*/ 545 h 2088"/>
                <a:gd name="T4" fmla="*/ 853 w 1302"/>
                <a:gd name="T5" fmla="*/ 661 h 2088"/>
                <a:gd name="T6" fmla="*/ 880 w 1302"/>
                <a:gd name="T7" fmla="*/ 812 h 2088"/>
                <a:gd name="T8" fmla="*/ 844 w 1302"/>
                <a:gd name="T9" fmla="*/ 1003 h 2088"/>
                <a:gd name="T10" fmla="*/ 1124 w 1302"/>
                <a:gd name="T11" fmla="*/ 1136 h 2088"/>
                <a:gd name="T12" fmla="*/ 1266 w 1302"/>
                <a:gd name="T13" fmla="*/ 1301 h 2088"/>
                <a:gd name="T14" fmla="*/ 1302 w 1302"/>
                <a:gd name="T15" fmla="*/ 1403 h 2088"/>
                <a:gd name="T16" fmla="*/ 1280 w 1302"/>
                <a:gd name="T17" fmla="*/ 1563 h 2088"/>
                <a:gd name="T18" fmla="*/ 1186 w 1302"/>
                <a:gd name="T19" fmla="*/ 1768 h 2088"/>
                <a:gd name="T20" fmla="*/ 1115 w 1302"/>
                <a:gd name="T21" fmla="*/ 1879 h 2088"/>
                <a:gd name="T22" fmla="*/ 1066 w 1302"/>
                <a:gd name="T23" fmla="*/ 1977 h 2088"/>
                <a:gd name="T24" fmla="*/ 1071 w 1302"/>
                <a:gd name="T25" fmla="*/ 2088 h 2088"/>
                <a:gd name="T26" fmla="*/ 848 w 1302"/>
                <a:gd name="T27" fmla="*/ 1986 h 2088"/>
                <a:gd name="T28" fmla="*/ 742 w 1302"/>
                <a:gd name="T29" fmla="*/ 1795 h 2088"/>
                <a:gd name="T30" fmla="*/ 559 w 1302"/>
                <a:gd name="T31" fmla="*/ 1719 h 2088"/>
                <a:gd name="T32" fmla="*/ 439 w 1302"/>
                <a:gd name="T33" fmla="*/ 1666 h 2088"/>
                <a:gd name="T34" fmla="*/ 346 w 1302"/>
                <a:gd name="T35" fmla="*/ 1581 h 2088"/>
                <a:gd name="T36" fmla="*/ 0 w 1302"/>
                <a:gd name="T37" fmla="*/ 1590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2" h="2088">
                  <a:moveTo>
                    <a:pt x="976" y="0"/>
                  </a:moveTo>
                  <a:lnTo>
                    <a:pt x="853" y="545"/>
                  </a:lnTo>
                  <a:lnTo>
                    <a:pt x="853" y="661"/>
                  </a:lnTo>
                  <a:lnTo>
                    <a:pt x="880" y="812"/>
                  </a:lnTo>
                  <a:lnTo>
                    <a:pt x="844" y="1003"/>
                  </a:lnTo>
                  <a:lnTo>
                    <a:pt x="1124" y="1136"/>
                  </a:lnTo>
                  <a:lnTo>
                    <a:pt x="1266" y="1301"/>
                  </a:lnTo>
                  <a:lnTo>
                    <a:pt x="1302" y="1403"/>
                  </a:lnTo>
                  <a:lnTo>
                    <a:pt x="1280" y="1563"/>
                  </a:lnTo>
                  <a:lnTo>
                    <a:pt x="1186" y="1768"/>
                  </a:lnTo>
                  <a:lnTo>
                    <a:pt x="1115" y="1879"/>
                  </a:lnTo>
                  <a:lnTo>
                    <a:pt x="1066" y="1977"/>
                  </a:lnTo>
                  <a:lnTo>
                    <a:pt x="1071" y="2088"/>
                  </a:lnTo>
                  <a:lnTo>
                    <a:pt x="848" y="1986"/>
                  </a:lnTo>
                  <a:lnTo>
                    <a:pt x="742" y="1795"/>
                  </a:lnTo>
                  <a:lnTo>
                    <a:pt x="559" y="1719"/>
                  </a:lnTo>
                  <a:lnTo>
                    <a:pt x="439" y="1666"/>
                  </a:lnTo>
                  <a:lnTo>
                    <a:pt x="346" y="1581"/>
                  </a:lnTo>
                  <a:lnTo>
                    <a:pt x="0" y="159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27" name="Freeform 435"/>
            <p:cNvSpPr>
              <a:spLocks/>
            </p:cNvSpPr>
            <p:nvPr/>
          </p:nvSpPr>
          <p:spPr bwMode="auto">
            <a:xfrm>
              <a:off x="1760" y="3232"/>
              <a:ext cx="631" cy="1076"/>
            </a:xfrm>
            <a:custGeom>
              <a:avLst/>
              <a:gdLst>
                <a:gd name="T0" fmla="*/ 0 w 631"/>
                <a:gd name="T1" fmla="*/ 0 h 1076"/>
                <a:gd name="T2" fmla="*/ 187 w 631"/>
                <a:gd name="T3" fmla="*/ 71 h 1076"/>
                <a:gd name="T4" fmla="*/ 262 w 631"/>
                <a:gd name="T5" fmla="*/ 213 h 1076"/>
                <a:gd name="T6" fmla="*/ 400 w 631"/>
                <a:gd name="T7" fmla="*/ 329 h 1076"/>
                <a:gd name="T8" fmla="*/ 484 w 631"/>
                <a:gd name="T9" fmla="*/ 400 h 1076"/>
                <a:gd name="T10" fmla="*/ 529 w 631"/>
                <a:gd name="T11" fmla="*/ 614 h 1076"/>
                <a:gd name="T12" fmla="*/ 631 w 631"/>
                <a:gd name="T13" fmla="*/ 698 h 1076"/>
                <a:gd name="T14" fmla="*/ 555 w 631"/>
                <a:gd name="T15" fmla="*/ 796 h 1076"/>
                <a:gd name="T16" fmla="*/ 529 w 631"/>
                <a:gd name="T17" fmla="*/ 107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1" h="1076">
                  <a:moveTo>
                    <a:pt x="0" y="0"/>
                  </a:moveTo>
                  <a:lnTo>
                    <a:pt x="187" y="71"/>
                  </a:lnTo>
                  <a:lnTo>
                    <a:pt x="262" y="213"/>
                  </a:lnTo>
                  <a:lnTo>
                    <a:pt x="400" y="329"/>
                  </a:lnTo>
                  <a:lnTo>
                    <a:pt x="484" y="400"/>
                  </a:lnTo>
                  <a:lnTo>
                    <a:pt x="529" y="614"/>
                  </a:lnTo>
                  <a:lnTo>
                    <a:pt x="631" y="698"/>
                  </a:lnTo>
                  <a:lnTo>
                    <a:pt x="555" y="796"/>
                  </a:lnTo>
                  <a:lnTo>
                    <a:pt x="529" y="1076"/>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28" name="Freeform 436"/>
            <p:cNvSpPr>
              <a:spLocks/>
            </p:cNvSpPr>
            <p:nvPr/>
          </p:nvSpPr>
          <p:spPr bwMode="auto">
            <a:xfrm>
              <a:off x="2382" y="1943"/>
              <a:ext cx="1516" cy="1983"/>
            </a:xfrm>
            <a:custGeom>
              <a:avLst/>
              <a:gdLst>
                <a:gd name="T0" fmla="*/ 0 w 4092"/>
                <a:gd name="T1" fmla="*/ 5352 h 5352"/>
                <a:gd name="T2" fmla="*/ 684 w 4092"/>
                <a:gd name="T3" fmla="*/ 4476 h 5352"/>
                <a:gd name="T4" fmla="*/ 1548 w 4092"/>
                <a:gd name="T5" fmla="*/ 4380 h 5352"/>
                <a:gd name="T6" fmla="*/ 2064 w 4092"/>
                <a:gd name="T7" fmla="*/ 4308 h 5352"/>
                <a:gd name="T8" fmla="*/ 2916 w 4092"/>
                <a:gd name="T9" fmla="*/ 3732 h 5352"/>
                <a:gd name="T10" fmla="*/ 3420 w 4092"/>
                <a:gd name="T11" fmla="*/ 3312 h 5352"/>
                <a:gd name="T12" fmla="*/ 3864 w 4092"/>
                <a:gd name="T13" fmla="*/ 2976 h 5352"/>
                <a:gd name="T14" fmla="*/ 3912 w 4092"/>
                <a:gd name="T15" fmla="*/ 2808 h 5352"/>
                <a:gd name="T16" fmla="*/ 3936 w 4092"/>
                <a:gd name="T17" fmla="*/ 2580 h 5352"/>
                <a:gd name="T18" fmla="*/ 4020 w 4092"/>
                <a:gd name="T19" fmla="*/ 1956 h 5352"/>
                <a:gd name="T20" fmla="*/ 4020 w 4092"/>
                <a:gd name="T21" fmla="*/ 1536 h 5352"/>
                <a:gd name="T22" fmla="*/ 4080 w 4092"/>
                <a:gd name="T23" fmla="*/ 924 h 5352"/>
                <a:gd name="T24" fmla="*/ 4056 w 4092"/>
                <a:gd name="T25" fmla="*/ 504 h 5352"/>
                <a:gd name="T26" fmla="*/ 4092 w 4092"/>
                <a:gd name="T27" fmla="*/ 0 h 5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2" h="5352">
                  <a:moveTo>
                    <a:pt x="0" y="5352"/>
                  </a:moveTo>
                  <a:lnTo>
                    <a:pt x="684" y="4476"/>
                  </a:lnTo>
                  <a:lnTo>
                    <a:pt x="1548" y="4380"/>
                  </a:lnTo>
                  <a:lnTo>
                    <a:pt x="2064" y="4308"/>
                  </a:lnTo>
                  <a:lnTo>
                    <a:pt x="2916" y="3732"/>
                  </a:lnTo>
                  <a:lnTo>
                    <a:pt x="3420" y="3312"/>
                  </a:lnTo>
                  <a:lnTo>
                    <a:pt x="3864" y="2976"/>
                  </a:lnTo>
                  <a:lnTo>
                    <a:pt x="3912" y="2808"/>
                  </a:lnTo>
                  <a:lnTo>
                    <a:pt x="3936" y="2580"/>
                  </a:lnTo>
                  <a:lnTo>
                    <a:pt x="4020" y="1956"/>
                  </a:lnTo>
                  <a:lnTo>
                    <a:pt x="4020" y="1536"/>
                  </a:lnTo>
                  <a:lnTo>
                    <a:pt x="4080" y="924"/>
                  </a:lnTo>
                  <a:lnTo>
                    <a:pt x="4056" y="504"/>
                  </a:lnTo>
                  <a:lnTo>
                    <a:pt x="4092"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29" name="Text Box 437"/>
            <p:cNvSpPr txBox="1">
              <a:spLocks noChangeArrowheads="1"/>
            </p:cNvSpPr>
            <p:nvPr/>
          </p:nvSpPr>
          <p:spPr bwMode="auto">
            <a:xfrm>
              <a:off x="1680" y="4032"/>
              <a:ext cx="356"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b="1">
                  <a:solidFill>
                    <a:srgbClr val="000000"/>
                  </a:solidFill>
                  <a:latin typeface="Angsana New" panose="02020603050405020304" pitchFamily="18" charset="-34"/>
                  <a:cs typeface="Arial" panose="020B0604020202020204" pitchFamily="34" charset="0"/>
                </a:rPr>
                <a:t>To Albany</a:t>
              </a:r>
            </a:p>
          </p:txBody>
        </p:sp>
        <p:sp>
          <p:nvSpPr>
            <p:cNvPr id="8630" name="Line 438"/>
            <p:cNvSpPr>
              <a:spLocks noChangeShapeType="1"/>
            </p:cNvSpPr>
            <p:nvPr/>
          </p:nvSpPr>
          <p:spPr bwMode="auto">
            <a:xfrm flipH="1">
              <a:off x="2208" y="4080"/>
              <a:ext cx="4" cy="1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31" name="Rectangle 439"/>
            <p:cNvSpPr>
              <a:spLocks noChangeArrowheads="1"/>
            </p:cNvSpPr>
            <p:nvPr/>
          </p:nvSpPr>
          <p:spPr bwMode="auto">
            <a:xfrm>
              <a:off x="2248" y="4039"/>
              <a:ext cx="20" cy="2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632" name="Rectangle 440"/>
            <p:cNvSpPr>
              <a:spLocks noChangeArrowheads="1"/>
            </p:cNvSpPr>
            <p:nvPr/>
          </p:nvSpPr>
          <p:spPr bwMode="auto">
            <a:xfrm>
              <a:off x="1984" y="2850"/>
              <a:ext cx="31" cy="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633" name="Rectangle 441"/>
            <p:cNvSpPr>
              <a:spLocks noChangeArrowheads="1"/>
            </p:cNvSpPr>
            <p:nvPr/>
          </p:nvSpPr>
          <p:spPr bwMode="auto">
            <a:xfrm>
              <a:off x="2169" y="1343"/>
              <a:ext cx="48" cy="4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634" name="Rectangle 442"/>
            <p:cNvSpPr>
              <a:spLocks noChangeArrowheads="1"/>
            </p:cNvSpPr>
            <p:nvPr/>
          </p:nvSpPr>
          <p:spPr bwMode="auto">
            <a:xfrm>
              <a:off x="4745" y="178"/>
              <a:ext cx="46"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635" name="Line 443"/>
            <p:cNvSpPr>
              <a:spLocks noChangeShapeType="1"/>
            </p:cNvSpPr>
            <p:nvPr/>
          </p:nvSpPr>
          <p:spPr bwMode="auto">
            <a:xfrm flipV="1">
              <a:off x="4738" y="296"/>
              <a:ext cx="56" cy="16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36" name="Text Box 444"/>
            <p:cNvSpPr txBox="1">
              <a:spLocks noChangeArrowheads="1"/>
            </p:cNvSpPr>
            <p:nvPr/>
          </p:nvSpPr>
          <p:spPr bwMode="auto">
            <a:xfrm rot="2610729">
              <a:off x="2937" y="2956"/>
              <a:ext cx="780"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lnSpc>
                  <a:spcPct val="50000"/>
                </a:lnSpc>
                <a:spcBef>
                  <a:spcPct val="0"/>
                </a:spcBef>
                <a:spcAft>
                  <a:spcPct val="0"/>
                </a:spcAft>
              </a:pPr>
              <a:r>
                <a:rPr lang="en-US" altLang="en-US" sz="1200" b="1" i="1">
                  <a:solidFill>
                    <a:srgbClr val="000000"/>
                  </a:solidFill>
                  <a:latin typeface="Times New Roman" panose="02020603050405020304" pitchFamily="18" charset="0"/>
                  <a:cs typeface="Arial" panose="020B0604020202020204" pitchFamily="34" charset="0"/>
                </a:rPr>
                <a:t>Mill Creek</a:t>
              </a:r>
            </a:p>
          </p:txBody>
        </p:sp>
        <p:sp>
          <p:nvSpPr>
            <p:cNvPr id="8637" name="Rectangle 445"/>
            <p:cNvSpPr>
              <a:spLocks noChangeArrowheads="1"/>
            </p:cNvSpPr>
            <p:nvPr/>
          </p:nvSpPr>
          <p:spPr bwMode="auto">
            <a:xfrm>
              <a:off x="1695" y="3279"/>
              <a:ext cx="38" cy="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638" name="Freeform 446"/>
            <p:cNvSpPr>
              <a:spLocks/>
            </p:cNvSpPr>
            <p:nvPr/>
          </p:nvSpPr>
          <p:spPr bwMode="auto">
            <a:xfrm>
              <a:off x="1606" y="2708"/>
              <a:ext cx="447" cy="604"/>
            </a:xfrm>
            <a:custGeom>
              <a:avLst/>
              <a:gdLst>
                <a:gd name="T0" fmla="*/ 78 w 1206"/>
                <a:gd name="T1" fmla="*/ 1632 h 1632"/>
                <a:gd name="T2" fmla="*/ 0 w 1206"/>
                <a:gd name="T3" fmla="*/ 1596 h 1632"/>
                <a:gd name="T4" fmla="*/ 42 w 1206"/>
                <a:gd name="T5" fmla="*/ 1500 h 1632"/>
                <a:gd name="T6" fmla="*/ 102 w 1206"/>
                <a:gd name="T7" fmla="*/ 1518 h 1632"/>
                <a:gd name="T8" fmla="*/ 156 w 1206"/>
                <a:gd name="T9" fmla="*/ 1422 h 1632"/>
                <a:gd name="T10" fmla="*/ 90 w 1206"/>
                <a:gd name="T11" fmla="*/ 1386 h 1632"/>
                <a:gd name="T12" fmla="*/ 108 w 1206"/>
                <a:gd name="T13" fmla="*/ 1290 h 1632"/>
                <a:gd name="T14" fmla="*/ 174 w 1206"/>
                <a:gd name="T15" fmla="*/ 1314 h 1632"/>
                <a:gd name="T16" fmla="*/ 216 w 1206"/>
                <a:gd name="T17" fmla="*/ 1218 h 1632"/>
                <a:gd name="T18" fmla="*/ 156 w 1206"/>
                <a:gd name="T19" fmla="*/ 1170 h 1632"/>
                <a:gd name="T20" fmla="*/ 180 w 1206"/>
                <a:gd name="T21" fmla="*/ 1086 h 1632"/>
                <a:gd name="T22" fmla="*/ 276 w 1206"/>
                <a:gd name="T23" fmla="*/ 1086 h 1632"/>
                <a:gd name="T24" fmla="*/ 294 w 1206"/>
                <a:gd name="T25" fmla="*/ 1026 h 1632"/>
                <a:gd name="T26" fmla="*/ 246 w 1206"/>
                <a:gd name="T27" fmla="*/ 978 h 1632"/>
                <a:gd name="T28" fmla="*/ 276 w 1206"/>
                <a:gd name="T29" fmla="*/ 900 h 1632"/>
                <a:gd name="T30" fmla="*/ 354 w 1206"/>
                <a:gd name="T31" fmla="*/ 900 h 1632"/>
                <a:gd name="T32" fmla="*/ 360 w 1206"/>
                <a:gd name="T33" fmla="*/ 816 h 1632"/>
                <a:gd name="T34" fmla="*/ 300 w 1206"/>
                <a:gd name="T35" fmla="*/ 786 h 1632"/>
                <a:gd name="T36" fmla="*/ 342 w 1206"/>
                <a:gd name="T37" fmla="*/ 696 h 1632"/>
                <a:gd name="T38" fmla="*/ 432 w 1206"/>
                <a:gd name="T39" fmla="*/ 702 h 1632"/>
                <a:gd name="T40" fmla="*/ 414 w 1206"/>
                <a:gd name="T41" fmla="*/ 594 h 1632"/>
                <a:gd name="T42" fmla="*/ 522 w 1206"/>
                <a:gd name="T43" fmla="*/ 564 h 1632"/>
                <a:gd name="T44" fmla="*/ 540 w 1206"/>
                <a:gd name="T45" fmla="*/ 642 h 1632"/>
                <a:gd name="T46" fmla="*/ 660 w 1206"/>
                <a:gd name="T47" fmla="*/ 618 h 1632"/>
                <a:gd name="T48" fmla="*/ 612 w 1206"/>
                <a:gd name="T49" fmla="*/ 540 h 1632"/>
                <a:gd name="T50" fmla="*/ 720 w 1206"/>
                <a:gd name="T51" fmla="*/ 498 h 1632"/>
                <a:gd name="T52" fmla="*/ 804 w 1206"/>
                <a:gd name="T53" fmla="*/ 522 h 1632"/>
                <a:gd name="T54" fmla="*/ 834 w 1206"/>
                <a:gd name="T55" fmla="*/ 408 h 1632"/>
                <a:gd name="T56" fmla="*/ 840 w 1206"/>
                <a:gd name="T57" fmla="*/ 294 h 1632"/>
                <a:gd name="T58" fmla="*/ 918 w 1206"/>
                <a:gd name="T59" fmla="*/ 312 h 1632"/>
                <a:gd name="T60" fmla="*/ 978 w 1206"/>
                <a:gd name="T61" fmla="*/ 210 h 1632"/>
                <a:gd name="T62" fmla="*/ 918 w 1206"/>
                <a:gd name="T63" fmla="*/ 174 h 1632"/>
                <a:gd name="T64" fmla="*/ 978 w 1206"/>
                <a:gd name="T65" fmla="*/ 0 h 1632"/>
                <a:gd name="T66" fmla="*/ 1116 w 1206"/>
                <a:gd name="T67" fmla="*/ 36 h 1632"/>
                <a:gd name="T68" fmla="*/ 1116 w 1206"/>
                <a:gd name="T69" fmla="*/ 144 h 1632"/>
                <a:gd name="T70" fmla="*/ 1206 w 1206"/>
                <a:gd name="T71" fmla="*/ 138 h 1632"/>
                <a:gd name="T72" fmla="*/ 1206 w 1206"/>
                <a:gd name="T73" fmla="*/ 216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6" h="1632">
                  <a:moveTo>
                    <a:pt x="78" y="1632"/>
                  </a:moveTo>
                  <a:lnTo>
                    <a:pt x="0" y="1596"/>
                  </a:lnTo>
                  <a:lnTo>
                    <a:pt x="42" y="1500"/>
                  </a:lnTo>
                  <a:lnTo>
                    <a:pt x="102" y="1518"/>
                  </a:lnTo>
                  <a:lnTo>
                    <a:pt x="156" y="1422"/>
                  </a:lnTo>
                  <a:lnTo>
                    <a:pt x="90" y="1386"/>
                  </a:lnTo>
                  <a:lnTo>
                    <a:pt x="108" y="1290"/>
                  </a:lnTo>
                  <a:lnTo>
                    <a:pt x="174" y="1314"/>
                  </a:lnTo>
                  <a:lnTo>
                    <a:pt x="216" y="1218"/>
                  </a:lnTo>
                  <a:lnTo>
                    <a:pt x="156" y="1170"/>
                  </a:lnTo>
                  <a:lnTo>
                    <a:pt x="180" y="1086"/>
                  </a:lnTo>
                  <a:cubicBezTo>
                    <a:pt x="278" y="1092"/>
                    <a:pt x="276" y="1124"/>
                    <a:pt x="276" y="1086"/>
                  </a:cubicBezTo>
                  <a:lnTo>
                    <a:pt x="294" y="1026"/>
                  </a:lnTo>
                  <a:cubicBezTo>
                    <a:pt x="278" y="1010"/>
                    <a:pt x="246" y="978"/>
                    <a:pt x="246" y="978"/>
                  </a:cubicBezTo>
                  <a:lnTo>
                    <a:pt x="276" y="900"/>
                  </a:lnTo>
                  <a:lnTo>
                    <a:pt x="354" y="900"/>
                  </a:lnTo>
                  <a:lnTo>
                    <a:pt x="360" y="816"/>
                  </a:lnTo>
                  <a:lnTo>
                    <a:pt x="300" y="786"/>
                  </a:lnTo>
                  <a:cubicBezTo>
                    <a:pt x="337" y="694"/>
                    <a:pt x="304" y="696"/>
                    <a:pt x="342" y="696"/>
                  </a:cubicBezTo>
                  <a:lnTo>
                    <a:pt x="432" y="702"/>
                  </a:lnTo>
                  <a:lnTo>
                    <a:pt x="414" y="594"/>
                  </a:lnTo>
                  <a:lnTo>
                    <a:pt x="522" y="564"/>
                  </a:lnTo>
                  <a:lnTo>
                    <a:pt x="540" y="642"/>
                  </a:lnTo>
                  <a:lnTo>
                    <a:pt x="660" y="618"/>
                  </a:lnTo>
                  <a:lnTo>
                    <a:pt x="612" y="540"/>
                  </a:lnTo>
                  <a:lnTo>
                    <a:pt x="720" y="498"/>
                  </a:lnTo>
                  <a:lnTo>
                    <a:pt x="804" y="522"/>
                  </a:lnTo>
                  <a:lnTo>
                    <a:pt x="834" y="408"/>
                  </a:lnTo>
                  <a:lnTo>
                    <a:pt x="840" y="294"/>
                  </a:lnTo>
                  <a:lnTo>
                    <a:pt x="918" y="312"/>
                  </a:lnTo>
                  <a:lnTo>
                    <a:pt x="978" y="210"/>
                  </a:lnTo>
                  <a:lnTo>
                    <a:pt x="918" y="174"/>
                  </a:lnTo>
                  <a:lnTo>
                    <a:pt x="978" y="0"/>
                  </a:lnTo>
                  <a:lnTo>
                    <a:pt x="1116" y="36"/>
                  </a:lnTo>
                  <a:lnTo>
                    <a:pt x="1116" y="144"/>
                  </a:lnTo>
                  <a:lnTo>
                    <a:pt x="1206" y="138"/>
                  </a:lnTo>
                  <a:lnTo>
                    <a:pt x="1206" y="216"/>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39" name="Freeform 447"/>
            <p:cNvSpPr>
              <a:spLocks/>
            </p:cNvSpPr>
            <p:nvPr/>
          </p:nvSpPr>
          <p:spPr bwMode="auto">
            <a:xfrm>
              <a:off x="2300" y="2950"/>
              <a:ext cx="140" cy="251"/>
            </a:xfrm>
            <a:custGeom>
              <a:avLst/>
              <a:gdLst>
                <a:gd name="T0" fmla="*/ 12 w 378"/>
                <a:gd name="T1" fmla="*/ 0 h 678"/>
                <a:gd name="T2" fmla="*/ 54 w 378"/>
                <a:gd name="T3" fmla="*/ 36 h 678"/>
                <a:gd name="T4" fmla="*/ 0 w 378"/>
                <a:gd name="T5" fmla="*/ 114 h 678"/>
                <a:gd name="T6" fmla="*/ 90 w 378"/>
                <a:gd name="T7" fmla="*/ 162 h 678"/>
                <a:gd name="T8" fmla="*/ 144 w 378"/>
                <a:gd name="T9" fmla="*/ 114 h 678"/>
                <a:gd name="T10" fmla="*/ 210 w 378"/>
                <a:gd name="T11" fmla="*/ 174 h 678"/>
                <a:gd name="T12" fmla="*/ 168 w 378"/>
                <a:gd name="T13" fmla="*/ 246 h 678"/>
                <a:gd name="T14" fmla="*/ 240 w 378"/>
                <a:gd name="T15" fmla="*/ 282 h 678"/>
                <a:gd name="T16" fmla="*/ 282 w 378"/>
                <a:gd name="T17" fmla="*/ 234 h 678"/>
                <a:gd name="T18" fmla="*/ 360 w 378"/>
                <a:gd name="T19" fmla="*/ 270 h 678"/>
                <a:gd name="T20" fmla="*/ 312 w 378"/>
                <a:gd name="T21" fmla="*/ 360 h 678"/>
                <a:gd name="T22" fmla="*/ 378 w 378"/>
                <a:gd name="T23" fmla="*/ 414 h 678"/>
                <a:gd name="T24" fmla="*/ 288 w 378"/>
                <a:gd name="T25" fmla="*/ 510 h 678"/>
                <a:gd name="T26" fmla="*/ 204 w 378"/>
                <a:gd name="T27" fmla="*/ 456 h 678"/>
                <a:gd name="T28" fmla="*/ 162 w 378"/>
                <a:gd name="T29" fmla="*/ 510 h 678"/>
                <a:gd name="T30" fmla="*/ 234 w 378"/>
                <a:gd name="T31" fmla="*/ 570 h 678"/>
                <a:gd name="T32" fmla="*/ 162 w 378"/>
                <a:gd name="T33" fmla="*/ 678 h 678"/>
                <a:gd name="T34" fmla="*/ 108 w 378"/>
                <a:gd name="T35" fmla="*/ 624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 h="678">
                  <a:moveTo>
                    <a:pt x="12" y="0"/>
                  </a:moveTo>
                  <a:lnTo>
                    <a:pt x="54" y="36"/>
                  </a:lnTo>
                  <a:lnTo>
                    <a:pt x="0" y="114"/>
                  </a:lnTo>
                  <a:lnTo>
                    <a:pt x="90" y="162"/>
                  </a:lnTo>
                  <a:lnTo>
                    <a:pt x="144" y="114"/>
                  </a:lnTo>
                  <a:lnTo>
                    <a:pt x="210" y="174"/>
                  </a:lnTo>
                  <a:lnTo>
                    <a:pt x="168" y="246"/>
                  </a:lnTo>
                  <a:lnTo>
                    <a:pt x="240" y="282"/>
                  </a:lnTo>
                  <a:lnTo>
                    <a:pt x="282" y="234"/>
                  </a:lnTo>
                  <a:lnTo>
                    <a:pt x="360" y="270"/>
                  </a:lnTo>
                  <a:lnTo>
                    <a:pt x="312" y="360"/>
                  </a:lnTo>
                  <a:lnTo>
                    <a:pt x="378" y="414"/>
                  </a:lnTo>
                  <a:lnTo>
                    <a:pt x="288" y="510"/>
                  </a:lnTo>
                  <a:lnTo>
                    <a:pt x="204" y="456"/>
                  </a:lnTo>
                  <a:lnTo>
                    <a:pt x="162" y="510"/>
                  </a:lnTo>
                  <a:lnTo>
                    <a:pt x="234" y="570"/>
                  </a:lnTo>
                  <a:lnTo>
                    <a:pt x="162" y="678"/>
                  </a:lnTo>
                  <a:lnTo>
                    <a:pt x="108" y="624"/>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0" name="Freeform 448"/>
            <p:cNvSpPr>
              <a:spLocks/>
            </p:cNvSpPr>
            <p:nvPr/>
          </p:nvSpPr>
          <p:spPr bwMode="auto">
            <a:xfrm>
              <a:off x="2504" y="3095"/>
              <a:ext cx="367" cy="598"/>
            </a:xfrm>
            <a:custGeom>
              <a:avLst/>
              <a:gdLst>
                <a:gd name="T0" fmla="*/ 6 w 990"/>
                <a:gd name="T1" fmla="*/ 126 h 1614"/>
                <a:gd name="T2" fmla="*/ 0 w 990"/>
                <a:gd name="T3" fmla="*/ 192 h 1614"/>
                <a:gd name="T4" fmla="*/ 108 w 990"/>
                <a:gd name="T5" fmla="*/ 162 h 1614"/>
                <a:gd name="T6" fmla="*/ 114 w 990"/>
                <a:gd name="T7" fmla="*/ 90 h 1614"/>
                <a:gd name="T8" fmla="*/ 252 w 990"/>
                <a:gd name="T9" fmla="*/ 102 h 1614"/>
                <a:gd name="T10" fmla="*/ 282 w 990"/>
                <a:gd name="T11" fmla="*/ 156 h 1614"/>
                <a:gd name="T12" fmla="*/ 354 w 990"/>
                <a:gd name="T13" fmla="*/ 144 h 1614"/>
                <a:gd name="T14" fmla="*/ 366 w 990"/>
                <a:gd name="T15" fmla="*/ 60 h 1614"/>
                <a:gd name="T16" fmla="*/ 456 w 990"/>
                <a:gd name="T17" fmla="*/ 60 h 1614"/>
                <a:gd name="T18" fmla="*/ 468 w 990"/>
                <a:gd name="T19" fmla="*/ 138 h 1614"/>
                <a:gd name="T20" fmla="*/ 540 w 990"/>
                <a:gd name="T21" fmla="*/ 126 h 1614"/>
                <a:gd name="T22" fmla="*/ 540 w 990"/>
                <a:gd name="T23" fmla="*/ 54 h 1614"/>
                <a:gd name="T24" fmla="*/ 642 w 990"/>
                <a:gd name="T25" fmla="*/ 48 h 1614"/>
                <a:gd name="T26" fmla="*/ 648 w 990"/>
                <a:gd name="T27" fmla="*/ 120 h 1614"/>
                <a:gd name="T28" fmla="*/ 786 w 990"/>
                <a:gd name="T29" fmla="*/ 102 h 1614"/>
                <a:gd name="T30" fmla="*/ 768 w 990"/>
                <a:gd name="T31" fmla="*/ 42 h 1614"/>
                <a:gd name="T32" fmla="*/ 936 w 990"/>
                <a:gd name="T33" fmla="*/ 0 h 1614"/>
                <a:gd name="T34" fmla="*/ 990 w 990"/>
                <a:gd name="T35" fmla="*/ 126 h 1614"/>
                <a:gd name="T36" fmla="*/ 924 w 990"/>
                <a:gd name="T37" fmla="*/ 240 h 1614"/>
                <a:gd name="T38" fmla="*/ 864 w 990"/>
                <a:gd name="T39" fmla="*/ 198 h 1614"/>
                <a:gd name="T40" fmla="*/ 798 w 990"/>
                <a:gd name="T41" fmla="*/ 306 h 1614"/>
                <a:gd name="T42" fmla="*/ 864 w 990"/>
                <a:gd name="T43" fmla="*/ 366 h 1614"/>
                <a:gd name="T44" fmla="*/ 822 w 990"/>
                <a:gd name="T45" fmla="*/ 426 h 1614"/>
                <a:gd name="T46" fmla="*/ 738 w 990"/>
                <a:gd name="T47" fmla="*/ 378 h 1614"/>
                <a:gd name="T48" fmla="*/ 684 w 990"/>
                <a:gd name="T49" fmla="*/ 468 h 1614"/>
                <a:gd name="T50" fmla="*/ 762 w 990"/>
                <a:gd name="T51" fmla="*/ 522 h 1614"/>
                <a:gd name="T52" fmla="*/ 696 w 990"/>
                <a:gd name="T53" fmla="*/ 612 h 1614"/>
                <a:gd name="T54" fmla="*/ 630 w 990"/>
                <a:gd name="T55" fmla="*/ 576 h 1614"/>
                <a:gd name="T56" fmla="*/ 570 w 990"/>
                <a:gd name="T57" fmla="*/ 672 h 1614"/>
                <a:gd name="T58" fmla="*/ 624 w 990"/>
                <a:gd name="T59" fmla="*/ 720 h 1614"/>
                <a:gd name="T60" fmla="*/ 600 w 990"/>
                <a:gd name="T61" fmla="*/ 792 h 1614"/>
                <a:gd name="T62" fmla="*/ 534 w 990"/>
                <a:gd name="T63" fmla="*/ 756 h 1614"/>
                <a:gd name="T64" fmla="*/ 456 w 990"/>
                <a:gd name="T65" fmla="*/ 858 h 1614"/>
                <a:gd name="T66" fmla="*/ 522 w 990"/>
                <a:gd name="T67" fmla="*/ 894 h 1614"/>
                <a:gd name="T68" fmla="*/ 486 w 990"/>
                <a:gd name="T69" fmla="*/ 972 h 1614"/>
                <a:gd name="T70" fmla="*/ 396 w 990"/>
                <a:gd name="T71" fmla="*/ 930 h 1614"/>
                <a:gd name="T72" fmla="*/ 354 w 990"/>
                <a:gd name="T73" fmla="*/ 1014 h 1614"/>
                <a:gd name="T74" fmla="*/ 408 w 990"/>
                <a:gd name="T75" fmla="*/ 1062 h 1614"/>
                <a:gd name="T76" fmla="*/ 360 w 990"/>
                <a:gd name="T77" fmla="*/ 1140 h 1614"/>
                <a:gd name="T78" fmla="*/ 294 w 990"/>
                <a:gd name="T79" fmla="*/ 1110 h 1614"/>
                <a:gd name="T80" fmla="*/ 228 w 990"/>
                <a:gd name="T81" fmla="*/ 1194 h 1614"/>
                <a:gd name="T82" fmla="*/ 324 w 990"/>
                <a:gd name="T83" fmla="*/ 1248 h 1614"/>
                <a:gd name="T84" fmla="*/ 288 w 990"/>
                <a:gd name="T85" fmla="*/ 1314 h 1614"/>
                <a:gd name="T86" fmla="*/ 222 w 990"/>
                <a:gd name="T87" fmla="*/ 1266 h 1614"/>
                <a:gd name="T88" fmla="*/ 138 w 990"/>
                <a:gd name="T89" fmla="*/ 1338 h 1614"/>
                <a:gd name="T90" fmla="*/ 222 w 990"/>
                <a:gd name="T91" fmla="*/ 1416 h 1614"/>
                <a:gd name="T92" fmla="*/ 288 w 990"/>
                <a:gd name="T93" fmla="*/ 1350 h 1614"/>
                <a:gd name="T94" fmla="*/ 414 w 990"/>
                <a:gd name="T95" fmla="*/ 1428 h 1614"/>
                <a:gd name="T96" fmla="*/ 366 w 990"/>
                <a:gd name="T97" fmla="*/ 1500 h 1614"/>
                <a:gd name="T98" fmla="*/ 450 w 990"/>
                <a:gd name="T99" fmla="*/ 1554 h 1614"/>
                <a:gd name="T100" fmla="*/ 534 w 990"/>
                <a:gd name="T101" fmla="*/ 1518 h 1614"/>
                <a:gd name="T102" fmla="*/ 552 w 990"/>
                <a:gd name="T103" fmla="*/ 1614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0" h="1614">
                  <a:moveTo>
                    <a:pt x="6" y="126"/>
                  </a:moveTo>
                  <a:lnTo>
                    <a:pt x="0" y="192"/>
                  </a:lnTo>
                  <a:lnTo>
                    <a:pt x="108" y="162"/>
                  </a:lnTo>
                  <a:lnTo>
                    <a:pt x="114" y="90"/>
                  </a:lnTo>
                  <a:lnTo>
                    <a:pt x="252" y="102"/>
                  </a:lnTo>
                  <a:lnTo>
                    <a:pt x="282" y="156"/>
                  </a:lnTo>
                  <a:lnTo>
                    <a:pt x="354" y="144"/>
                  </a:lnTo>
                  <a:lnTo>
                    <a:pt x="366" y="60"/>
                  </a:lnTo>
                  <a:lnTo>
                    <a:pt x="456" y="60"/>
                  </a:lnTo>
                  <a:lnTo>
                    <a:pt x="468" y="138"/>
                  </a:lnTo>
                  <a:lnTo>
                    <a:pt x="540" y="126"/>
                  </a:lnTo>
                  <a:lnTo>
                    <a:pt x="540" y="54"/>
                  </a:lnTo>
                  <a:lnTo>
                    <a:pt x="642" y="48"/>
                  </a:lnTo>
                  <a:lnTo>
                    <a:pt x="648" y="120"/>
                  </a:lnTo>
                  <a:lnTo>
                    <a:pt x="786" y="102"/>
                  </a:lnTo>
                  <a:lnTo>
                    <a:pt x="768" y="42"/>
                  </a:lnTo>
                  <a:lnTo>
                    <a:pt x="936" y="0"/>
                  </a:lnTo>
                  <a:lnTo>
                    <a:pt x="990" y="126"/>
                  </a:lnTo>
                  <a:lnTo>
                    <a:pt x="924" y="240"/>
                  </a:lnTo>
                  <a:lnTo>
                    <a:pt x="864" y="198"/>
                  </a:lnTo>
                  <a:lnTo>
                    <a:pt x="798" y="306"/>
                  </a:lnTo>
                  <a:lnTo>
                    <a:pt x="864" y="366"/>
                  </a:lnTo>
                  <a:lnTo>
                    <a:pt x="822" y="426"/>
                  </a:lnTo>
                  <a:lnTo>
                    <a:pt x="738" y="378"/>
                  </a:lnTo>
                  <a:lnTo>
                    <a:pt x="684" y="468"/>
                  </a:lnTo>
                  <a:lnTo>
                    <a:pt x="762" y="522"/>
                  </a:lnTo>
                  <a:lnTo>
                    <a:pt x="696" y="612"/>
                  </a:lnTo>
                  <a:lnTo>
                    <a:pt x="630" y="576"/>
                  </a:lnTo>
                  <a:lnTo>
                    <a:pt x="570" y="672"/>
                  </a:lnTo>
                  <a:lnTo>
                    <a:pt x="624" y="720"/>
                  </a:lnTo>
                  <a:lnTo>
                    <a:pt x="600" y="792"/>
                  </a:lnTo>
                  <a:lnTo>
                    <a:pt x="534" y="756"/>
                  </a:lnTo>
                  <a:lnTo>
                    <a:pt x="456" y="858"/>
                  </a:lnTo>
                  <a:lnTo>
                    <a:pt x="522" y="894"/>
                  </a:lnTo>
                  <a:lnTo>
                    <a:pt x="486" y="972"/>
                  </a:lnTo>
                  <a:lnTo>
                    <a:pt x="396" y="930"/>
                  </a:lnTo>
                  <a:lnTo>
                    <a:pt x="354" y="1014"/>
                  </a:lnTo>
                  <a:lnTo>
                    <a:pt x="408" y="1062"/>
                  </a:lnTo>
                  <a:lnTo>
                    <a:pt x="360" y="1140"/>
                  </a:lnTo>
                  <a:lnTo>
                    <a:pt x="294" y="1110"/>
                  </a:lnTo>
                  <a:lnTo>
                    <a:pt x="228" y="1194"/>
                  </a:lnTo>
                  <a:lnTo>
                    <a:pt x="324" y="1248"/>
                  </a:lnTo>
                  <a:lnTo>
                    <a:pt x="288" y="1314"/>
                  </a:lnTo>
                  <a:lnTo>
                    <a:pt x="222" y="1266"/>
                  </a:lnTo>
                  <a:lnTo>
                    <a:pt x="138" y="1338"/>
                  </a:lnTo>
                  <a:lnTo>
                    <a:pt x="222" y="1416"/>
                  </a:lnTo>
                  <a:lnTo>
                    <a:pt x="288" y="1350"/>
                  </a:lnTo>
                  <a:lnTo>
                    <a:pt x="414" y="1428"/>
                  </a:lnTo>
                  <a:lnTo>
                    <a:pt x="366" y="1500"/>
                  </a:lnTo>
                  <a:lnTo>
                    <a:pt x="450" y="1554"/>
                  </a:lnTo>
                  <a:lnTo>
                    <a:pt x="534" y="1518"/>
                  </a:lnTo>
                  <a:lnTo>
                    <a:pt x="552" y="1614"/>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1" name="Freeform 449"/>
            <p:cNvSpPr>
              <a:spLocks/>
            </p:cNvSpPr>
            <p:nvPr/>
          </p:nvSpPr>
          <p:spPr bwMode="auto">
            <a:xfrm>
              <a:off x="2420" y="3782"/>
              <a:ext cx="158" cy="188"/>
            </a:xfrm>
            <a:custGeom>
              <a:avLst/>
              <a:gdLst>
                <a:gd name="T0" fmla="*/ 0 w 426"/>
                <a:gd name="T1" fmla="*/ 450 h 510"/>
                <a:gd name="T2" fmla="*/ 60 w 426"/>
                <a:gd name="T3" fmla="*/ 510 h 510"/>
                <a:gd name="T4" fmla="*/ 144 w 426"/>
                <a:gd name="T5" fmla="*/ 408 h 510"/>
                <a:gd name="T6" fmla="*/ 78 w 426"/>
                <a:gd name="T7" fmla="*/ 354 h 510"/>
                <a:gd name="T8" fmla="*/ 144 w 426"/>
                <a:gd name="T9" fmla="*/ 282 h 510"/>
                <a:gd name="T10" fmla="*/ 216 w 426"/>
                <a:gd name="T11" fmla="*/ 318 h 510"/>
                <a:gd name="T12" fmla="*/ 294 w 426"/>
                <a:gd name="T13" fmla="*/ 234 h 510"/>
                <a:gd name="T14" fmla="*/ 240 w 426"/>
                <a:gd name="T15" fmla="*/ 198 h 510"/>
                <a:gd name="T16" fmla="*/ 288 w 426"/>
                <a:gd name="T17" fmla="*/ 120 h 510"/>
                <a:gd name="T18" fmla="*/ 348 w 426"/>
                <a:gd name="T19" fmla="*/ 132 h 510"/>
                <a:gd name="T20" fmla="*/ 426 w 426"/>
                <a:gd name="T21" fmla="*/ 48 h 510"/>
                <a:gd name="T22" fmla="*/ 366 w 426"/>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510">
                  <a:moveTo>
                    <a:pt x="0" y="450"/>
                  </a:moveTo>
                  <a:lnTo>
                    <a:pt x="60" y="510"/>
                  </a:lnTo>
                  <a:lnTo>
                    <a:pt x="144" y="408"/>
                  </a:lnTo>
                  <a:lnTo>
                    <a:pt x="78" y="354"/>
                  </a:lnTo>
                  <a:lnTo>
                    <a:pt x="144" y="282"/>
                  </a:lnTo>
                  <a:lnTo>
                    <a:pt x="216" y="318"/>
                  </a:lnTo>
                  <a:lnTo>
                    <a:pt x="294" y="234"/>
                  </a:lnTo>
                  <a:lnTo>
                    <a:pt x="240" y="198"/>
                  </a:lnTo>
                  <a:lnTo>
                    <a:pt x="288" y="120"/>
                  </a:lnTo>
                  <a:lnTo>
                    <a:pt x="348" y="132"/>
                  </a:lnTo>
                  <a:lnTo>
                    <a:pt x="426" y="48"/>
                  </a:lnTo>
                  <a:lnTo>
                    <a:pt x="366" y="0"/>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2" name="Freeform 450" descr="Large confetti"/>
            <p:cNvSpPr>
              <a:spLocks/>
            </p:cNvSpPr>
            <p:nvPr/>
          </p:nvSpPr>
          <p:spPr bwMode="auto">
            <a:xfrm>
              <a:off x="2424" y="699"/>
              <a:ext cx="681" cy="357"/>
            </a:xfrm>
            <a:custGeom>
              <a:avLst/>
              <a:gdLst>
                <a:gd name="T0" fmla="*/ 1152 w 1839"/>
                <a:gd name="T1" fmla="*/ 893 h 965"/>
                <a:gd name="T2" fmla="*/ 1188 w 1839"/>
                <a:gd name="T3" fmla="*/ 947 h 965"/>
                <a:gd name="T4" fmla="*/ 1332 w 1839"/>
                <a:gd name="T5" fmla="*/ 965 h 965"/>
                <a:gd name="T6" fmla="*/ 1800 w 1839"/>
                <a:gd name="T7" fmla="*/ 947 h 965"/>
                <a:gd name="T8" fmla="*/ 1800 w 1839"/>
                <a:gd name="T9" fmla="*/ 749 h 965"/>
                <a:gd name="T10" fmla="*/ 1746 w 1839"/>
                <a:gd name="T11" fmla="*/ 695 h 965"/>
                <a:gd name="T12" fmla="*/ 1638 w 1839"/>
                <a:gd name="T13" fmla="*/ 623 h 965"/>
                <a:gd name="T14" fmla="*/ 1548 w 1839"/>
                <a:gd name="T15" fmla="*/ 461 h 965"/>
                <a:gd name="T16" fmla="*/ 1530 w 1839"/>
                <a:gd name="T17" fmla="*/ 281 h 965"/>
                <a:gd name="T18" fmla="*/ 1404 w 1839"/>
                <a:gd name="T19" fmla="*/ 83 h 965"/>
                <a:gd name="T20" fmla="*/ 1062 w 1839"/>
                <a:gd name="T21" fmla="*/ 47 h 965"/>
                <a:gd name="T22" fmla="*/ 738 w 1839"/>
                <a:gd name="T23" fmla="*/ 83 h 965"/>
                <a:gd name="T24" fmla="*/ 486 w 1839"/>
                <a:gd name="T25" fmla="*/ 119 h 965"/>
                <a:gd name="T26" fmla="*/ 0 w 1839"/>
                <a:gd name="T27" fmla="*/ 299 h 965"/>
                <a:gd name="T28" fmla="*/ 414 w 1839"/>
                <a:gd name="T29" fmla="*/ 353 h 965"/>
                <a:gd name="T30" fmla="*/ 594 w 1839"/>
                <a:gd name="T31" fmla="*/ 425 h 965"/>
                <a:gd name="T32" fmla="*/ 936 w 1839"/>
                <a:gd name="T33" fmla="*/ 497 h 965"/>
                <a:gd name="T34" fmla="*/ 990 w 1839"/>
                <a:gd name="T35" fmla="*/ 533 h 965"/>
                <a:gd name="T36" fmla="*/ 1044 w 1839"/>
                <a:gd name="T37" fmla="*/ 731 h 965"/>
                <a:gd name="T38" fmla="*/ 1116 w 1839"/>
                <a:gd name="T39" fmla="*/ 839 h 965"/>
                <a:gd name="T40" fmla="*/ 1152 w 1839"/>
                <a:gd name="T41" fmla="*/ 893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9" h="965">
                  <a:moveTo>
                    <a:pt x="1152" y="893"/>
                  </a:moveTo>
                  <a:cubicBezTo>
                    <a:pt x="1164" y="911"/>
                    <a:pt x="1168" y="939"/>
                    <a:pt x="1188" y="947"/>
                  </a:cubicBezTo>
                  <a:cubicBezTo>
                    <a:pt x="1233" y="965"/>
                    <a:pt x="1284" y="965"/>
                    <a:pt x="1332" y="965"/>
                  </a:cubicBezTo>
                  <a:cubicBezTo>
                    <a:pt x="1488" y="965"/>
                    <a:pt x="1644" y="953"/>
                    <a:pt x="1800" y="947"/>
                  </a:cubicBezTo>
                  <a:cubicBezTo>
                    <a:pt x="1826" y="869"/>
                    <a:pt x="1839" y="856"/>
                    <a:pt x="1800" y="749"/>
                  </a:cubicBezTo>
                  <a:cubicBezTo>
                    <a:pt x="1791" y="725"/>
                    <a:pt x="1766" y="711"/>
                    <a:pt x="1746" y="695"/>
                  </a:cubicBezTo>
                  <a:cubicBezTo>
                    <a:pt x="1712" y="668"/>
                    <a:pt x="1638" y="623"/>
                    <a:pt x="1638" y="623"/>
                  </a:cubicBezTo>
                  <a:cubicBezTo>
                    <a:pt x="1602" y="569"/>
                    <a:pt x="1584" y="515"/>
                    <a:pt x="1548" y="461"/>
                  </a:cubicBezTo>
                  <a:cubicBezTo>
                    <a:pt x="1542" y="401"/>
                    <a:pt x="1557" y="335"/>
                    <a:pt x="1530" y="281"/>
                  </a:cubicBezTo>
                  <a:cubicBezTo>
                    <a:pt x="1491" y="202"/>
                    <a:pt x="1473" y="106"/>
                    <a:pt x="1404" y="83"/>
                  </a:cubicBezTo>
                  <a:cubicBezTo>
                    <a:pt x="1257" y="104"/>
                    <a:pt x="1202" y="0"/>
                    <a:pt x="1062" y="47"/>
                  </a:cubicBezTo>
                  <a:cubicBezTo>
                    <a:pt x="1026" y="59"/>
                    <a:pt x="776" y="82"/>
                    <a:pt x="738" y="83"/>
                  </a:cubicBezTo>
                  <a:cubicBezTo>
                    <a:pt x="708" y="89"/>
                    <a:pt x="609" y="83"/>
                    <a:pt x="486" y="119"/>
                  </a:cubicBezTo>
                  <a:cubicBezTo>
                    <a:pt x="363" y="155"/>
                    <a:pt x="12" y="260"/>
                    <a:pt x="0" y="299"/>
                  </a:cubicBezTo>
                  <a:cubicBezTo>
                    <a:pt x="181" y="390"/>
                    <a:pt x="15" y="318"/>
                    <a:pt x="414" y="353"/>
                  </a:cubicBezTo>
                  <a:cubicBezTo>
                    <a:pt x="489" y="360"/>
                    <a:pt x="530" y="397"/>
                    <a:pt x="594" y="425"/>
                  </a:cubicBezTo>
                  <a:cubicBezTo>
                    <a:pt x="716" y="479"/>
                    <a:pt x="802" y="484"/>
                    <a:pt x="936" y="497"/>
                  </a:cubicBezTo>
                  <a:cubicBezTo>
                    <a:pt x="954" y="509"/>
                    <a:pt x="979" y="515"/>
                    <a:pt x="990" y="533"/>
                  </a:cubicBezTo>
                  <a:cubicBezTo>
                    <a:pt x="1076" y="671"/>
                    <a:pt x="986" y="603"/>
                    <a:pt x="1044" y="731"/>
                  </a:cubicBezTo>
                  <a:cubicBezTo>
                    <a:pt x="1062" y="770"/>
                    <a:pt x="1102" y="798"/>
                    <a:pt x="1116" y="839"/>
                  </a:cubicBezTo>
                  <a:cubicBezTo>
                    <a:pt x="1136" y="899"/>
                    <a:pt x="1115" y="893"/>
                    <a:pt x="1152" y="89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3" name="Freeform 451" descr="Large confetti"/>
            <p:cNvSpPr>
              <a:spLocks/>
            </p:cNvSpPr>
            <p:nvPr/>
          </p:nvSpPr>
          <p:spPr bwMode="auto">
            <a:xfrm>
              <a:off x="2156" y="977"/>
              <a:ext cx="384" cy="133"/>
            </a:xfrm>
            <a:custGeom>
              <a:avLst/>
              <a:gdLst>
                <a:gd name="T0" fmla="*/ 262 w 1036"/>
                <a:gd name="T1" fmla="*/ 10 h 359"/>
                <a:gd name="T2" fmla="*/ 166 w 1036"/>
                <a:gd name="T3" fmla="*/ 16 h 359"/>
                <a:gd name="T4" fmla="*/ 136 w 1036"/>
                <a:gd name="T5" fmla="*/ 58 h 359"/>
                <a:gd name="T6" fmla="*/ 112 w 1036"/>
                <a:gd name="T7" fmla="*/ 94 h 359"/>
                <a:gd name="T8" fmla="*/ 106 w 1036"/>
                <a:gd name="T9" fmla="*/ 172 h 359"/>
                <a:gd name="T10" fmla="*/ 34 w 1036"/>
                <a:gd name="T11" fmla="*/ 232 h 359"/>
                <a:gd name="T12" fmla="*/ 4 w 1036"/>
                <a:gd name="T13" fmla="*/ 286 h 359"/>
                <a:gd name="T14" fmla="*/ 10 w 1036"/>
                <a:gd name="T15" fmla="*/ 352 h 359"/>
                <a:gd name="T16" fmla="*/ 34 w 1036"/>
                <a:gd name="T17" fmla="*/ 346 h 359"/>
                <a:gd name="T18" fmla="*/ 70 w 1036"/>
                <a:gd name="T19" fmla="*/ 334 h 359"/>
                <a:gd name="T20" fmla="*/ 190 w 1036"/>
                <a:gd name="T21" fmla="*/ 298 h 359"/>
                <a:gd name="T22" fmla="*/ 292 w 1036"/>
                <a:gd name="T23" fmla="*/ 226 h 359"/>
                <a:gd name="T24" fmla="*/ 586 w 1036"/>
                <a:gd name="T25" fmla="*/ 244 h 359"/>
                <a:gd name="T26" fmla="*/ 604 w 1036"/>
                <a:gd name="T27" fmla="*/ 262 h 359"/>
                <a:gd name="T28" fmla="*/ 640 w 1036"/>
                <a:gd name="T29" fmla="*/ 274 h 359"/>
                <a:gd name="T30" fmla="*/ 802 w 1036"/>
                <a:gd name="T31" fmla="*/ 268 h 359"/>
                <a:gd name="T32" fmla="*/ 856 w 1036"/>
                <a:gd name="T33" fmla="*/ 250 h 359"/>
                <a:gd name="T34" fmla="*/ 1036 w 1036"/>
                <a:gd name="T35" fmla="*/ 232 h 359"/>
                <a:gd name="T36" fmla="*/ 964 w 1036"/>
                <a:gd name="T37" fmla="*/ 142 h 359"/>
                <a:gd name="T38" fmla="*/ 874 w 1036"/>
                <a:gd name="T39" fmla="*/ 166 h 359"/>
                <a:gd name="T40" fmla="*/ 796 w 1036"/>
                <a:gd name="T41" fmla="*/ 160 h 359"/>
                <a:gd name="T42" fmla="*/ 724 w 1036"/>
                <a:gd name="T43" fmla="*/ 100 h 359"/>
                <a:gd name="T44" fmla="*/ 664 w 1036"/>
                <a:gd name="T45" fmla="*/ 70 h 359"/>
                <a:gd name="T46" fmla="*/ 646 w 1036"/>
                <a:gd name="T47" fmla="*/ 64 h 359"/>
                <a:gd name="T48" fmla="*/ 538 w 1036"/>
                <a:gd name="T49" fmla="*/ 76 h 359"/>
                <a:gd name="T50" fmla="*/ 502 w 1036"/>
                <a:gd name="T51" fmla="*/ 22 h 359"/>
                <a:gd name="T52" fmla="*/ 466 w 1036"/>
                <a:gd name="T53" fmla="*/ 10 h 359"/>
                <a:gd name="T54" fmla="*/ 310 w 1036"/>
                <a:gd name="T55" fmla="*/ 16 h 359"/>
                <a:gd name="T56" fmla="*/ 274 w 1036"/>
                <a:gd name="T57" fmla="*/ 4 h 359"/>
                <a:gd name="T58" fmla="*/ 238 w 1036"/>
                <a:gd name="T59" fmla="*/ 10 h 359"/>
                <a:gd name="T60" fmla="*/ 262 w 1036"/>
                <a:gd name="T61" fmla="*/ 1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6" h="359">
                  <a:moveTo>
                    <a:pt x="262" y="10"/>
                  </a:moveTo>
                  <a:cubicBezTo>
                    <a:pt x="230" y="12"/>
                    <a:pt x="197" y="9"/>
                    <a:pt x="166" y="16"/>
                  </a:cubicBezTo>
                  <a:cubicBezTo>
                    <a:pt x="151" y="19"/>
                    <a:pt x="142" y="49"/>
                    <a:pt x="136" y="58"/>
                  </a:cubicBezTo>
                  <a:cubicBezTo>
                    <a:pt x="129" y="70"/>
                    <a:pt x="112" y="94"/>
                    <a:pt x="112" y="94"/>
                  </a:cubicBezTo>
                  <a:cubicBezTo>
                    <a:pt x="110" y="120"/>
                    <a:pt x="112" y="147"/>
                    <a:pt x="106" y="172"/>
                  </a:cubicBezTo>
                  <a:cubicBezTo>
                    <a:pt x="104" y="181"/>
                    <a:pt x="44" y="225"/>
                    <a:pt x="34" y="232"/>
                  </a:cubicBezTo>
                  <a:cubicBezTo>
                    <a:pt x="22" y="250"/>
                    <a:pt x="16" y="268"/>
                    <a:pt x="4" y="286"/>
                  </a:cubicBezTo>
                  <a:cubicBezTo>
                    <a:pt x="6" y="308"/>
                    <a:pt x="0" y="332"/>
                    <a:pt x="10" y="352"/>
                  </a:cubicBezTo>
                  <a:cubicBezTo>
                    <a:pt x="14" y="359"/>
                    <a:pt x="26" y="348"/>
                    <a:pt x="34" y="346"/>
                  </a:cubicBezTo>
                  <a:cubicBezTo>
                    <a:pt x="46" y="342"/>
                    <a:pt x="58" y="338"/>
                    <a:pt x="70" y="334"/>
                  </a:cubicBezTo>
                  <a:cubicBezTo>
                    <a:pt x="110" y="321"/>
                    <a:pt x="150" y="311"/>
                    <a:pt x="190" y="298"/>
                  </a:cubicBezTo>
                  <a:cubicBezTo>
                    <a:pt x="216" y="259"/>
                    <a:pt x="256" y="250"/>
                    <a:pt x="292" y="226"/>
                  </a:cubicBezTo>
                  <a:cubicBezTo>
                    <a:pt x="376" y="230"/>
                    <a:pt x="509" y="218"/>
                    <a:pt x="586" y="244"/>
                  </a:cubicBezTo>
                  <a:cubicBezTo>
                    <a:pt x="592" y="250"/>
                    <a:pt x="597" y="258"/>
                    <a:pt x="604" y="262"/>
                  </a:cubicBezTo>
                  <a:cubicBezTo>
                    <a:pt x="615" y="268"/>
                    <a:pt x="640" y="274"/>
                    <a:pt x="640" y="274"/>
                  </a:cubicBezTo>
                  <a:cubicBezTo>
                    <a:pt x="694" y="272"/>
                    <a:pt x="748" y="273"/>
                    <a:pt x="802" y="268"/>
                  </a:cubicBezTo>
                  <a:cubicBezTo>
                    <a:pt x="821" y="266"/>
                    <a:pt x="856" y="250"/>
                    <a:pt x="856" y="250"/>
                  </a:cubicBezTo>
                  <a:cubicBezTo>
                    <a:pt x="912" y="256"/>
                    <a:pt x="1001" y="285"/>
                    <a:pt x="1036" y="232"/>
                  </a:cubicBezTo>
                  <a:cubicBezTo>
                    <a:pt x="1023" y="167"/>
                    <a:pt x="1024" y="162"/>
                    <a:pt x="964" y="142"/>
                  </a:cubicBezTo>
                  <a:cubicBezTo>
                    <a:pt x="922" y="147"/>
                    <a:pt x="906" y="145"/>
                    <a:pt x="874" y="166"/>
                  </a:cubicBezTo>
                  <a:cubicBezTo>
                    <a:pt x="848" y="164"/>
                    <a:pt x="822" y="165"/>
                    <a:pt x="796" y="160"/>
                  </a:cubicBezTo>
                  <a:cubicBezTo>
                    <a:pt x="773" y="156"/>
                    <a:pt x="741" y="115"/>
                    <a:pt x="724" y="100"/>
                  </a:cubicBezTo>
                  <a:cubicBezTo>
                    <a:pt x="697" y="77"/>
                    <a:pt x="701" y="82"/>
                    <a:pt x="664" y="70"/>
                  </a:cubicBezTo>
                  <a:cubicBezTo>
                    <a:pt x="658" y="68"/>
                    <a:pt x="646" y="64"/>
                    <a:pt x="646" y="64"/>
                  </a:cubicBezTo>
                  <a:cubicBezTo>
                    <a:pt x="605" y="69"/>
                    <a:pt x="576" y="84"/>
                    <a:pt x="538" y="76"/>
                  </a:cubicBezTo>
                  <a:cubicBezTo>
                    <a:pt x="526" y="58"/>
                    <a:pt x="514" y="40"/>
                    <a:pt x="502" y="22"/>
                  </a:cubicBezTo>
                  <a:cubicBezTo>
                    <a:pt x="495" y="11"/>
                    <a:pt x="466" y="10"/>
                    <a:pt x="466" y="10"/>
                  </a:cubicBezTo>
                  <a:cubicBezTo>
                    <a:pt x="400" y="15"/>
                    <a:pt x="371" y="23"/>
                    <a:pt x="310" y="16"/>
                  </a:cubicBezTo>
                  <a:cubicBezTo>
                    <a:pt x="298" y="12"/>
                    <a:pt x="286" y="8"/>
                    <a:pt x="274" y="4"/>
                  </a:cubicBezTo>
                  <a:cubicBezTo>
                    <a:pt x="262" y="0"/>
                    <a:pt x="249" y="5"/>
                    <a:pt x="238" y="10"/>
                  </a:cubicBezTo>
                  <a:cubicBezTo>
                    <a:pt x="231" y="14"/>
                    <a:pt x="254" y="10"/>
                    <a:pt x="262" y="10"/>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4" name="Freeform 452" descr="Large confetti"/>
            <p:cNvSpPr>
              <a:spLocks/>
            </p:cNvSpPr>
            <p:nvPr/>
          </p:nvSpPr>
          <p:spPr bwMode="auto">
            <a:xfrm>
              <a:off x="3072" y="541"/>
              <a:ext cx="266" cy="626"/>
            </a:xfrm>
            <a:custGeom>
              <a:avLst/>
              <a:gdLst>
                <a:gd name="T0" fmla="*/ 572 w 716"/>
                <a:gd name="T1" fmla="*/ 24 h 1692"/>
                <a:gd name="T2" fmla="*/ 458 w 716"/>
                <a:gd name="T3" fmla="*/ 84 h 1692"/>
                <a:gd name="T4" fmla="*/ 182 w 716"/>
                <a:gd name="T5" fmla="*/ 78 h 1692"/>
                <a:gd name="T6" fmla="*/ 50 w 716"/>
                <a:gd name="T7" fmla="*/ 192 h 1692"/>
                <a:gd name="T8" fmla="*/ 98 w 716"/>
                <a:gd name="T9" fmla="*/ 456 h 1692"/>
                <a:gd name="T10" fmla="*/ 158 w 716"/>
                <a:gd name="T11" fmla="*/ 528 h 1692"/>
                <a:gd name="T12" fmla="*/ 182 w 716"/>
                <a:gd name="T13" fmla="*/ 564 h 1692"/>
                <a:gd name="T14" fmla="*/ 224 w 716"/>
                <a:gd name="T15" fmla="*/ 912 h 1692"/>
                <a:gd name="T16" fmla="*/ 230 w 716"/>
                <a:gd name="T17" fmla="*/ 936 h 1692"/>
                <a:gd name="T18" fmla="*/ 248 w 716"/>
                <a:gd name="T19" fmla="*/ 954 h 1692"/>
                <a:gd name="T20" fmla="*/ 260 w 716"/>
                <a:gd name="T21" fmla="*/ 1014 h 1692"/>
                <a:gd name="T22" fmla="*/ 302 w 716"/>
                <a:gd name="T23" fmla="*/ 1206 h 1692"/>
                <a:gd name="T24" fmla="*/ 374 w 716"/>
                <a:gd name="T25" fmla="*/ 1260 h 1692"/>
                <a:gd name="T26" fmla="*/ 392 w 716"/>
                <a:gd name="T27" fmla="*/ 1320 h 1692"/>
                <a:gd name="T28" fmla="*/ 404 w 716"/>
                <a:gd name="T29" fmla="*/ 1368 h 1692"/>
                <a:gd name="T30" fmla="*/ 494 w 716"/>
                <a:gd name="T31" fmla="*/ 1572 h 1692"/>
                <a:gd name="T32" fmla="*/ 518 w 716"/>
                <a:gd name="T33" fmla="*/ 1692 h 1692"/>
                <a:gd name="T34" fmla="*/ 602 w 716"/>
                <a:gd name="T35" fmla="*/ 1668 h 1692"/>
                <a:gd name="T36" fmla="*/ 710 w 716"/>
                <a:gd name="T37" fmla="*/ 1542 h 1692"/>
                <a:gd name="T38" fmla="*/ 626 w 716"/>
                <a:gd name="T39" fmla="*/ 1314 h 1692"/>
                <a:gd name="T40" fmla="*/ 644 w 716"/>
                <a:gd name="T41" fmla="*/ 1176 h 1692"/>
                <a:gd name="T42" fmla="*/ 608 w 716"/>
                <a:gd name="T43" fmla="*/ 978 h 1692"/>
                <a:gd name="T44" fmla="*/ 596 w 716"/>
                <a:gd name="T45" fmla="*/ 942 h 1692"/>
                <a:gd name="T46" fmla="*/ 584 w 716"/>
                <a:gd name="T47" fmla="*/ 882 h 1692"/>
                <a:gd name="T48" fmla="*/ 590 w 716"/>
                <a:gd name="T49" fmla="*/ 732 h 1692"/>
                <a:gd name="T50" fmla="*/ 650 w 716"/>
                <a:gd name="T51" fmla="*/ 642 h 1692"/>
                <a:gd name="T52" fmla="*/ 686 w 716"/>
                <a:gd name="T53" fmla="*/ 552 h 1692"/>
                <a:gd name="T54" fmla="*/ 668 w 716"/>
                <a:gd name="T55" fmla="*/ 342 h 1692"/>
                <a:gd name="T56" fmla="*/ 686 w 716"/>
                <a:gd name="T57" fmla="*/ 228 h 1692"/>
                <a:gd name="T58" fmla="*/ 698 w 716"/>
                <a:gd name="T59" fmla="*/ 192 h 1692"/>
                <a:gd name="T60" fmla="*/ 686 w 716"/>
                <a:gd name="T61" fmla="*/ 66 h 1692"/>
                <a:gd name="T62" fmla="*/ 602 w 716"/>
                <a:gd name="T63" fmla="*/ 0 h 1692"/>
                <a:gd name="T64" fmla="*/ 560 w 716"/>
                <a:gd name="T65" fmla="*/ 24 h 1692"/>
                <a:gd name="T66" fmla="*/ 572 w 716"/>
                <a:gd name="T67" fmla="*/ 24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6" h="1692">
                  <a:moveTo>
                    <a:pt x="572" y="24"/>
                  </a:moveTo>
                  <a:cubicBezTo>
                    <a:pt x="531" y="38"/>
                    <a:pt x="500" y="70"/>
                    <a:pt x="458" y="84"/>
                  </a:cubicBezTo>
                  <a:cubicBezTo>
                    <a:pt x="372" y="81"/>
                    <a:pt x="271" y="68"/>
                    <a:pt x="182" y="78"/>
                  </a:cubicBezTo>
                  <a:cubicBezTo>
                    <a:pt x="126" y="97"/>
                    <a:pt x="103" y="174"/>
                    <a:pt x="50" y="192"/>
                  </a:cubicBezTo>
                  <a:cubicBezTo>
                    <a:pt x="0" y="267"/>
                    <a:pt x="41" y="392"/>
                    <a:pt x="98" y="456"/>
                  </a:cubicBezTo>
                  <a:cubicBezTo>
                    <a:pt x="157" y="522"/>
                    <a:pt x="113" y="461"/>
                    <a:pt x="158" y="528"/>
                  </a:cubicBezTo>
                  <a:cubicBezTo>
                    <a:pt x="166" y="540"/>
                    <a:pt x="182" y="564"/>
                    <a:pt x="182" y="564"/>
                  </a:cubicBezTo>
                  <a:cubicBezTo>
                    <a:pt x="186" y="739"/>
                    <a:pt x="149" y="800"/>
                    <a:pt x="224" y="912"/>
                  </a:cubicBezTo>
                  <a:cubicBezTo>
                    <a:pt x="226" y="920"/>
                    <a:pt x="226" y="929"/>
                    <a:pt x="230" y="936"/>
                  </a:cubicBezTo>
                  <a:cubicBezTo>
                    <a:pt x="234" y="943"/>
                    <a:pt x="245" y="946"/>
                    <a:pt x="248" y="954"/>
                  </a:cubicBezTo>
                  <a:cubicBezTo>
                    <a:pt x="256" y="973"/>
                    <a:pt x="255" y="994"/>
                    <a:pt x="260" y="1014"/>
                  </a:cubicBezTo>
                  <a:cubicBezTo>
                    <a:pt x="262" y="1068"/>
                    <a:pt x="244" y="1168"/>
                    <a:pt x="302" y="1206"/>
                  </a:cubicBezTo>
                  <a:cubicBezTo>
                    <a:pt x="322" y="1235"/>
                    <a:pt x="346" y="1242"/>
                    <a:pt x="374" y="1260"/>
                  </a:cubicBezTo>
                  <a:cubicBezTo>
                    <a:pt x="396" y="1293"/>
                    <a:pt x="381" y="1265"/>
                    <a:pt x="392" y="1320"/>
                  </a:cubicBezTo>
                  <a:cubicBezTo>
                    <a:pt x="395" y="1336"/>
                    <a:pt x="404" y="1368"/>
                    <a:pt x="404" y="1368"/>
                  </a:cubicBezTo>
                  <a:cubicBezTo>
                    <a:pt x="410" y="1445"/>
                    <a:pt x="405" y="1542"/>
                    <a:pt x="494" y="1572"/>
                  </a:cubicBezTo>
                  <a:cubicBezTo>
                    <a:pt x="506" y="1609"/>
                    <a:pt x="511" y="1653"/>
                    <a:pt x="518" y="1692"/>
                  </a:cubicBezTo>
                  <a:cubicBezTo>
                    <a:pt x="557" y="1687"/>
                    <a:pt x="572" y="1688"/>
                    <a:pt x="602" y="1668"/>
                  </a:cubicBezTo>
                  <a:cubicBezTo>
                    <a:pt x="634" y="1620"/>
                    <a:pt x="685" y="1592"/>
                    <a:pt x="710" y="1542"/>
                  </a:cubicBezTo>
                  <a:cubicBezTo>
                    <a:pt x="697" y="1445"/>
                    <a:pt x="679" y="1393"/>
                    <a:pt x="626" y="1314"/>
                  </a:cubicBezTo>
                  <a:cubicBezTo>
                    <a:pt x="630" y="1260"/>
                    <a:pt x="634" y="1225"/>
                    <a:pt x="644" y="1176"/>
                  </a:cubicBezTo>
                  <a:cubicBezTo>
                    <a:pt x="638" y="1076"/>
                    <a:pt x="631" y="1061"/>
                    <a:pt x="608" y="978"/>
                  </a:cubicBezTo>
                  <a:cubicBezTo>
                    <a:pt x="605" y="966"/>
                    <a:pt x="600" y="954"/>
                    <a:pt x="596" y="942"/>
                  </a:cubicBezTo>
                  <a:cubicBezTo>
                    <a:pt x="590" y="923"/>
                    <a:pt x="584" y="882"/>
                    <a:pt x="584" y="882"/>
                  </a:cubicBezTo>
                  <a:cubicBezTo>
                    <a:pt x="586" y="832"/>
                    <a:pt x="585" y="782"/>
                    <a:pt x="590" y="732"/>
                  </a:cubicBezTo>
                  <a:cubicBezTo>
                    <a:pt x="593" y="700"/>
                    <a:pt x="635" y="669"/>
                    <a:pt x="650" y="642"/>
                  </a:cubicBezTo>
                  <a:cubicBezTo>
                    <a:pt x="664" y="616"/>
                    <a:pt x="677" y="580"/>
                    <a:pt x="686" y="552"/>
                  </a:cubicBezTo>
                  <a:cubicBezTo>
                    <a:pt x="683" y="478"/>
                    <a:pt x="686" y="412"/>
                    <a:pt x="668" y="342"/>
                  </a:cubicBezTo>
                  <a:cubicBezTo>
                    <a:pt x="675" y="251"/>
                    <a:pt x="666" y="289"/>
                    <a:pt x="686" y="228"/>
                  </a:cubicBezTo>
                  <a:cubicBezTo>
                    <a:pt x="690" y="216"/>
                    <a:pt x="698" y="192"/>
                    <a:pt x="698" y="192"/>
                  </a:cubicBezTo>
                  <a:cubicBezTo>
                    <a:pt x="696" y="150"/>
                    <a:pt x="716" y="96"/>
                    <a:pt x="686" y="66"/>
                  </a:cubicBezTo>
                  <a:cubicBezTo>
                    <a:pt x="677" y="57"/>
                    <a:pt x="611" y="3"/>
                    <a:pt x="602" y="0"/>
                  </a:cubicBezTo>
                  <a:cubicBezTo>
                    <a:pt x="590" y="2"/>
                    <a:pt x="560" y="1"/>
                    <a:pt x="560" y="24"/>
                  </a:cubicBezTo>
                  <a:cubicBezTo>
                    <a:pt x="560" y="28"/>
                    <a:pt x="568" y="24"/>
                    <a:pt x="572" y="24"/>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5" name="Freeform 453" descr="Large confetti"/>
            <p:cNvSpPr>
              <a:spLocks/>
            </p:cNvSpPr>
            <p:nvPr/>
          </p:nvSpPr>
          <p:spPr bwMode="auto">
            <a:xfrm>
              <a:off x="2325" y="2466"/>
              <a:ext cx="668" cy="509"/>
            </a:xfrm>
            <a:custGeom>
              <a:avLst/>
              <a:gdLst>
                <a:gd name="T0" fmla="*/ 455 w 1805"/>
                <a:gd name="T1" fmla="*/ 78 h 1374"/>
                <a:gd name="T2" fmla="*/ 401 w 1805"/>
                <a:gd name="T3" fmla="*/ 180 h 1374"/>
                <a:gd name="T4" fmla="*/ 347 w 1805"/>
                <a:gd name="T5" fmla="*/ 222 h 1374"/>
                <a:gd name="T6" fmla="*/ 65 w 1805"/>
                <a:gd name="T7" fmla="*/ 228 h 1374"/>
                <a:gd name="T8" fmla="*/ 11 w 1805"/>
                <a:gd name="T9" fmla="*/ 324 h 1374"/>
                <a:gd name="T10" fmla="*/ 23 w 1805"/>
                <a:gd name="T11" fmla="*/ 432 h 1374"/>
                <a:gd name="T12" fmla="*/ 419 w 1805"/>
                <a:gd name="T13" fmla="*/ 534 h 1374"/>
                <a:gd name="T14" fmla="*/ 521 w 1805"/>
                <a:gd name="T15" fmla="*/ 558 h 1374"/>
                <a:gd name="T16" fmla="*/ 761 w 1805"/>
                <a:gd name="T17" fmla="*/ 600 h 1374"/>
                <a:gd name="T18" fmla="*/ 983 w 1805"/>
                <a:gd name="T19" fmla="*/ 858 h 1374"/>
                <a:gd name="T20" fmla="*/ 1133 w 1805"/>
                <a:gd name="T21" fmla="*/ 1002 h 1374"/>
                <a:gd name="T22" fmla="*/ 1217 w 1805"/>
                <a:gd name="T23" fmla="*/ 1062 h 1374"/>
                <a:gd name="T24" fmla="*/ 1253 w 1805"/>
                <a:gd name="T25" fmla="*/ 1086 h 1374"/>
                <a:gd name="T26" fmla="*/ 1271 w 1805"/>
                <a:gd name="T27" fmla="*/ 1098 h 1374"/>
                <a:gd name="T28" fmla="*/ 1349 w 1805"/>
                <a:gd name="T29" fmla="*/ 1194 h 1374"/>
                <a:gd name="T30" fmla="*/ 1433 w 1805"/>
                <a:gd name="T31" fmla="*/ 1296 h 1374"/>
                <a:gd name="T32" fmla="*/ 1625 w 1805"/>
                <a:gd name="T33" fmla="*/ 1374 h 1374"/>
                <a:gd name="T34" fmla="*/ 1739 w 1805"/>
                <a:gd name="T35" fmla="*/ 1350 h 1374"/>
                <a:gd name="T36" fmla="*/ 1805 w 1805"/>
                <a:gd name="T37" fmla="*/ 1266 h 1374"/>
                <a:gd name="T38" fmla="*/ 1781 w 1805"/>
                <a:gd name="T39" fmla="*/ 1182 h 1374"/>
                <a:gd name="T40" fmla="*/ 1721 w 1805"/>
                <a:gd name="T41" fmla="*/ 1152 h 1374"/>
                <a:gd name="T42" fmla="*/ 1601 w 1805"/>
                <a:gd name="T43" fmla="*/ 1110 h 1374"/>
                <a:gd name="T44" fmla="*/ 1493 w 1805"/>
                <a:gd name="T45" fmla="*/ 1038 h 1374"/>
                <a:gd name="T46" fmla="*/ 1379 w 1805"/>
                <a:gd name="T47" fmla="*/ 930 h 1374"/>
                <a:gd name="T48" fmla="*/ 1295 w 1805"/>
                <a:gd name="T49" fmla="*/ 846 h 1374"/>
                <a:gd name="T50" fmla="*/ 1259 w 1805"/>
                <a:gd name="T51" fmla="*/ 810 h 1374"/>
                <a:gd name="T52" fmla="*/ 1241 w 1805"/>
                <a:gd name="T53" fmla="*/ 792 h 1374"/>
                <a:gd name="T54" fmla="*/ 1235 w 1805"/>
                <a:gd name="T55" fmla="*/ 768 h 1374"/>
                <a:gd name="T56" fmla="*/ 1217 w 1805"/>
                <a:gd name="T57" fmla="*/ 750 h 1374"/>
                <a:gd name="T58" fmla="*/ 1199 w 1805"/>
                <a:gd name="T59" fmla="*/ 684 h 1374"/>
                <a:gd name="T60" fmla="*/ 1151 w 1805"/>
                <a:gd name="T61" fmla="*/ 336 h 1374"/>
                <a:gd name="T62" fmla="*/ 1157 w 1805"/>
                <a:gd name="T63" fmla="*/ 228 h 1374"/>
                <a:gd name="T64" fmla="*/ 1223 w 1805"/>
                <a:gd name="T65" fmla="*/ 132 h 1374"/>
                <a:gd name="T66" fmla="*/ 1229 w 1805"/>
                <a:gd name="T67" fmla="*/ 102 h 1374"/>
                <a:gd name="T68" fmla="*/ 1133 w 1805"/>
                <a:gd name="T69" fmla="*/ 0 h 1374"/>
                <a:gd name="T70" fmla="*/ 953 w 1805"/>
                <a:gd name="T71" fmla="*/ 6 h 1374"/>
                <a:gd name="T72" fmla="*/ 839 w 1805"/>
                <a:gd name="T73" fmla="*/ 66 h 1374"/>
                <a:gd name="T74" fmla="*/ 719 w 1805"/>
                <a:gd name="T75" fmla="*/ 138 h 1374"/>
                <a:gd name="T76" fmla="*/ 671 w 1805"/>
                <a:gd name="T77" fmla="*/ 132 h 1374"/>
                <a:gd name="T78" fmla="*/ 623 w 1805"/>
                <a:gd name="T79" fmla="*/ 120 h 1374"/>
                <a:gd name="T80" fmla="*/ 455 w 1805"/>
                <a:gd name="T81" fmla="*/ 78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5" h="1374">
                  <a:moveTo>
                    <a:pt x="455" y="78"/>
                  </a:moveTo>
                  <a:cubicBezTo>
                    <a:pt x="442" y="117"/>
                    <a:pt x="428" y="149"/>
                    <a:pt x="401" y="180"/>
                  </a:cubicBezTo>
                  <a:cubicBezTo>
                    <a:pt x="386" y="197"/>
                    <a:pt x="347" y="222"/>
                    <a:pt x="347" y="222"/>
                  </a:cubicBezTo>
                  <a:cubicBezTo>
                    <a:pt x="260" y="217"/>
                    <a:pt x="148" y="200"/>
                    <a:pt x="65" y="228"/>
                  </a:cubicBezTo>
                  <a:cubicBezTo>
                    <a:pt x="44" y="260"/>
                    <a:pt x="23" y="287"/>
                    <a:pt x="11" y="324"/>
                  </a:cubicBezTo>
                  <a:cubicBezTo>
                    <a:pt x="14" y="360"/>
                    <a:pt x="0" y="404"/>
                    <a:pt x="23" y="432"/>
                  </a:cubicBezTo>
                  <a:cubicBezTo>
                    <a:pt x="117" y="545"/>
                    <a:pt x="294" y="530"/>
                    <a:pt x="419" y="534"/>
                  </a:cubicBezTo>
                  <a:cubicBezTo>
                    <a:pt x="453" y="542"/>
                    <a:pt x="487" y="551"/>
                    <a:pt x="521" y="558"/>
                  </a:cubicBezTo>
                  <a:cubicBezTo>
                    <a:pt x="588" y="603"/>
                    <a:pt x="686" y="597"/>
                    <a:pt x="761" y="600"/>
                  </a:cubicBezTo>
                  <a:cubicBezTo>
                    <a:pt x="855" y="663"/>
                    <a:pt x="924" y="763"/>
                    <a:pt x="983" y="858"/>
                  </a:cubicBezTo>
                  <a:cubicBezTo>
                    <a:pt x="1019" y="916"/>
                    <a:pt x="1064" y="979"/>
                    <a:pt x="1133" y="1002"/>
                  </a:cubicBezTo>
                  <a:cubicBezTo>
                    <a:pt x="1153" y="1033"/>
                    <a:pt x="1186" y="1044"/>
                    <a:pt x="1217" y="1062"/>
                  </a:cubicBezTo>
                  <a:cubicBezTo>
                    <a:pt x="1229" y="1069"/>
                    <a:pt x="1241" y="1078"/>
                    <a:pt x="1253" y="1086"/>
                  </a:cubicBezTo>
                  <a:cubicBezTo>
                    <a:pt x="1259" y="1090"/>
                    <a:pt x="1271" y="1098"/>
                    <a:pt x="1271" y="1098"/>
                  </a:cubicBezTo>
                  <a:cubicBezTo>
                    <a:pt x="1294" y="1132"/>
                    <a:pt x="1323" y="1162"/>
                    <a:pt x="1349" y="1194"/>
                  </a:cubicBezTo>
                  <a:cubicBezTo>
                    <a:pt x="1373" y="1223"/>
                    <a:pt x="1401" y="1273"/>
                    <a:pt x="1433" y="1296"/>
                  </a:cubicBezTo>
                  <a:cubicBezTo>
                    <a:pt x="1490" y="1337"/>
                    <a:pt x="1555" y="1364"/>
                    <a:pt x="1625" y="1374"/>
                  </a:cubicBezTo>
                  <a:cubicBezTo>
                    <a:pt x="1685" y="1369"/>
                    <a:pt x="1692" y="1366"/>
                    <a:pt x="1739" y="1350"/>
                  </a:cubicBezTo>
                  <a:cubicBezTo>
                    <a:pt x="1766" y="1323"/>
                    <a:pt x="1792" y="1304"/>
                    <a:pt x="1805" y="1266"/>
                  </a:cubicBezTo>
                  <a:cubicBezTo>
                    <a:pt x="1801" y="1234"/>
                    <a:pt x="1802" y="1207"/>
                    <a:pt x="1781" y="1182"/>
                  </a:cubicBezTo>
                  <a:cubicBezTo>
                    <a:pt x="1762" y="1159"/>
                    <a:pt x="1746" y="1163"/>
                    <a:pt x="1721" y="1152"/>
                  </a:cubicBezTo>
                  <a:cubicBezTo>
                    <a:pt x="1683" y="1136"/>
                    <a:pt x="1642" y="1120"/>
                    <a:pt x="1601" y="1110"/>
                  </a:cubicBezTo>
                  <a:cubicBezTo>
                    <a:pt x="1565" y="1086"/>
                    <a:pt x="1531" y="1061"/>
                    <a:pt x="1493" y="1038"/>
                  </a:cubicBezTo>
                  <a:cubicBezTo>
                    <a:pt x="1462" y="1018"/>
                    <a:pt x="1408" y="956"/>
                    <a:pt x="1379" y="930"/>
                  </a:cubicBezTo>
                  <a:cubicBezTo>
                    <a:pt x="1350" y="903"/>
                    <a:pt x="1323" y="874"/>
                    <a:pt x="1295" y="846"/>
                  </a:cubicBezTo>
                  <a:cubicBezTo>
                    <a:pt x="1283" y="834"/>
                    <a:pt x="1271" y="822"/>
                    <a:pt x="1259" y="810"/>
                  </a:cubicBezTo>
                  <a:cubicBezTo>
                    <a:pt x="1253" y="804"/>
                    <a:pt x="1241" y="792"/>
                    <a:pt x="1241" y="792"/>
                  </a:cubicBezTo>
                  <a:cubicBezTo>
                    <a:pt x="1239" y="784"/>
                    <a:pt x="1239" y="775"/>
                    <a:pt x="1235" y="768"/>
                  </a:cubicBezTo>
                  <a:cubicBezTo>
                    <a:pt x="1231" y="761"/>
                    <a:pt x="1220" y="758"/>
                    <a:pt x="1217" y="750"/>
                  </a:cubicBezTo>
                  <a:cubicBezTo>
                    <a:pt x="1208" y="729"/>
                    <a:pt x="1207" y="705"/>
                    <a:pt x="1199" y="684"/>
                  </a:cubicBezTo>
                  <a:cubicBezTo>
                    <a:pt x="1190" y="570"/>
                    <a:pt x="1174" y="449"/>
                    <a:pt x="1151" y="336"/>
                  </a:cubicBezTo>
                  <a:cubicBezTo>
                    <a:pt x="1153" y="300"/>
                    <a:pt x="1154" y="264"/>
                    <a:pt x="1157" y="228"/>
                  </a:cubicBezTo>
                  <a:cubicBezTo>
                    <a:pt x="1159" y="209"/>
                    <a:pt x="1209" y="159"/>
                    <a:pt x="1223" y="132"/>
                  </a:cubicBezTo>
                  <a:cubicBezTo>
                    <a:pt x="1225" y="122"/>
                    <a:pt x="1229" y="112"/>
                    <a:pt x="1229" y="102"/>
                  </a:cubicBezTo>
                  <a:cubicBezTo>
                    <a:pt x="1229" y="19"/>
                    <a:pt x="1205" y="14"/>
                    <a:pt x="1133" y="0"/>
                  </a:cubicBezTo>
                  <a:cubicBezTo>
                    <a:pt x="1073" y="2"/>
                    <a:pt x="1013" y="2"/>
                    <a:pt x="953" y="6"/>
                  </a:cubicBezTo>
                  <a:cubicBezTo>
                    <a:pt x="893" y="10"/>
                    <a:pt x="877" y="32"/>
                    <a:pt x="839" y="66"/>
                  </a:cubicBezTo>
                  <a:cubicBezTo>
                    <a:pt x="807" y="95"/>
                    <a:pt x="760" y="124"/>
                    <a:pt x="719" y="138"/>
                  </a:cubicBezTo>
                  <a:cubicBezTo>
                    <a:pt x="703" y="136"/>
                    <a:pt x="687" y="135"/>
                    <a:pt x="671" y="132"/>
                  </a:cubicBezTo>
                  <a:cubicBezTo>
                    <a:pt x="655" y="129"/>
                    <a:pt x="623" y="120"/>
                    <a:pt x="623" y="120"/>
                  </a:cubicBezTo>
                  <a:cubicBezTo>
                    <a:pt x="557" y="70"/>
                    <a:pt x="526" y="113"/>
                    <a:pt x="455" y="78"/>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6" name="Freeform 454" descr="Large confetti"/>
            <p:cNvSpPr>
              <a:spLocks/>
            </p:cNvSpPr>
            <p:nvPr/>
          </p:nvSpPr>
          <p:spPr bwMode="auto">
            <a:xfrm>
              <a:off x="2942" y="3261"/>
              <a:ext cx="1187" cy="841"/>
            </a:xfrm>
            <a:custGeom>
              <a:avLst/>
              <a:gdLst>
                <a:gd name="T0" fmla="*/ 78 w 3204"/>
                <a:gd name="T1" fmla="*/ 1992 h 2268"/>
                <a:gd name="T2" fmla="*/ 0 w 3204"/>
                <a:gd name="T3" fmla="*/ 2100 h 2268"/>
                <a:gd name="T4" fmla="*/ 378 w 3204"/>
                <a:gd name="T5" fmla="*/ 2190 h 2268"/>
                <a:gd name="T6" fmla="*/ 516 w 3204"/>
                <a:gd name="T7" fmla="*/ 2160 h 2268"/>
                <a:gd name="T8" fmla="*/ 978 w 3204"/>
                <a:gd name="T9" fmla="*/ 2160 h 2268"/>
                <a:gd name="T10" fmla="*/ 1278 w 3204"/>
                <a:gd name="T11" fmla="*/ 2256 h 2268"/>
                <a:gd name="T12" fmla="*/ 1626 w 3204"/>
                <a:gd name="T13" fmla="*/ 2262 h 2268"/>
                <a:gd name="T14" fmla="*/ 1890 w 3204"/>
                <a:gd name="T15" fmla="*/ 2220 h 2268"/>
                <a:gd name="T16" fmla="*/ 2112 w 3204"/>
                <a:gd name="T17" fmla="*/ 2040 h 2268"/>
                <a:gd name="T18" fmla="*/ 2184 w 3204"/>
                <a:gd name="T19" fmla="*/ 1944 h 2268"/>
                <a:gd name="T20" fmla="*/ 2256 w 3204"/>
                <a:gd name="T21" fmla="*/ 1872 h 2268"/>
                <a:gd name="T22" fmla="*/ 2316 w 3204"/>
                <a:gd name="T23" fmla="*/ 1734 h 2268"/>
                <a:gd name="T24" fmla="*/ 2370 w 3204"/>
                <a:gd name="T25" fmla="*/ 1266 h 2268"/>
                <a:gd name="T26" fmla="*/ 2514 w 3204"/>
                <a:gd name="T27" fmla="*/ 1074 h 2268"/>
                <a:gd name="T28" fmla="*/ 2730 w 3204"/>
                <a:gd name="T29" fmla="*/ 924 h 2268"/>
                <a:gd name="T30" fmla="*/ 2790 w 3204"/>
                <a:gd name="T31" fmla="*/ 858 h 2268"/>
                <a:gd name="T32" fmla="*/ 2856 w 3204"/>
                <a:gd name="T33" fmla="*/ 792 h 2268"/>
                <a:gd name="T34" fmla="*/ 2916 w 3204"/>
                <a:gd name="T35" fmla="*/ 720 h 2268"/>
                <a:gd name="T36" fmla="*/ 2982 w 3204"/>
                <a:gd name="T37" fmla="*/ 618 h 2268"/>
                <a:gd name="T38" fmla="*/ 3138 w 3204"/>
                <a:gd name="T39" fmla="*/ 324 h 2268"/>
                <a:gd name="T40" fmla="*/ 3204 w 3204"/>
                <a:gd name="T41" fmla="*/ 198 h 2268"/>
                <a:gd name="T42" fmla="*/ 3042 w 3204"/>
                <a:gd name="T43" fmla="*/ 0 h 2268"/>
                <a:gd name="T44" fmla="*/ 2946 w 3204"/>
                <a:gd name="T45" fmla="*/ 42 h 2268"/>
                <a:gd name="T46" fmla="*/ 2778 w 3204"/>
                <a:gd name="T47" fmla="*/ 204 h 2268"/>
                <a:gd name="T48" fmla="*/ 2586 w 3204"/>
                <a:gd name="T49" fmla="*/ 420 h 2268"/>
                <a:gd name="T50" fmla="*/ 2478 w 3204"/>
                <a:gd name="T51" fmla="*/ 558 h 2268"/>
                <a:gd name="T52" fmla="*/ 2250 w 3204"/>
                <a:gd name="T53" fmla="*/ 810 h 2268"/>
                <a:gd name="T54" fmla="*/ 2070 w 3204"/>
                <a:gd name="T55" fmla="*/ 948 h 2268"/>
                <a:gd name="T56" fmla="*/ 1974 w 3204"/>
                <a:gd name="T57" fmla="*/ 1032 h 2268"/>
                <a:gd name="T58" fmla="*/ 1836 w 3204"/>
                <a:gd name="T59" fmla="*/ 1086 h 2268"/>
                <a:gd name="T60" fmla="*/ 1470 w 3204"/>
                <a:gd name="T61" fmla="*/ 1194 h 2268"/>
                <a:gd name="T62" fmla="*/ 1386 w 3204"/>
                <a:gd name="T63" fmla="*/ 1284 h 2268"/>
                <a:gd name="T64" fmla="*/ 1128 w 3204"/>
                <a:gd name="T65" fmla="*/ 1422 h 2268"/>
                <a:gd name="T66" fmla="*/ 804 w 3204"/>
                <a:gd name="T67" fmla="*/ 1512 h 2268"/>
                <a:gd name="T68" fmla="*/ 708 w 3204"/>
                <a:gd name="T69" fmla="*/ 1566 h 2268"/>
                <a:gd name="T70" fmla="*/ 564 w 3204"/>
                <a:gd name="T71" fmla="*/ 1746 h 2268"/>
                <a:gd name="T72" fmla="*/ 240 w 3204"/>
                <a:gd name="T73" fmla="*/ 1836 h 2268"/>
                <a:gd name="T74" fmla="*/ 120 w 3204"/>
                <a:gd name="T75" fmla="*/ 1896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4" h="2268">
                  <a:moveTo>
                    <a:pt x="132" y="1914"/>
                  </a:moveTo>
                  <a:cubicBezTo>
                    <a:pt x="109" y="1937"/>
                    <a:pt x="103" y="1970"/>
                    <a:pt x="78" y="1992"/>
                  </a:cubicBezTo>
                  <a:cubicBezTo>
                    <a:pt x="67" y="2002"/>
                    <a:pt x="42" y="2016"/>
                    <a:pt x="42" y="2016"/>
                  </a:cubicBezTo>
                  <a:cubicBezTo>
                    <a:pt x="20" y="2049"/>
                    <a:pt x="14" y="2064"/>
                    <a:pt x="0" y="2100"/>
                  </a:cubicBezTo>
                  <a:cubicBezTo>
                    <a:pt x="12" y="2173"/>
                    <a:pt x="65" y="2189"/>
                    <a:pt x="132" y="2202"/>
                  </a:cubicBezTo>
                  <a:cubicBezTo>
                    <a:pt x="237" y="2199"/>
                    <a:pt x="299" y="2220"/>
                    <a:pt x="378" y="2190"/>
                  </a:cubicBezTo>
                  <a:cubicBezTo>
                    <a:pt x="436" y="2168"/>
                    <a:pt x="377" y="2185"/>
                    <a:pt x="456" y="2172"/>
                  </a:cubicBezTo>
                  <a:cubicBezTo>
                    <a:pt x="476" y="2169"/>
                    <a:pt x="516" y="2160"/>
                    <a:pt x="516" y="2160"/>
                  </a:cubicBezTo>
                  <a:cubicBezTo>
                    <a:pt x="542" y="2147"/>
                    <a:pt x="560" y="2142"/>
                    <a:pt x="588" y="2136"/>
                  </a:cubicBezTo>
                  <a:cubicBezTo>
                    <a:pt x="771" y="2143"/>
                    <a:pt x="839" y="2140"/>
                    <a:pt x="978" y="2160"/>
                  </a:cubicBezTo>
                  <a:cubicBezTo>
                    <a:pt x="1059" y="2187"/>
                    <a:pt x="1137" y="2217"/>
                    <a:pt x="1218" y="2244"/>
                  </a:cubicBezTo>
                  <a:cubicBezTo>
                    <a:pt x="1254" y="2256"/>
                    <a:pt x="1219" y="2246"/>
                    <a:pt x="1278" y="2256"/>
                  </a:cubicBezTo>
                  <a:cubicBezTo>
                    <a:pt x="1298" y="2260"/>
                    <a:pt x="1338" y="2268"/>
                    <a:pt x="1338" y="2268"/>
                  </a:cubicBezTo>
                  <a:cubicBezTo>
                    <a:pt x="1434" y="2266"/>
                    <a:pt x="1530" y="2266"/>
                    <a:pt x="1626" y="2262"/>
                  </a:cubicBezTo>
                  <a:cubicBezTo>
                    <a:pt x="1672" y="2260"/>
                    <a:pt x="1719" y="2241"/>
                    <a:pt x="1764" y="2232"/>
                  </a:cubicBezTo>
                  <a:cubicBezTo>
                    <a:pt x="1803" y="2224"/>
                    <a:pt x="1853" y="2223"/>
                    <a:pt x="1890" y="2220"/>
                  </a:cubicBezTo>
                  <a:cubicBezTo>
                    <a:pt x="1927" y="2211"/>
                    <a:pt x="1941" y="2201"/>
                    <a:pt x="1974" y="2190"/>
                  </a:cubicBezTo>
                  <a:cubicBezTo>
                    <a:pt x="2025" y="2151"/>
                    <a:pt x="2079" y="2095"/>
                    <a:pt x="2112" y="2040"/>
                  </a:cubicBezTo>
                  <a:cubicBezTo>
                    <a:pt x="2117" y="2031"/>
                    <a:pt x="2142" y="1974"/>
                    <a:pt x="2148" y="1968"/>
                  </a:cubicBezTo>
                  <a:cubicBezTo>
                    <a:pt x="2158" y="1958"/>
                    <a:pt x="2172" y="1952"/>
                    <a:pt x="2184" y="1944"/>
                  </a:cubicBezTo>
                  <a:cubicBezTo>
                    <a:pt x="2195" y="1937"/>
                    <a:pt x="2220" y="1932"/>
                    <a:pt x="2220" y="1932"/>
                  </a:cubicBezTo>
                  <a:cubicBezTo>
                    <a:pt x="2249" y="1889"/>
                    <a:pt x="2238" y="1909"/>
                    <a:pt x="2256" y="1872"/>
                  </a:cubicBezTo>
                  <a:cubicBezTo>
                    <a:pt x="2265" y="1829"/>
                    <a:pt x="2283" y="1796"/>
                    <a:pt x="2304" y="1758"/>
                  </a:cubicBezTo>
                  <a:cubicBezTo>
                    <a:pt x="2308" y="1750"/>
                    <a:pt x="2313" y="1742"/>
                    <a:pt x="2316" y="1734"/>
                  </a:cubicBezTo>
                  <a:cubicBezTo>
                    <a:pt x="2321" y="1722"/>
                    <a:pt x="2328" y="1698"/>
                    <a:pt x="2328" y="1698"/>
                  </a:cubicBezTo>
                  <a:cubicBezTo>
                    <a:pt x="2332" y="1492"/>
                    <a:pt x="2317" y="1424"/>
                    <a:pt x="2370" y="1266"/>
                  </a:cubicBezTo>
                  <a:cubicBezTo>
                    <a:pt x="2381" y="1234"/>
                    <a:pt x="2382" y="1203"/>
                    <a:pt x="2406" y="1176"/>
                  </a:cubicBezTo>
                  <a:cubicBezTo>
                    <a:pt x="2439" y="1139"/>
                    <a:pt x="2477" y="1107"/>
                    <a:pt x="2514" y="1074"/>
                  </a:cubicBezTo>
                  <a:cubicBezTo>
                    <a:pt x="2553" y="1039"/>
                    <a:pt x="2596" y="1007"/>
                    <a:pt x="2646" y="990"/>
                  </a:cubicBezTo>
                  <a:cubicBezTo>
                    <a:pt x="2674" y="968"/>
                    <a:pt x="2703" y="946"/>
                    <a:pt x="2730" y="924"/>
                  </a:cubicBezTo>
                  <a:cubicBezTo>
                    <a:pt x="2745" y="911"/>
                    <a:pt x="2760" y="898"/>
                    <a:pt x="2772" y="882"/>
                  </a:cubicBezTo>
                  <a:cubicBezTo>
                    <a:pt x="2778" y="874"/>
                    <a:pt x="2782" y="865"/>
                    <a:pt x="2790" y="858"/>
                  </a:cubicBezTo>
                  <a:cubicBezTo>
                    <a:pt x="2829" y="824"/>
                    <a:pt x="2812" y="859"/>
                    <a:pt x="2844" y="816"/>
                  </a:cubicBezTo>
                  <a:cubicBezTo>
                    <a:pt x="2849" y="809"/>
                    <a:pt x="2851" y="799"/>
                    <a:pt x="2856" y="792"/>
                  </a:cubicBezTo>
                  <a:cubicBezTo>
                    <a:pt x="2863" y="783"/>
                    <a:pt x="2873" y="777"/>
                    <a:pt x="2880" y="768"/>
                  </a:cubicBezTo>
                  <a:cubicBezTo>
                    <a:pt x="2893" y="753"/>
                    <a:pt x="2916" y="720"/>
                    <a:pt x="2916" y="720"/>
                  </a:cubicBezTo>
                  <a:cubicBezTo>
                    <a:pt x="2923" y="690"/>
                    <a:pt x="2940" y="678"/>
                    <a:pt x="2958" y="654"/>
                  </a:cubicBezTo>
                  <a:cubicBezTo>
                    <a:pt x="2977" y="598"/>
                    <a:pt x="2946" y="681"/>
                    <a:pt x="2982" y="618"/>
                  </a:cubicBezTo>
                  <a:cubicBezTo>
                    <a:pt x="3006" y="576"/>
                    <a:pt x="2967" y="608"/>
                    <a:pt x="3006" y="582"/>
                  </a:cubicBezTo>
                  <a:cubicBezTo>
                    <a:pt x="3037" y="489"/>
                    <a:pt x="3102" y="415"/>
                    <a:pt x="3138" y="324"/>
                  </a:cubicBezTo>
                  <a:cubicBezTo>
                    <a:pt x="3153" y="288"/>
                    <a:pt x="3162" y="279"/>
                    <a:pt x="3180" y="246"/>
                  </a:cubicBezTo>
                  <a:cubicBezTo>
                    <a:pt x="3189" y="230"/>
                    <a:pt x="3204" y="198"/>
                    <a:pt x="3204" y="198"/>
                  </a:cubicBezTo>
                  <a:cubicBezTo>
                    <a:pt x="3203" y="178"/>
                    <a:pt x="3203" y="120"/>
                    <a:pt x="3192" y="90"/>
                  </a:cubicBezTo>
                  <a:cubicBezTo>
                    <a:pt x="3171" y="34"/>
                    <a:pt x="3096" y="11"/>
                    <a:pt x="3042" y="0"/>
                  </a:cubicBezTo>
                  <a:cubicBezTo>
                    <a:pt x="3024" y="2"/>
                    <a:pt x="3005" y="1"/>
                    <a:pt x="2988" y="6"/>
                  </a:cubicBezTo>
                  <a:cubicBezTo>
                    <a:pt x="2974" y="10"/>
                    <a:pt x="2957" y="33"/>
                    <a:pt x="2946" y="42"/>
                  </a:cubicBezTo>
                  <a:cubicBezTo>
                    <a:pt x="2913" y="69"/>
                    <a:pt x="2885" y="102"/>
                    <a:pt x="2850" y="126"/>
                  </a:cubicBezTo>
                  <a:cubicBezTo>
                    <a:pt x="2830" y="156"/>
                    <a:pt x="2797" y="175"/>
                    <a:pt x="2778" y="204"/>
                  </a:cubicBezTo>
                  <a:cubicBezTo>
                    <a:pt x="2753" y="242"/>
                    <a:pt x="2729" y="285"/>
                    <a:pt x="2688" y="306"/>
                  </a:cubicBezTo>
                  <a:cubicBezTo>
                    <a:pt x="2674" y="334"/>
                    <a:pt x="2617" y="404"/>
                    <a:pt x="2586" y="420"/>
                  </a:cubicBezTo>
                  <a:cubicBezTo>
                    <a:pt x="2576" y="461"/>
                    <a:pt x="2534" y="488"/>
                    <a:pt x="2508" y="522"/>
                  </a:cubicBezTo>
                  <a:cubicBezTo>
                    <a:pt x="2475" y="564"/>
                    <a:pt x="2518" y="532"/>
                    <a:pt x="2478" y="558"/>
                  </a:cubicBezTo>
                  <a:cubicBezTo>
                    <a:pt x="2461" y="600"/>
                    <a:pt x="2429" y="626"/>
                    <a:pt x="2400" y="660"/>
                  </a:cubicBezTo>
                  <a:cubicBezTo>
                    <a:pt x="2355" y="713"/>
                    <a:pt x="2303" y="764"/>
                    <a:pt x="2250" y="810"/>
                  </a:cubicBezTo>
                  <a:cubicBezTo>
                    <a:pt x="2231" y="827"/>
                    <a:pt x="2208" y="840"/>
                    <a:pt x="2190" y="858"/>
                  </a:cubicBezTo>
                  <a:cubicBezTo>
                    <a:pt x="2158" y="890"/>
                    <a:pt x="2113" y="931"/>
                    <a:pt x="2070" y="948"/>
                  </a:cubicBezTo>
                  <a:cubicBezTo>
                    <a:pt x="2050" y="978"/>
                    <a:pt x="2021" y="994"/>
                    <a:pt x="1992" y="1014"/>
                  </a:cubicBezTo>
                  <a:cubicBezTo>
                    <a:pt x="1985" y="1019"/>
                    <a:pt x="1980" y="1026"/>
                    <a:pt x="1974" y="1032"/>
                  </a:cubicBezTo>
                  <a:cubicBezTo>
                    <a:pt x="1964" y="1040"/>
                    <a:pt x="1955" y="1049"/>
                    <a:pt x="1944" y="1056"/>
                  </a:cubicBezTo>
                  <a:cubicBezTo>
                    <a:pt x="1911" y="1078"/>
                    <a:pt x="1874" y="1081"/>
                    <a:pt x="1836" y="1086"/>
                  </a:cubicBezTo>
                  <a:cubicBezTo>
                    <a:pt x="1780" y="1105"/>
                    <a:pt x="1708" y="1111"/>
                    <a:pt x="1650" y="1116"/>
                  </a:cubicBezTo>
                  <a:cubicBezTo>
                    <a:pt x="1588" y="1137"/>
                    <a:pt x="1529" y="1165"/>
                    <a:pt x="1470" y="1194"/>
                  </a:cubicBezTo>
                  <a:cubicBezTo>
                    <a:pt x="1410" y="1274"/>
                    <a:pt x="1486" y="1183"/>
                    <a:pt x="1434" y="1224"/>
                  </a:cubicBezTo>
                  <a:cubicBezTo>
                    <a:pt x="1415" y="1239"/>
                    <a:pt x="1403" y="1267"/>
                    <a:pt x="1386" y="1284"/>
                  </a:cubicBezTo>
                  <a:cubicBezTo>
                    <a:pt x="1342" y="1328"/>
                    <a:pt x="1292" y="1366"/>
                    <a:pt x="1242" y="1404"/>
                  </a:cubicBezTo>
                  <a:cubicBezTo>
                    <a:pt x="1218" y="1422"/>
                    <a:pt x="1144" y="1421"/>
                    <a:pt x="1128" y="1422"/>
                  </a:cubicBezTo>
                  <a:cubicBezTo>
                    <a:pt x="1075" y="1433"/>
                    <a:pt x="1025" y="1453"/>
                    <a:pt x="972" y="1464"/>
                  </a:cubicBezTo>
                  <a:cubicBezTo>
                    <a:pt x="921" y="1490"/>
                    <a:pt x="860" y="1498"/>
                    <a:pt x="804" y="1512"/>
                  </a:cubicBezTo>
                  <a:cubicBezTo>
                    <a:pt x="735" y="1558"/>
                    <a:pt x="833" y="1495"/>
                    <a:pt x="768" y="1530"/>
                  </a:cubicBezTo>
                  <a:cubicBezTo>
                    <a:pt x="747" y="1541"/>
                    <a:pt x="708" y="1566"/>
                    <a:pt x="708" y="1566"/>
                  </a:cubicBezTo>
                  <a:cubicBezTo>
                    <a:pt x="677" y="1605"/>
                    <a:pt x="643" y="1639"/>
                    <a:pt x="612" y="1680"/>
                  </a:cubicBezTo>
                  <a:cubicBezTo>
                    <a:pt x="551" y="1761"/>
                    <a:pt x="621" y="1704"/>
                    <a:pt x="564" y="1746"/>
                  </a:cubicBezTo>
                  <a:cubicBezTo>
                    <a:pt x="542" y="1811"/>
                    <a:pt x="380" y="1787"/>
                    <a:pt x="360" y="1788"/>
                  </a:cubicBezTo>
                  <a:cubicBezTo>
                    <a:pt x="315" y="1797"/>
                    <a:pt x="283" y="1822"/>
                    <a:pt x="240" y="1836"/>
                  </a:cubicBezTo>
                  <a:cubicBezTo>
                    <a:pt x="220" y="1843"/>
                    <a:pt x="221" y="1855"/>
                    <a:pt x="204" y="1866"/>
                  </a:cubicBezTo>
                  <a:cubicBezTo>
                    <a:pt x="179" y="1883"/>
                    <a:pt x="148" y="1887"/>
                    <a:pt x="120" y="1896"/>
                  </a:cubicBezTo>
                  <a:cubicBezTo>
                    <a:pt x="112" y="1920"/>
                    <a:pt x="108" y="1914"/>
                    <a:pt x="132" y="1914"/>
                  </a:cubicBezTo>
                  <a:close/>
                </a:path>
              </a:pathLst>
            </a:custGeom>
            <a:pattFill prst="lgConfetti">
              <a:fgClr>
                <a:srgbClr val="009900">
                  <a:alpha val="49001"/>
                </a:srgbClr>
              </a:fgClr>
              <a:bgClr>
                <a:schemeClr val="bg1">
                  <a:alpha val="49001"/>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7" name="Rectangle 455"/>
            <p:cNvSpPr>
              <a:spLocks noChangeArrowheads="1"/>
            </p:cNvSpPr>
            <p:nvPr/>
          </p:nvSpPr>
          <p:spPr bwMode="auto">
            <a:xfrm>
              <a:off x="1320" y="1465"/>
              <a:ext cx="49" cy="4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8" name="Line 456"/>
            <p:cNvSpPr>
              <a:spLocks noChangeShapeType="1"/>
            </p:cNvSpPr>
            <p:nvPr/>
          </p:nvSpPr>
          <p:spPr bwMode="auto">
            <a:xfrm rot="-2182579">
              <a:off x="705" y="2783"/>
              <a:ext cx="8" cy="50"/>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49" name="Line 457"/>
            <p:cNvSpPr>
              <a:spLocks noChangeShapeType="1"/>
            </p:cNvSpPr>
            <p:nvPr/>
          </p:nvSpPr>
          <p:spPr bwMode="auto">
            <a:xfrm>
              <a:off x="700" y="2775"/>
              <a:ext cx="41" cy="2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0" name="Line 458"/>
            <p:cNvSpPr>
              <a:spLocks noChangeShapeType="1"/>
            </p:cNvSpPr>
            <p:nvPr/>
          </p:nvSpPr>
          <p:spPr bwMode="auto">
            <a:xfrm>
              <a:off x="705" y="2757"/>
              <a:ext cx="40" cy="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1" name="Line 459"/>
            <p:cNvSpPr>
              <a:spLocks noChangeShapeType="1"/>
            </p:cNvSpPr>
            <p:nvPr/>
          </p:nvSpPr>
          <p:spPr bwMode="auto">
            <a:xfrm>
              <a:off x="701" y="2765"/>
              <a:ext cx="44" cy="14"/>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2" name="Line 460"/>
            <p:cNvSpPr>
              <a:spLocks noChangeShapeType="1"/>
            </p:cNvSpPr>
            <p:nvPr/>
          </p:nvSpPr>
          <p:spPr bwMode="auto">
            <a:xfrm>
              <a:off x="698" y="2782"/>
              <a:ext cx="38" cy="26"/>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3" name="Line 461"/>
            <p:cNvSpPr>
              <a:spLocks noChangeShapeType="1"/>
            </p:cNvSpPr>
            <p:nvPr/>
          </p:nvSpPr>
          <p:spPr bwMode="auto">
            <a:xfrm>
              <a:off x="705" y="2744"/>
              <a:ext cx="44"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4" name="Line 462"/>
            <p:cNvSpPr>
              <a:spLocks noChangeShapeType="1"/>
            </p:cNvSpPr>
            <p:nvPr/>
          </p:nvSpPr>
          <p:spPr bwMode="auto">
            <a:xfrm flipV="1">
              <a:off x="708" y="2712"/>
              <a:ext cx="35" cy="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5" name="Line 463"/>
            <p:cNvSpPr>
              <a:spLocks noChangeShapeType="1"/>
            </p:cNvSpPr>
            <p:nvPr/>
          </p:nvSpPr>
          <p:spPr bwMode="auto">
            <a:xfrm flipV="1">
              <a:off x="707" y="2693"/>
              <a:ext cx="39" cy="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6" name="Line 464"/>
            <p:cNvSpPr>
              <a:spLocks noChangeShapeType="1"/>
            </p:cNvSpPr>
            <p:nvPr/>
          </p:nvSpPr>
          <p:spPr bwMode="auto">
            <a:xfrm flipV="1">
              <a:off x="702" y="2676"/>
              <a:ext cx="29" cy="2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7" name="Line 465"/>
            <p:cNvSpPr>
              <a:spLocks noChangeShapeType="1"/>
            </p:cNvSpPr>
            <p:nvPr/>
          </p:nvSpPr>
          <p:spPr bwMode="auto">
            <a:xfrm flipV="1">
              <a:off x="695" y="2662"/>
              <a:ext cx="14" cy="29"/>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8" name="Line 466"/>
            <p:cNvSpPr>
              <a:spLocks noChangeShapeType="1"/>
            </p:cNvSpPr>
            <p:nvPr/>
          </p:nvSpPr>
          <p:spPr bwMode="auto">
            <a:xfrm>
              <a:off x="685" y="2800"/>
              <a:ext cx="20" cy="4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59" name="Line 467"/>
            <p:cNvSpPr>
              <a:spLocks noChangeShapeType="1"/>
            </p:cNvSpPr>
            <p:nvPr/>
          </p:nvSpPr>
          <p:spPr bwMode="auto">
            <a:xfrm flipV="1">
              <a:off x="685" y="2646"/>
              <a:ext cx="9" cy="41"/>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60" name="Text Box 468"/>
            <p:cNvSpPr txBox="1">
              <a:spLocks noChangeArrowheads="1"/>
            </p:cNvSpPr>
            <p:nvPr/>
          </p:nvSpPr>
          <p:spPr bwMode="auto">
            <a:xfrm>
              <a:off x="2736" y="3936"/>
              <a:ext cx="77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American Bridge of Boats</a:t>
              </a:r>
            </a:p>
          </p:txBody>
        </p:sp>
        <p:sp>
          <p:nvSpPr>
            <p:cNvPr id="8661" name="Text Box 469"/>
            <p:cNvSpPr txBox="1">
              <a:spLocks noChangeArrowheads="1"/>
            </p:cNvSpPr>
            <p:nvPr/>
          </p:nvSpPr>
          <p:spPr bwMode="auto">
            <a:xfrm>
              <a:off x="1920" y="3744"/>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Bemis Tavern</a:t>
              </a:r>
            </a:p>
          </p:txBody>
        </p:sp>
        <p:sp>
          <p:nvSpPr>
            <p:cNvPr id="8662" name="Text Box 470"/>
            <p:cNvSpPr txBox="1">
              <a:spLocks noChangeArrowheads="1"/>
            </p:cNvSpPr>
            <p:nvPr/>
          </p:nvSpPr>
          <p:spPr bwMode="auto">
            <a:xfrm>
              <a:off x="2112" y="3456"/>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Bemis Heights</a:t>
              </a:r>
            </a:p>
          </p:txBody>
        </p:sp>
        <p:sp>
          <p:nvSpPr>
            <p:cNvPr id="8663" name="Text Box 471"/>
            <p:cNvSpPr txBox="1">
              <a:spLocks noChangeArrowheads="1"/>
            </p:cNvSpPr>
            <p:nvPr/>
          </p:nvSpPr>
          <p:spPr bwMode="auto">
            <a:xfrm>
              <a:off x="1536" y="3312"/>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Gates’ HQ</a:t>
              </a:r>
            </a:p>
          </p:txBody>
        </p:sp>
        <p:sp>
          <p:nvSpPr>
            <p:cNvPr id="8664" name="Text Box 472"/>
            <p:cNvSpPr txBox="1">
              <a:spLocks noChangeArrowheads="1"/>
            </p:cNvSpPr>
            <p:nvPr/>
          </p:nvSpPr>
          <p:spPr bwMode="auto">
            <a:xfrm>
              <a:off x="1968" y="273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Neilson’s House</a:t>
              </a:r>
            </a:p>
          </p:txBody>
        </p:sp>
        <p:sp>
          <p:nvSpPr>
            <p:cNvPr id="8665" name="Text Box 473"/>
            <p:cNvSpPr txBox="1">
              <a:spLocks noChangeArrowheads="1"/>
            </p:cNvSpPr>
            <p:nvPr/>
          </p:nvSpPr>
          <p:spPr bwMode="auto">
            <a:xfrm>
              <a:off x="772" y="104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Barber House</a:t>
              </a:r>
            </a:p>
          </p:txBody>
        </p:sp>
        <p:sp>
          <p:nvSpPr>
            <p:cNvPr id="8666" name="Text Box 474"/>
            <p:cNvSpPr txBox="1">
              <a:spLocks noChangeArrowheads="1"/>
            </p:cNvSpPr>
            <p:nvPr/>
          </p:nvSpPr>
          <p:spPr bwMode="auto">
            <a:xfrm>
              <a:off x="2160" y="170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i="1">
                  <a:solidFill>
                    <a:srgbClr val="000000"/>
                  </a:solidFill>
                  <a:latin typeface="Times New Roman" panose="02020603050405020304" pitchFamily="18" charset="0"/>
                </a:rPr>
                <a:t>Middle Ravine</a:t>
              </a:r>
            </a:p>
          </p:txBody>
        </p:sp>
        <p:sp>
          <p:nvSpPr>
            <p:cNvPr id="8667" name="Text Box 475"/>
            <p:cNvSpPr txBox="1">
              <a:spLocks noChangeArrowheads="1"/>
            </p:cNvSpPr>
            <p:nvPr/>
          </p:nvSpPr>
          <p:spPr bwMode="auto">
            <a:xfrm rot="1168595">
              <a:off x="2262" y="882"/>
              <a:ext cx="79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i="1">
                  <a:solidFill>
                    <a:srgbClr val="000000"/>
                  </a:solidFill>
                  <a:latin typeface="Times New Roman" panose="02020603050405020304" pitchFamily="18" charset="0"/>
                </a:rPr>
                <a:t>Great Ravine</a:t>
              </a:r>
            </a:p>
          </p:txBody>
        </p:sp>
        <p:sp>
          <p:nvSpPr>
            <p:cNvPr id="8668" name="Text Box 476"/>
            <p:cNvSpPr txBox="1">
              <a:spLocks noChangeArrowheads="1"/>
            </p:cNvSpPr>
            <p:nvPr/>
          </p:nvSpPr>
          <p:spPr bwMode="auto">
            <a:xfrm>
              <a:off x="4332" y="0"/>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Sword’s House</a:t>
              </a:r>
            </a:p>
          </p:txBody>
        </p:sp>
        <p:sp>
          <p:nvSpPr>
            <p:cNvPr id="8669" name="Text Box 477"/>
            <p:cNvSpPr txBox="1">
              <a:spLocks noChangeArrowheads="1"/>
            </p:cNvSpPr>
            <p:nvPr/>
          </p:nvSpPr>
          <p:spPr bwMode="auto">
            <a:xfrm rot="-4287388">
              <a:off x="4296" y="636"/>
              <a:ext cx="72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To Saratoga</a:t>
              </a:r>
            </a:p>
          </p:txBody>
        </p:sp>
        <p:sp>
          <p:nvSpPr>
            <p:cNvPr id="8670" name="Text Box 478"/>
            <p:cNvSpPr txBox="1">
              <a:spLocks noChangeArrowheads="1"/>
            </p:cNvSpPr>
            <p:nvPr/>
          </p:nvSpPr>
          <p:spPr bwMode="auto">
            <a:xfrm>
              <a:off x="3228" y="4155"/>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0</a:t>
              </a:r>
            </a:p>
          </p:txBody>
        </p:sp>
        <p:sp>
          <p:nvSpPr>
            <p:cNvPr id="8671" name="Text Box 479"/>
            <p:cNvSpPr txBox="1">
              <a:spLocks noChangeArrowheads="1"/>
            </p:cNvSpPr>
            <p:nvPr/>
          </p:nvSpPr>
          <p:spPr bwMode="auto">
            <a:xfrm>
              <a:off x="3804" y="4155"/>
              <a:ext cx="2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1/2</a:t>
              </a:r>
            </a:p>
          </p:txBody>
        </p:sp>
        <p:sp>
          <p:nvSpPr>
            <p:cNvPr id="8672" name="Text Box 480"/>
            <p:cNvSpPr txBox="1">
              <a:spLocks noChangeArrowheads="1"/>
            </p:cNvSpPr>
            <p:nvPr/>
          </p:nvSpPr>
          <p:spPr bwMode="auto">
            <a:xfrm>
              <a:off x="4452" y="4161"/>
              <a:ext cx="2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1</a:t>
              </a:r>
            </a:p>
          </p:txBody>
        </p:sp>
        <p:sp>
          <p:nvSpPr>
            <p:cNvPr id="8673" name="Text Box 481"/>
            <p:cNvSpPr txBox="1">
              <a:spLocks noChangeArrowheads="1"/>
            </p:cNvSpPr>
            <p:nvPr/>
          </p:nvSpPr>
          <p:spPr bwMode="auto">
            <a:xfrm>
              <a:off x="4188" y="1775"/>
              <a:ext cx="68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British Bridge of Boats</a:t>
              </a:r>
            </a:p>
          </p:txBody>
        </p:sp>
        <p:sp>
          <p:nvSpPr>
            <p:cNvPr id="8674" name="Freeform 482"/>
            <p:cNvSpPr>
              <a:spLocks/>
            </p:cNvSpPr>
            <p:nvPr/>
          </p:nvSpPr>
          <p:spPr bwMode="auto">
            <a:xfrm>
              <a:off x="1568" y="1332"/>
              <a:ext cx="816" cy="242"/>
            </a:xfrm>
            <a:custGeom>
              <a:avLst/>
              <a:gdLst>
                <a:gd name="T0" fmla="*/ 816 w 816"/>
                <a:gd name="T1" fmla="*/ 0 h 242"/>
                <a:gd name="T2" fmla="*/ 716 w 816"/>
                <a:gd name="T3" fmla="*/ 64 h 242"/>
                <a:gd name="T4" fmla="*/ 492 w 816"/>
                <a:gd name="T5" fmla="*/ 152 h 242"/>
                <a:gd name="T6" fmla="*/ 0 w 816"/>
                <a:gd name="T7" fmla="*/ 242 h 242"/>
              </a:gdLst>
              <a:ahLst/>
              <a:cxnLst>
                <a:cxn ang="0">
                  <a:pos x="T0" y="T1"/>
                </a:cxn>
                <a:cxn ang="0">
                  <a:pos x="T2" y="T3"/>
                </a:cxn>
                <a:cxn ang="0">
                  <a:pos x="T4" y="T5"/>
                </a:cxn>
                <a:cxn ang="0">
                  <a:pos x="T6" y="T7"/>
                </a:cxn>
              </a:cxnLst>
              <a:rect l="0" t="0" r="r" b="b"/>
              <a:pathLst>
                <a:path w="816" h="242">
                  <a:moveTo>
                    <a:pt x="816" y="0"/>
                  </a:moveTo>
                  <a:lnTo>
                    <a:pt x="716" y="64"/>
                  </a:lnTo>
                  <a:cubicBezTo>
                    <a:pt x="662" y="89"/>
                    <a:pt x="611" y="122"/>
                    <a:pt x="492" y="152"/>
                  </a:cubicBezTo>
                  <a:cubicBezTo>
                    <a:pt x="373" y="182"/>
                    <a:pt x="102" y="223"/>
                    <a:pt x="0" y="242"/>
                  </a:cubicBez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75" name="Text Box 483"/>
            <p:cNvSpPr txBox="1">
              <a:spLocks noChangeArrowheads="1"/>
            </p:cNvSpPr>
            <p:nvPr/>
          </p:nvSpPr>
          <p:spPr bwMode="auto">
            <a:xfrm>
              <a:off x="2208" y="1248"/>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Freeman’s Farm</a:t>
              </a:r>
            </a:p>
          </p:txBody>
        </p:sp>
        <p:sp>
          <p:nvSpPr>
            <p:cNvPr id="8676" name="Freeform 484"/>
            <p:cNvSpPr>
              <a:spLocks/>
            </p:cNvSpPr>
            <p:nvPr/>
          </p:nvSpPr>
          <p:spPr bwMode="auto">
            <a:xfrm>
              <a:off x="692" y="1495"/>
              <a:ext cx="872" cy="49"/>
            </a:xfrm>
            <a:custGeom>
              <a:avLst/>
              <a:gdLst>
                <a:gd name="T0" fmla="*/ 872 w 872"/>
                <a:gd name="T1" fmla="*/ 49 h 49"/>
                <a:gd name="T2" fmla="*/ 472 w 872"/>
                <a:gd name="T3" fmla="*/ 7 h 49"/>
                <a:gd name="T4" fmla="*/ 0 w 872"/>
                <a:gd name="T5" fmla="*/ 9 h 49"/>
              </a:gdLst>
              <a:ahLst/>
              <a:cxnLst>
                <a:cxn ang="0">
                  <a:pos x="T0" y="T1"/>
                </a:cxn>
                <a:cxn ang="0">
                  <a:pos x="T2" y="T3"/>
                </a:cxn>
                <a:cxn ang="0">
                  <a:pos x="T4" y="T5"/>
                </a:cxn>
              </a:cxnLst>
              <a:rect l="0" t="0" r="r" b="b"/>
              <a:pathLst>
                <a:path w="872" h="49">
                  <a:moveTo>
                    <a:pt x="872" y="49"/>
                  </a:moveTo>
                  <a:lnTo>
                    <a:pt x="472" y="7"/>
                  </a:lnTo>
                  <a:cubicBezTo>
                    <a:pt x="327" y="0"/>
                    <a:pt x="98" y="9"/>
                    <a:pt x="0" y="9"/>
                  </a:cubicBez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677" name="Freeform 485"/>
            <p:cNvSpPr>
              <a:spLocks/>
            </p:cNvSpPr>
            <p:nvPr/>
          </p:nvSpPr>
          <p:spPr bwMode="auto">
            <a:xfrm>
              <a:off x="3090" y="1302"/>
              <a:ext cx="54" cy="390"/>
            </a:xfrm>
            <a:custGeom>
              <a:avLst/>
              <a:gdLst>
                <a:gd name="T0" fmla="*/ 0 w 54"/>
                <a:gd name="T1" fmla="*/ 390 h 390"/>
                <a:gd name="T2" fmla="*/ 54 w 54"/>
                <a:gd name="T3" fmla="*/ 228 h 390"/>
                <a:gd name="T4" fmla="*/ 0 w 54"/>
                <a:gd name="T5" fmla="*/ 0 h 390"/>
              </a:gdLst>
              <a:ahLst/>
              <a:cxnLst>
                <a:cxn ang="0">
                  <a:pos x="T0" y="T1"/>
                </a:cxn>
                <a:cxn ang="0">
                  <a:pos x="T2" y="T3"/>
                </a:cxn>
                <a:cxn ang="0">
                  <a:pos x="T4" y="T5"/>
                </a:cxn>
              </a:cxnLst>
              <a:rect l="0" t="0" r="r" b="b"/>
              <a:pathLst>
                <a:path w="54" h="390">
                  <a:moveTo>
                    <a:pt x="0" y="390"/>
                  </a:moveTo>
                  <a:lnTo>
                    <a:pt x="54" y="228"/>
                  </a:lnTo>
                  <a:cubicBezTo>
                    <a:pt x="54" y="163"/>
                    <a:pt x="11" y="47"/>
                    <a:pt x="0" y="0"/>
                  </a:cubicBez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693" name="Rectangle 501"/>
          <p:cNvSpPr>
            <a:spLocks noChangeArrowheads="1"/>
          </p:cNvSpPr>
          <p:nvPr/>
        </p:nvSpPr>
        <p:spPr bwMode="auto">
          <a:xfrm>
            <a:off x="7431089" y="609600"/>
            <a:ext cx="782637" cy="21590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a:solidFill>
                  <a:srgbClr val="000000"/>
                </a:solidFill>
                <a:latin typeface="Arial" panose="020B0604020202020204" pitchFamily="34" charset="0"/>
              </a:rPr>
              <a:t>Fraser</a:t>
            </a:r>
          </a:p>
        </p:txBody>
      </p:sp>
      <p:sp>
        <p:nvSpPr>
          <p:cNvPr id="8694" name="Rectangle 502"/>
          <p:cNvSpPr>
            <a:spLocks noChangeArrowheads="1"/>
          </p:cNvSpPr>
          <p:nvPr/>
        </p:nvSpPr>
        <p:spPr bwMode="auto">
          <a:xfrm>
            <a:off x="7800975" y="327025"/>
            <a:ext cx="782638" cy="21590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600">
                <a:solidFill>
                  <a:srgbClr val="000000"/>
                </a:solidFill>
                <a:latin typeface="Arial" panose="020B0604020202020204" pitchFamily="34" charset="0"/>
              </a:rPr>
              <a:t>Hamilton</a:t>
            </a:r>
          </a:p>
        </p:txBody>
      </p:sp>
      <p:sp>
        <p:nvSpPr>
          <p:cNvPr id="8695" name="Rectangle 503"/>
          <p:cNvSpPr>
            <a:spLocks noChangeArrowheads="1"/>
          </p:cNvSpPr>
          <p:nvPr/>
        </p:nvSpPr>
        <p:spPr bwMode="auto">
          <a:xfrm>
            <a:off x="8329614" y="42863"/>
            <a:ext cx="782637" cy="21590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Arial" panose="020B0604020202020204" pitchFamily="34" charset="0"/>
              </a:rPr>
              <a:t>Riedesel</a:t>
            </a:r>
          </a:p>
        </p:txBody>
      </p:sp>
      <p:sp>
        <p:nvSpPr>
          <p:cNvPr id="8696" name="Rectangle 504"/>
          <p:cNvSpPr>
            <a:spLocks noChangeArrowheads="1"/>
          </p:cNvSpPr>
          <p:nvPr/>
        </p:nvSpPr>
        <p:spPr bwMode="auto">
          <a:xfrm>
            <a:off x="4579939" y="5087939"/>
            <a:ext cx="898525" cy="301625"/>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000">
                <a:solidFill>
                  <a:srgbClr val="000000"/>
                </a:solidFill>
                <a:latin typeface="Arial" panose="020B0604020202020204" pitchFamily="34" charset="0"/>
              </a:rPr>
              <a:t>Gates</a:t>
            </a:r>
          </a:p>
        </p:txBody>
      </p:sp>
      <p:sp>
        <p:nvSpPr>
          <p:cNvPr id="8697" name="Rectangle 505"/>
          <p:cNvSpPr>
            <a:spLocks noChangeArrowheads="1"/>
          </p:cNvSpPr>
          <p:nvPr/>
        </p:nvSpPr>
        <p:spPr bwMode="auto">
          <a:xfrm>
            <a:off x="4470400" y="4733926"/>
            <a:ext cx="230188" cy="80963"/>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8700" name="Rectangle 508"/>
          <p:cNvSpPr>
            <a:spLocks noChangeArrowheads="1"/>
          </p:cNvSpPr>
          <p:nvPr/>
        </p:nvSpPr>
        <p:spPr bwMode="auto">
          <a:xfrm>
            <a:off x="4840289" y="4756151"/>
            <a:ext cx="230187" cy="80963"/>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8701" name="Rectangle 509"/>
          <p:cNvSpPr>
            <a:spLocks noChangeArrowheads="1"/>
          </p:cNvSpPr>
          <p:nvPr/>
        </p:nvSpPr>
        <p:spPr bwMode="auto">
          <a:xfrm>
            <a:off x="4397375" y="4922838"/>
            <a:ext cx="230188" cy="80962"/>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8702" name="Rectangle 510"/>
          <p:cNvSpPr>
            <a:spLocks noChangeArrowheads="1"/>
          </p:cNvSpPr>
          <p:nvPr/>
        </p:nvSpPr>
        <p:spPr bwMode="auto">
          <a:xfrm>
            <a:off x="4768850" y="4929188"/>
            <a:ext cx="230188" cy="80962"/>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8703" name="AutoShape 511"/>
          <p:cNvSpPr>
            <a:spLocks noChangeArrowheads="1"/>
          </p:cNvSpPr>
          <p:nvPr/>
        </p:nvSpPr>
        <p:spPr bwMode="auto">
          <a:xfrm>
            <a:off x="5087938" y="19573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704" name="AutoShape 512"/>
          <p:cNvSpPr>
            <a:spLocks noChangeArrowheads="1"/>
          </p:cNvSpPr>
          <p:nvPr/>
        </p:nvSpPr>
        <p:spPr bwMode="auto">
          <a:xfrm>
            <a:off x="5173663" y="19288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705" name="AutoShape 513"/>
          <p:cNvSpPr>
            <a:spLocks noChangeArrowheads="1"/>
          </p:cNvSpPr>
          <p:nvPr/>
        </p:nvSpPr>
        <p:spPr bwMode="auto">
          <a:xfrm>
            <a:off x="5021263" y="18811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706" name="AutoShape 514"/>
          <p:cNvSpPr>
            <a:spLocks noChangeArrowheads="1"/>
          </p:cNvSpPr>
          <p:nvPr/>
        </p:nvSpPr>
        <p:spPr bwMode="auto">
          <a:xfrm>
            <a:off x="4449763" y="20335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707" name="Rectangle 515"/>
          <p:cNvSpPr>
            <a:spLocks noChangeArrowheads="1"/>
          </p:cNvSpPr>
          <p:nvPr/>
        </p:nvSpPr>
        <p:spPr bwMode="auto">
          <a:xfrm>
            <a:off x="7450139" y="3556001"/>
            <a:ext cx="230187" cy="80963"/>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8708" name="AutoShape 516"/>
          <p:cNvSpPr>
            <a:spLocks noChangeArrowheads="1"/>
          </p:cNvSpPr>
          <p:nvPr/>
        </p:nvSpPr>
        <p:spPr bwMode="auto">
          <a:xfrm>
            <a:off x="5573713" y="22812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709" name="AutoShape 517"/>
          <p:cNvSpPr>
            <a:spLocks noChangeArrowheads="1"/>
          </p:cNvSpPr>
          <p:nvPr/>
        </p:nvSpPr>
        <p:spPr bwMode="auto">
          <a:xfrm>
            <a:off x="5262563" y="18875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710" name="AutoShape 518"/>
          <p:cNvSpPr>
            <a:spLocks noChangeArrowheads="1"/>
          </p:cNvSpPr>
          <p:nvPr/>
        </p:nvSpPr>
        <p:spPr bwMode="auto">
          <a:xfrm>
            <a:off x="4541838" y="19478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8711" name="Rectangle 519"/>
          <p:cNvSpPr>
            <a:spLocks noChangeArrowheads="1"/>
          </p:cNvSpPr>
          <p:nvPr/>
        </p:nvSpPr>
        <p:spPr bwMode="auto">
          <a:xfrm>
            <a:off x="4578350" y="4510088"/>
            <a:ext cx="230188" cy="80962"/>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8712" name="Rectangle 520"/>
          <p:cNvSpPr>
            <a:spLocks noChangeArrowheads="1"/>
          </p:cNvSpPr>
          <p:nvPr/>
        </p:nvSpPr>
        <p:spPr bwMode="auto">
          <a:xfrm>
            <a:off x="4445000" y="4633913"/>
            <a:ext cx="230188" cy="80962"/>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8713" name="Rectangle 521"/>
          <p:cNvSpPr>
            <a:spLocks noChangeArrowheads="1"/>
          </p:cNvSpPr>
          <p:nvPr/>
        </p:nvSpPr>
        <p:spPr bwMode="auto">
          <a:xfrm>
            <a:off x="4292600" y="4789488"/>
            <a:ext cx="230188" cy="80962"/>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8714" name="Rectangle 522"/>
          <p:cNvSpPr>
            <a:spLocks noChangeArrowheads="1"/>
          </p:cNvSpPr>
          <p:nvPr/>
        </p:nvSpPr>
        <p:spPr bwMode="auto">
          <a:xfrm>
            <a:off x="4889500" y="4624388"/>
            <a:ext cx="230188" cy="80962"/>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8715" name="Text Box 523"/>
          <p:cNvSpPr txBox="1">
            <a:spLocks noChangeArrowheads="1"/>
          </p:cNvSpPr>
          <p:nvPr/>
        </p:nvSpPr>
        <p:spPr bwMode="auto">
          <a:xfrm>
            <a:off x="1722439" y="242889"/>
            <a:ext cx="2166937" cy="631825"/>
          </a:xfrm>
          <a:prstGeom prst="rect">
            <a:avLst/>
          </a:prstGeom>
          <a:solidFill>
            <a:srgbClr val="FFFF99"/>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Arial" panose="020B0604020202020204" pitchFamily="34" charset="0"/>
              </a:rPr>
              <a:t>Freeman’s Farm</a:t>
            </a:r>
          </a:p>
          <a:p>
            <a:pPr fontAlgn="base">
              <a:spcBef>
                <a:spcPct val="0"/>
              </a:spcBef>
              <a:spcAft>
                <a:spcPct val="0"/>
              </a:spcAft>
            </a:pPr>
            <a:r>
              <a:rPr lang="en-US" altLang="en-US" sz="1400">
                <a:solidFill>
                  <a:srgbClr val="000000"/>
                </a:solidFill>
                <a:latin typeface="Arial" panose="020B0604020202020204" pitchFamily="34" charset="0"/>
              </a:rPr>
              <a:t>September 19, 1777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693"/>
                                        </p:tgtEl>
                                        <p:attrNameLst>
                                          <p:attrName>style.visibility</p:attrName>
                                        </p:attrNameLst>
                                      </p:cBhvr>
                                      <p:to>
                                        <p:strVal val="visible"/>
                                      </p:to>
                                    </p:set>
                                    <p:animEffect transition="in" filter="dissolve">
                                      <p:cBhvr>
                                        <p:cTn id="7" dur="500"/>
                                        <p:tgtEl>
                                          <p:spTgt spid="8693"/>
                                        </p:tgtEl>
                                      </p:cBhvr>
                                    </p:animEffect>
                                  </p:childTnLst>
                                </p:cTn>
                              </p:par>
                            </p:childTnLst>
                          </p:cTn>
                        </p:par>
                        <p:par>
                          <p:cTn id="8" fill="hold" nodeType="afterGroup">
                            <p:stCondLst>
                              <p:cond delay="500"/>
                            </p:stCondLst>
                            <p:childTnLst>
                              <p:par>
                                <p:cTn id="9" presetID="0" presetClass="path" presetSubtype="0" accel="50000" decel="50000" fill="hold" grpId="1" nodeType="afterEffect">
                                  <p:stCondLst>
                                    <p:cond delay="0"/>
                                  </p:stCondLst>
                                  <p:childTnLst>
                                    <p:animMotion origin="layout" path="M 0 0 L -0.10486 0.01272 L -0.20329 0.04024 L -0.27934 0.04648 L -0.39218 0.01064 L -0.46354 0.01064 L -0.46041 0.09503 " pathEditMode="relative" ptsTypes="AAAAAAA">
                                      <p:cBhvr>
                                        <p:cTn id="10" dur="3000" fill="hold"/>
                                        <p:tgtEl>
                                          <p:spTgt spid="8693"/>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694"/>
                                        </p:tgtEl>
                                        <p:attrNameLst>
                                          <p:attrName>style.visibility</p:attrName>
                                        </p:attrNameLst>
                                      </p:cBhvr>
                                      <p:to>
                                        <p:strVal val="visible"/>
                                      </p:to>
                                    </p:set>
                                    <p:animEffect transition="in" filter="dissolve">
                                      <p:cBhvr>
                                        <p:cTn id="15" dur="500"/>
                                        <p:tgtEl>
                                          <p:spTgt spid="8694"/>
                                        </p:tgtEl>
                                      </p:cBhvr>
                                    </p:animEffect>
                                  </p:childTnLst>
                                </p:cTn>
                              </p:par>
                            </p:childTnLst>
                          </p:cTn>
                        </p:par>
                        <p:par>
                          <p:cTn id="16" fill="hold" nodeType="afterGroup">
                            <p:stCondLst>
                              <p:cond delay="500"/>
                            </p:stCondLst>
                            <p:childTnLst>
                              <p:par>
                                <p:cTn id="17" presetID="0" presetClass="path" presetSubtype="0" accel="50000" decel="50000" fill="hold" grpId="1" nodeType="afterEffect">
                                  <p:stCondLst>
                                    <p:cond delay="0"/>
                                  </p:stCondLst>
                                  <p:childTnLst>
                                    <p:animMotion origin="layout" path="M 0 0 L -0.14931 0.04647 L -0.14132 0.23237 L -0.23021 0.20069 L -0.3191 0.18589 " pathEditMode="relative" ptsTypes="AAAAA">
                                      <p:cBhvr>
                                        <p:cTn id="18" dur="3000" fill="hold"/>
                                        <p:tgtEl>
                                          <p:spTgt spid="8694"/>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695"/>
                                        </p:tgtEl>
                                        <p:attrNameLst>
                                          <p:attrName>style.visibility</p:attrName>
                                        </p:attrNameLst>
                                      </p:cBhvr>
                                      <p:to>
                                        <p:strVal val="visible"/>
                                      </p:to>
                                    </p:set>
                                    <p:animEffect transition="in" filter="dissolve">
                                      <p:cBhvr>
                                        <p:cTn id="23" dur="500"/>
                                        <p:tgtEl>
                                          <p:spTgt spid="8695"/>
                                        </p:tgtEl>
                                      </p:cBhvr>
                                    </p:animEffect>
                                  </p:childTnLst>
                                </p:cTn>
                              </p:par>
                            </p:childTnLst>
                          </p:cTn>
                        </p:par>
                        <p:par>
                          <p:cTn id="24" fill="hold" nodeType="afterGroup">
                            <p:stCondLst>
                              <p:cond delay="500"/>
                            </p:stCondLst>
                            <p:childTnLst>
                              <p:par>
                                <p:cTn id="25" presetID="0" presetClass="path" presetSubtype="0" accel="50000" decel="50000" fill="hold" grpId="1" nodeType="afterEffect">
                                  <p:stCondLst>
                                    <p:cond delay="0"/>
                                  </p:stCondLst>
                                  <p:childTnLst>
                                    <p:animMotion origin="layout" path="M 0 0 L -0.00313 0.14359 L -0.09045 0.30012 L -0.14757 0.42682 L -0.16493 0.54544 " pathEditMode="relative" ptsTypes="AAAAA">
                                      <p:cBhvr>
                                        <p:cTn id="26" dur="3000" fill="hold"/>
                                        <p:tgtEl>
                                          <p:spTgt spid="8695"/>
                                        </p:tgtEl>
                                        <p:attrNameLst>
                                          <p:attrName>ppt_x</p:attrName>
                                          <p:attrName>ppt_y</p:attrName>
                                        </p:attrNameLst>
                                      </p:cBhvr>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697"/>
                                        </p:tgtEl>
                                        <p:attrNameLst>
                                          <p:attrName>style.visibility</p:attrName>
                                        </p:attrNameLst>
                                      </p:cBhvr>
                                      <p:to>
                                        <p:strVal val="visible"/>
                                      </p:to>
                                    </p:set>
                                    <p:animEffect transition="in" filter="dissolve">
                                      <p:cBhvr>
                                        <p:cTn id="31" dur="500"/>
                                        <p:tgtEl>
                                          <p:spTgt spid="8697"/>
                                        </p:tgtEl>
                                      </p:cBhvr>
                                    </p:animEffect>
                                  </p:childTnLst>
                                </p:cTn>
                              </p:par>
                            </p:childTnLst>
                          </p:cTn>
                        </p:par>
                        <p:par>
                          <p:cTn id="32" fill="hold" nodeType="afterGroup">
                            <p:stCondLst>
                              <p:cond delay="500"/>
                            </p:stCondLst>
                            <p:childTnLst>
                              <p:par>
                                <p:cTn id="33" presetID="0" presetClass="path" presetSubtype="0" accel="50000" decel="50000" fill="hold" grpId="1" nodeType="afterEffect">
                                  <p:stCondLst>
                                    <p:cond delay="0"/>
                                  </p:stCondLst>
                                  <p:childTnLst>
                                    <p:animMotion origin="layout" path="M 0 0 L 0.00972 -0.11667 L -0.02222 -0.17315 L -0.06667 -0.20278 L -0.06181 -0.25371 L -0.06459 -0.33426 L 0.07153 -0.35556 " pathEditMode="relative" ptsTypes="AAAAAAA">
                                      <p:cBhvr>
                                        <p:cTn id="34" dur="3000" fill="hold"/>
                                        <p:tgtEl>
                                          <p:spTgt spid="8697"/>
                                        </p:tgtEl>
                                        <p:attrNameLst>
                                          <p:attrName>ppt_x</p:attrName>
                                          <p:attrName>ppt_y</p:attrName>
                                        </p:attrNameLst>
                                      </p:cBhvr>
                                    </p:animMotion>
                                  </p:childTnLst>
                                </p:cTn>
                              </p:par>
                            </p:childTnLst>
                          </p:cTn>
                        </p:par>
                        <p:par>
                          <p:cTn id="35" fill="hold" nodeType="afterGroup">
                            <p:stCondLst>
                              <p:cond delay="3500"/>
                            </p:stCondLst>
                            <p:childTnLst>
                              <p:par>
                                <p:cTn id="36" presetID="1" presetClass="entr" presetSubtype="0" fill="hold" grpId="0" nodeType="afterEffect">
                                  <p:stCondLst>
                                    <p:cond delay="0"/>
                                  </p:stCondLst>
                                  <p:childTnLst>
                                    <p:set>
                                      <p:cBhvr>
                                        <p:cTn id="37" dur="1" fill="hold">
                                          <p:stCondLst>
                                            <p:cond delay="0"/>
                                          </p:stCondLst>
                                        </p:cTn>
                                        <p:tgtEl>
                                          <p:spTgt spid="870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explode.wav"/>
                                        </p:tgtEl>
                                      </p:cMediaNode>
                                    </p:audio>
                                  </p:subTnLst>
                                </p:cTn>
                              </p:par>
                              <p:par>
                                <p:cTn id="38" presetID="3" presetClass="exit" presetSubtype="10" fill="hold" grpId="1" nodeType="withEffect">
                                  <p:stCondLst>
                                    <p:cond delay="0"/>
                                  </p:stCondLst>
                                  <p:childTnLst>
                                    <p:animEffect transition="out" filter="blinds(horizontal)">
                                      <p:cBhvr>
                                        <p:cTn id="39" dur="500"/>
                                        <p:tgtEl>
                                          <p:spTgt spid="8703"/>
                                        </p:tgtEl>
                                      </p:cBhvr>
                                    </p:animEffect>
                                    <p:set>
                                      <p:cBhvr>
                                        <p:cTn id="40" dur="1" fill="hold">
                                          <p:stCondLst>
                                            <p:cond delay="499"/>
                                          </p:stCondLst>
                                        </p:cTn>
                                        <p:tgtEl>
                                          <p:spTgt spid="8703"/>
                                        </p:tgtEl>
                                        <p:attrNameLst>
                                          <p:attrName>style.visibility</p:attrName>
                                        </p:attrNameLst>
                                      </p:cBhvr>
                                      <p:to>
                                        <p:strVal val="hidden"/>
                                      </p:to>
                                    </p:set>
                                  </p:childTnLst>
                                </p:cTn>
                              </p:par>
                            </p:childTnLst>
                          </p:cTn>
                        </p:par>
                        <p:par>
                          <p:cTn id="41" fill="hold" nodeType="afterGroup">
                            <p:stCondLst>
                              <p:cond delay="4000"/>
                            </p:stCondLst>
                            <p:childTnLst>
                              <p:par>
                                <p:cTn id="42" presetID="0" presetClass="path" presetSubtype="0" accel="50000" decel="50000" fill="hold" grpId="2" nodeType="afterEffect">
                                  <p:stCondLst>
                                    <p:cond delay="0"/>
                                  </p:stCondLst>
                                  <p:childTnLst>
                                    <p:animMotion origin="layout" path="M -0.3191 0.18588 L -0.31806 0.22616 " pathEditMode="relative" rAng="0" ptsTypes="AA">
                                      <p:cBhvr>
                                        <p:cTn id="43" dur="2000" fill="hold"/>
                                        <p:tgtEl>
                                          <p:spTgt spid="8694"/>
                                        </p:tgtEl>
                                        <p:attrNameLst>
                                          <p:attrName>ppt_x</p:attrName>
                                          <p:attrName>ppt_y</p:attrName>
                                        </p:attrNameLst>
                                      </p:cBhvr>
                                      <p:rCtr x="52" y="2014"/>
                                    </p:animMotion>
                                  </p:childTnLst>
                                </p:cTn>
                              </p:par>
                            </p:childTnLst>
                          </p:cTn>
                        </p:par>
                        <p:par>
                          <p:cTn id="44" fill="hold" nodeType="afterGroup">
                            <p:stCondLst>
                              <p:cond delay="6000"/>
                            </p:stCondLst>
                            <p:childTnLst>
                              <p:par>
                                <p:cTn id="45" presetID="1" presetClass="entr" presetSubtype="0" fill="hold" grpId="0" nodeType="afterEffect">
                                  <p:stCondLst>
                                    <p:cond delay="0"/>
                                  </p:stCondLst>
                                  <p:childTnLst>
                                    <p:set>
                                      <p:cBhvr>
                                        <p:cTn id="46" dur="1" fill="hold">
                                          <p:stCondLst>
                                            <p:cond delay="0"/>
                                          </p:stCondLst>
                                        </p:cTn>
                                        <p:tgtEl>
                                          <p:spTgt spid="870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explode.wav"/>
                                        </p:tgtEl>
                                      </p:cMediaNode>
                                    </p:audio>
                                  </p:subTnLst>
                                </p:cTn>
                              </p:par>
                              <p:par>
                                <p:cTn id="47" presetID="3" presetClass="exit" presetSubtype="10" fill="hold" grpId="1" nodeType="withEffect">
                                  <p:stCondLst>
                                    <p:cond delay="0"/>
                                  </p:stCondLst>
                                  <p:childTnLst>
                                    <p:animEffect transition="out" filter="blinds(horizontal)">
                                      <p:cBhvr>
                                        <p:cTn id="48" dur="500"/>
                                        <p:tgtEl>
                                          <p:spTgt spid="8704"/>
                                        </p:tgtEl>
                                      </p:cBhvr>
                                    </p:animEffect>
                                    <p:set>
                                      <p:cBhvr>
                                        <p:cTn id="49" dur="1" fill="hold">
                                          <p:stCondLst>
                                            <p:cond delay="499"/>
                                          </p:stCondLst>
                                        </p:cTn>
                                        <p:tgtEl>
                                          <p:spTgt spid="8704"/>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8700"/>
                                        </p:tgtEl>
                                        <p:attrNameLst>
                                          <p:attrName>style.visibility</p:attrName>
                                        </p:attrNameLst>
                                      </p:cBhvr>
                                      <p:to>
                                        <p:strVal val="visible"/>
                                      </p:to>
                                    </p:set>
                                    <p:animEffect transition="in" filter="dissolve">
                                      <p:cBhvr>
                                        <p:cTn id="54" dur="500"/>
                                        <p:tgtEl>
                                          <p:spTgt spid="8700"/>
                                        </p:tgtEl>
                                      </p:cBhvr>
                                    </p:animEffect>
                                  </p:childTnLst>
                                </p:cTn>
                              </p:par>
                            </p:childTnLst>
                          </p:cTn>
                        </p:par>
                        <p:par>
                          <p:cTn id="55" fill="hold" nodeType="afterGroup">
                            <p:stCondLst>
                              <p:cond delay="500"/>
                            </p:stCondLst>
                            <p:childTnLst>
                              <p:par>
                                <p:cTn id="56" presetID="0" presetClass="path" presetSubtype="0" accel="50000" decel="50000" fill="hold" grpId="1" nodeType="afterEffect">
                                  <p:stCondLst>
                                    <p:cond delay="0"/>
                                  </p:stCondLst>
                                  <p:childTnLst>
                                    <p:animMotion origin="layout" path="M 0 0 L -0.03542 -0.07917 L -0.03125 -0.12083 L -0.06042 -0.17361 L -0.10729 -0.20694 L -0.10417 -0.26528 L -0.10521 -0.33472 L 0.06667 -0.36528 " pathEditMode="relative" ptsTypes="AAAAAAAA">
                                      <p:cBhvr>
                                        <p:cTn id="57" dur="3000" fill="hold"/>
                                        <p:tgtEl>
                                          <p:spTgt spid="8700"/>
                                        </p:tgtEl>
                                        <p:attrNameLst>
                                          <p:attrName>ppt_x</p:attrName>
                                          <p:attrName>ppt_y</p:attrName>
                                        </p:attrNameLst>
                                      </p:cBhvr>
                                    </p:animMotion>
                                  </p:childTnLst>
                                </p:cTn>
                              </p:par>
                              <p:par>
                                <p:cTn id="58" presetID="9" presetClass="entr" presetSubtype="0" fill="hold" grpId="0" nodeType="withEffect">
                                  <p:stCondLst>
                                    <p:cond delay="0"/>
                                  </p:stCondLst>
                                  <p:childTnLst>
                                    <p:set>
                                      <p:cBhvr>
                                        <p:cTn id="59" dur="1" fill="hold">
                                          <p:stCondLst>
                                            <p:cond delay="0"/>
                                          </p:stCondLst>
                                        </p:cTn>
                                        <p:tgtEl>
                                          <p:spTgt spid="8701"/>
                                        </p:tgtEl>
                                        <p:attrNameLst>
                                          <p:attrName>style.visibility</p:attrName>
                                        </p:attrNameLst>
                                      </p:cBhvr>
                                      <p:to>
                                        <p:strVal val="visible"/>
                                      </p:to>
                                    </p:set>
                                    <p:animEffect transition="in" filter="dissolve">
                                      <p:cBhvr>
                                        <p:cTn id="60" dur="500"/>
                                        <p:tgtEl>
                                          <p:spTgt spid="8701"/>
                                        </p:tgtEl>
                                      </p:cBhvr>
                                    </p:animEffect>
                                  </p:childTnLst>
                                </p:cTn>
                              </p:par>
                              <p:par>
                                <p:cTn id="61" presetID="0" presetClass="path" presetSubtype="0" accel="50000" decel="50000" fill="hold" grpId="1" nodeType="withEffect">
                                  <p:stCondLst>
                                    <p:cond delay="0"/>
                                  </p:stCondLst>
                                  <p:childTnLst>
                                    <p:animMotion origin="layout" path="M 0 0 L 0.01875 -0.14166 L -0.01354 -0.19861 L -0.05729 -0.22916 L -0.05417 -0.35833 L 0.05104 -0.37916 " pathEditMode="relative" ptsTypes="AAAAAA">
                                      <p:cBhvr>
                                        <p:cTn id="62" dur="3000" fill="hold"/>
                                        <p:tgtEl>
                                          <p:spTgt spid="8701"/>
                                        </p:tgtEl>
                                        <p:attrNameLst>
                                          <p:attrName>ppt_x</p:attrName>
                                          <p:attrName>ppt_y</p:attrName>
                                        </p:attrNameLst>
                                      </p:cBhvr>
                                    </p:animMotion>
                                  </p:childTnLst>
                                </p:cTn>
                              </p:par>
                            </p:childTnLst>
                          </p:cTn>
                        </p:par>
                        <p:par>
                          <p:cTn id="63" fill="hold" nodeType="afterGroup">
                            <p:stCondLst>
                              <p:cond delay="3500"/>
                            </p:stCondLst>
                            <p:childTnLst>
                              <p:par>
                                <p:cTn id="64" presetID="1" presetClass="entr" presetSubtype="0" fill="hold" grpId="0" nodeType="afterEffect">
                                  <p:stCondLst>
                                    <p:cond delay="0"/>
                                  </p:stCondLst>
                                  <p:childTnLst>
                                    <p:set>
                                      <p:cBhvr>
                                        <p:cTn id="65" dur="1" fill="hold">
                                          <p:stCondLst>
                                            <p:cond delay="0"/>
                                          </p:stCondLst>
                                        </p:cTn>
                                        <p:tgtEl>
                                          <p:spTgt spid="870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explode.wav"/>
                                        </p:tgtEl>
                                      </p:cMediaNode>
                                    </p:audio>
                                  </p:subTnLst>
                                </p:cTn>
                              </p:par>
                              <p:par>
                                <p:cTn id="66" presetID="3" presetClass="exit" presetSubtype="10" fill="hold" grpId="1" nodeType="withEffect">
                                  <p:stCondLst>
                                    <p:cond delay="0"/>
                                  </p:stCondLst>
                                  <p:childTnLst>
                                    <p:animEffect transition="out" filter="blinds(horizontal)">
                                      <p:cBhvr>
                                        <p:cTn id="67" dur="500"/>
                                        <p:tgtEl>
                                          <p:spTgt spid="8709"/>
                                        </p:tgtEl>
                                      </p:cBhvr>
                                    </p:animEffect>
                                    <p:set>
                                      <p:cBhvr>
                                        <p:cTn id="68" dur="1" fill="hold">
                                          <p:stCondLst>
                                            <p:cond delay="499"/>
                                          </p:stCondLst>
                                        </p:cTn>
                                        <p:tgtEl>
                                          <p:spTgt spid="8709"/>
                                        </p:tgtEl>
                                        <p:attrNameLst>
                                          <p:attrName>style.visibility</p:attrName>
                                        </p:attrNameLst>
                                      </p:cBhvr>
                                      <p:to>
                                        <p:strVal val="hidden"/>
                                      </p:to>
                                    </p:set>
                                  </p:childTnLst>
                                </p:cTn>
                              </p:par>
                            </p:childTnLst>
                          </p:cTn>
                        </p:par>
                        <p:par>
                          <p:cTn id="69" fill="hold" nodeType="afterGroup">
                            <p:stCondLst>
                              <p:cond delay="4000"/>
                            </p:stCondLst>
                            <p:childTnLst>
                              <p:par>
                                <p:cTn id="70" presetID="1" presetClass="entr" presetSubtype="0" fill="hold" grpId="0" nodeType="afterEffect">
                                  <p:stCondLst>
                                    <p:cond delay="0"/>
                                  </p:stCondLst>
                                  <p:childTnLst>
                                    <p:set>
                                      <p:cBhvr>
                                        <p:cTn id="71" dur="1" fill="hold">
                                          <p:stCondLst>
                                            <p:cond delay="0"/>
                                          </p:stCondLst>
                                        </p:cTn>
                                        <p:tgtEl>
                                          <p:spTgt spid="870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explode.wav"/>
                                        </p:tgtEl>
                                      </p:cMediaNode>
                                    </p:audio>
                                  </p:subTnLst>
                                </p:cTn>
                              </p:par>
                              <p:par>
                                <p:cTn id="72" presetID="3" presetClass="exit" presetSubtype="10" fill="hold" grpId="1" nodeType="withEffect">
                                  <p:stCondLst>
                                    <p:cond delay="0"/>
                                  </p:stCondLst>
                                  <p:childTnLst>
                                    <p:animEffect transition="out" filter="blinds(horizontal)">
                                      <p:cBhvr>
                                        <p:cTn id="73" dur="500"/>
                                        <p:tgtEl>
                                          <p:spTgt spid="8705"/>
                                        </p:tgtEl>
                                      </p:cBhvr>
                                    </p:animEffect>
                                    <p:set>
                                      <p:cBhvr>
                                        <p:cTn id="74" dur="1" fill="hold">
                                          <p:stCondLst>
                                            <p:cond delay="499"/>
                                          </p:stCondLst>
                                        </p:cTn>
                                        <p:tgtEl>
                                          <p:spTgt spid="8705"/>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0" presetClass="path" presetSubtype="0" accel="50000" decel="50000" fill="hold" grpId="2" nodeType="clickEffect">
                                  <p:stCondLst>
                                    <p:cond delay="0"/>
                                  </p:stCondLst>
                                  <p:childTnLst>
                                    <p:animMotion origin="layout" path="M -0.46042 0.09514 L -0.45625 0.13542 L -0.38229 0.17709 " pathEditMode="relative" rAng="0" ptsTypes="AAA">
                                      <p:cBhvr>
                                        <p:cTn id="78" dur="2000" fill="hold"/>
                                        <p:tgtEl>
                                          <p:spTgt spid="8693"/>
                                        </p:tgtEl>
                                        <p:attrNameLst>
                                          <p:attrName>ppt_x</p:attrName>
                                          <p:attrName>ppt_y</p:attrName>
                                        </p:attrNameLst>
                                      </p:cBhvr>
                                      <p:rCtr x="3906" y="4097"/>
                                    </p:animMotion>
                                  </p:childTnLst>
                                </p:cTn>
                              </p:par>
                            </p:childTnLst>
                          </p:cTn>
                        </p:par>
                        <p:par>
                          <p:cTn id="79" fill="hold" nodeType="afterGroup">
                            <p:stCondLst>
                              <p:cond delay="2000"/>
                            </p:stCondLst>
                            <p:childTnLst>
                              <p:par>
                                <p:cTn id="80" presetID="1" presetClass="entr" presetSubtype="0" fill="hold" grpId="0" nodeType="afterEffect">
                                  <p:stCondLst>
                                    <p:cond delay="0"/>
                                  </p:stCondLst>
                                  <p:childTnLst>
                                    <p:set>
                                      <p:cBhvr>
                                        <p:cTn id="81" dur="1" fill="hold">
                                          <p:stCondLst>
                                            <p:cond delay="0"/>
                                          </p:stCondLst>
                                        </p:cTn>
                                        <p:tgtEl>
                                          <p:spTgt spid="871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explode.wav"/>
                                        </p:tgtEl>
                                      </p:cMediaNode>
                                    </p:audio>
                                  </p:subTnLst>
                                </p:cTn>
                              </p:par>
                              <p:par>
                                <p:cTn id="82" presetID="3" presetClass="exit" presetSubtype="10" fill="hold" grpId="1" nodeType="withEffect">
                                  <p:stCondLst>
                                    <p:cond delay="0"/>
                                  </p:stCondLst>
                                  <p:childTnLst>
                                    <p:animEffect transition="out" filter="blinds(horizontal)">
                                      <p:cBhvr>
                                        <p:cTn id="83" dur="500"/>
                                        <p:tgtEl>
                                          <p:spTgt spid="8710"/>
                                        </p:tgtEl>
                                      </p:cBhvr>
                                    </p:animEffect>
                                    <p:set>
                                      <p:cBhvr>
                                        <p:cTn id="84" dur="1" fill="hold">
                                          <p:stCondLst>
                                            <p:cond delay="499"/>
                                          </p:stCondLst>
                                        </p:cTn>
                                        <p:tgtEl>
                                          <p:spTgt spid="8710"/>
                                        </p:tgtEl>
                                        <p:attrNameLst>
                                          <p:attrName>style.visibility</p:attrName>
                                        </p:attrNameLst>
                                      </p:cBhvr>
                                      <p:to>
                                        <p:strVal val="hidden"/>
                                      </p:to>
                                    </p:set>
                                  </p:childTnLst>
                                </p:cTn>
                              </p:par>
                            </p:childTnLst>
                          </p:cTn>
                        </p:par>
                        <p:par>
                          <p:cTn id="85" fill="hold" nodeType="afterGroup">
                            <p:stCondLst>
                              <p:cond delay="2500"/>
                            </p:stCondLst>
                            <p:childTnLst>
                              <p:par>
                                <p:cTn id="86" presetID="9" presetClass="entr" presetSubtype="0" fill="hold" grpId="0" nodeType="afterEffect">
                                  <p:stCondLst>
                                    <p:cond delay="0"/>
                                  </p:stCondLst>
                                  <p:childTnLst>
                                    <p:set>
                                      <p:cBhvr>
                                        <p:cTn id="87" dur="1" fill="hold">
                                          <p:stCondLst>
                                            <p:cond delay="0"/>
                                          </p:stCondLst>
                                        </p:cTn>
                                        <p:tgtEl>
                                          <p:spTgt spid="8702"/>
                                        </p:tgtEl>
                                        <p:attrNameLst>
                                          <p:attrName>style.visibility</p:attrName>
                                        </p:attrNameLst>
                                      </p:cBhvr>
                                      <p:to>
                                        <p:strVal val="visible"/>
                                      </p:to>
                                    </p:set>
                                    <p:animEffect transition="in" filter="dissolve">
                                      <p:cBhvr>
                                        <p:cTn id="88" dur="500"/>
                                        <p:tgtEl>
                                          <p:spTgt spid="8702"/>
                                        </p:tgtEl>
                                      </p:cBhvr>
                                    </p:animEffect>
                                  </p:childTnLst>
                                </p:cTn>
                              </p:par>
                            </p:childTnLst>
                          </p:cTn>
                        </p:par>
                        <p:par>
                          <p:cTn id="89" fill="hold" nodeType="afterGroup">
                            <p:stCondLst>
                              <p:cond delay="3000"/>
                            </p:stCondLst>
                            <p:childTnLst>
                              <p:par>
                                <p:cTn id="90" presetID="0" presetClass="path" presetSubtype="0" accel="50000" decel="50000" fill="hold" grpId="1" nodeType="afterEffect">
                                  <p:stCondLst>
                                    <p:cond delay="0"/>
                                  </p:stCondLst>
                                  <p:childTnLst>
                                    <p:animMotion origin="layout" path="M 0 0 L -0.02396 -0.14167 L -0.05521 -0.20278 L -0.09896 -0.23472 L -0.09584 -0.3625 L -0.04375 -0.375 " pathEditMode="relative" ptsTypes="AAAAAA">
                                      <p:cBhvr>
                                        <p:cTn id="91" dur="3000" fill="hold"/>
                                        <p:tgtEl>
                                          <p:spTgt spid="8702"/>
                                        </p:tgtEl>
                                        <p:attrNameLst>
                                          <p:attrName>ppt_x</p:attrName>
                                          <p:attrName>ppt_y</p:attrName>
                                        </p:attrNameLst>
                                      </p:cBhvr>
                                    </p:animMotion>
                                  </p:childTnLst>
                                </p:cTn>
                              </p:par>
                            </p:childTnLst>
                          </p:cTn>
                        </p:par>
                        <p:par>
                          <p:cTn id="92" fill="hold" nodeType="afterGroup">
                            <p:stCondLst>
                              <p:cond delay="6000"/>
                            </p:stCondLst>
                            <p:childTnLst>
                              <p:par>
                                <p:cTn id="93" presetID="1" presetClass="entr" presetSubtype="0" fill="hold" grpId="0" nodeType="afterEffect">
                                  <p:stCondLst>
                                    <p:cond delay="0"/>
                                  </p:stCondLst>
                                  <p:childTnLst>
                                    <p:set>
                                      <p:cBhvr>
                                        <p:cTn id="94" dur="1" fill="hold">
                                          <p:stCondLst>
                                            <p:cond delay="0"/>
                                          </p:stCondLst>
                                        </p:cTn>
                                        <p:tgtEl>
                                          <p:spTgt spid="8706"/>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explode.wav"/>
                                        </p:tgtEl>
                                      </p:cMediaNode>
                                    </p:audio>
                                  </p:subTnLst>
                                </p:cTn>
                              </p:par>
                              <p:par>
                                <p:cTn id="95" presetID="3" presetClass="exit" presetSubtype="10" fill="hold" grpId="1" nodeType="withEffect">
                                  <p:stCondLst>
                                    <p:cond delay="0"/>
                                  </p:stCondLst>
                                  <p:childTnLst>
                                    <p:animEffect transition="out" filter="blinds(horizontal)">
                                      <p:cBhvr>
                                        <p:cTn id="96" dur="500"/>
                                        <p:tgtEl>
                                          <p:spTgt spid="8706"/>
                                        </p:tgtEl>
                                      </p:cBhvr>
                                    </p:animEffect>
                                    <p:set>
                                      <p:cBhvr>
                                        <p:cTn id="97" dur="1" fill="hold">
                                          <p:stCondLst>
                                            <p:cond delay="499"/>
                                          </p:stCondLst>
                                        </p:cTn>
                                        <p:tgtEl>
                                          <p:spTgt spid="8706"/>
                                        </p:tgtEl>
                                        <p:attrNameLst>
                                          <p:attrName>style.visibility</p:attrName>
                                        </p:attrNameLst>
                                      </p:cBhvr>
                                      <p:to>
                                        <p:strVal val="hidden"/>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8707"/>
                                        </p:tgtEl>
                                        <p:attrNameLst>
                                          <p:attrName>style.visibility</p:attrName>
                                        </p:attrNameLst>
                                      </p:cBhvr>
                                      <p:to>
                                        <p:strVal val="visible"/>
                                      </p:to>
                                    </p:set>
                                    <p:animEffect transition="in" filter="dissolve">
                                      <p:cBhvr>
                                        <p:cTn id="102" dur="500"/>
                                        <p:tgtEl>
                                          <p:spTgt spid="8707"/>
                                        </p:tgtEl>
                                      </p:cBhvr>
                                    </p:animEffect>
                                  </p:childTnLst>
                                </p:cTn>
                              </p:par>
                            </p:childTnLst>
                          </p:cTn>
                        </p:par>
                        <p:par>
                          <p:cTn id="103" fill="hold" nodeType="afterGroup">
                            <p:stCondLst>
                              <p:cond delay="500"/>
                            </p:stCondLst>
                            <p:childTnLst>
                              <p:par>
                                <p:cTn id="104" presetID="0" presetClass="path" presetSubtype="0" accel="50000" decel="50000" fill="hold" grpId="1" nodeType="afterEffect">
                                  <p:stCondLst>
                                    <p:cond delay="0"/>
                                  </p:stCondLst>
                                  <p:childTnLst>
                                    <p:animMotion origin="layout" path="M 0 0 L -0.00104 -0.07361 L -0.06771 -0.1 L -0.16146 -0.14444 L -0.19896 -0.15833 " pathEditMode="relative" ptsTypes="AAAAA">
                                      <p:cBhvr>
                                        <p:cTn id="105" dur="3000" fill="hold"/>
                                        <p:tgtEl>
                                          <p:spTgt spid="8707"/>
                                        </p:tgtEl>
                                        <p:attrNameLst>
                                          <p:attrName>ppt_x</p:attrName>
                                          <p:attrName>ppt_y</p:attrName>
                                        </p:attrNameLst>
                                      </p:cBhvr>
                                    </p:animMotion>
                                  </p:childTnLst>
                                </p:cTn>
                              </p:par>
                            </p:childTnLst>
                          </p:cTn>
                        </p:par>
                        <p:par>
                          <p:cTn id="106" fill="hold" nodeType="afterGroup">
                            <p:stCondLst>
                              <p:cond delay="3500"/>
                            </p:stCondLst>
                            <p:childTnLst>
                              <p:par>
                                <p:cTn id="107" presetID="1" presetClass="entr" presetSubtype="0" fill="hold" grpId="0" nodeType="afterEffect">
                                  <p:stCondLst>
                                    <p:cond delay="0"/>
                                  </p:stCondLst>
                                  <p:childTnLst>
                                    <p:set>
                                      <p:cBhvr>
                                        <p:cTn id="108" dur="1" fill="hold">
                                          <p:stCondLst>
                                            <p:cond delay="0"/>
                                          </p:stCondLst>
                                        </p:cTn>
                                        <p:tgtEl>
                                          <p:spTgt spid="870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explode.wav"/>
                                        </p:tgtEl>
                                      </p:cMediaNode>
                                    </p:audio>
                                  </p:subTnLst>
                                </p:cTn>
                              </p:par>
                              <p:par>
                                <p:cTn id="109" presetID="3" presetClass="exit" presetSubtype="10" fill="hold" grpId="1" nodeType="withEffect">
                                  <p:stCondLst>
                                    <p:cond delay="0"/>
                                  </p:stCondLst>
                                  <p:childTnLst>
                                    <p:animEffect transition="out" filter="blinds(horizontal)">
                                      <p:cBhvr>
                                        <p:cTn id="110" dur="500"/>
                                        <p:tgtEl>
                                          <p:spTgt spid="8708"/>
                                        </p:tgtEl>
                                      </p:cBhvr>
                                    </p:animEffect>
                                    <p:set>
                                      <p:cBhvr>
                                        <p:cTn id="111" dur="1" fill="hold">
                                          <p:stCondLst>
                                            <p:cond delay="499"/>
                                          </p:stCondLst>
                                        </p:cTn>
                                        <p:tgtEl>
                                          <p:spTgt spid="8708"/>
                                        </p:tgtEl>
                                        <p:attrNameLst>
                                          <p:attrName>style.visibility</p:attrName>
                                        </p:attrNameLst>
                                      </p:cBhvr>
                                      <p:to>
                                        <p:strVal val="hidden"/>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9" presetClass="exit" presetSubtype="0" fill="hold" grpId="2" nodeType="clickEffect">
                                  <p:stCondLst>
                                    <p:cond delay="0"/>
                                  </p:stCondLst>
                                  <p:childTnLst>
                                    <p:animEffect transition="out" filter="dissolve">
                                      <p:cBhvr>
                                        <p:cTn id="115" dur="500"/>
                                        <p:tgtEl>
                                          <p:spTgt spid="8700"/>
                                        </p:tgtEl>
                                      </p:cBhvr>
                                    </p:animEffect>
                                    <p:set>
                                      <p:cBhvr>
                                        <p:cTn id="116" dur="1" fill="hold">
                                          <p:stCondLst>
                                            <p:cond delay="499"/>
                                          </p:stCondLst>
                                        </p:cTn>
                                        <p:tgtEl>
                                          <p:spTgt spid="8700"/>
                                        </p:tgtEl>
                                        <p:attrNameLst>
                                          <p:attrName>style.visibility</p:attrName>
                                        </p:attrNameLst>
                                      </p:cBhvr>
                                      <p:to>
                                        <p:strVal val="hidden"/>
                                      </p:to>
                                    </p:set>
                                  </p:childTnLst>
                                </p:cTn>
                              </p:par>
                            </p:childTnLst>
                          </p:cTn>
                        </p:par>
                        <p:par>
                          <p:cTn id="117" fill="hold" nodeType="afterGroup">
                            <p:stCondLst>
                              <p:cond delay="500"/>
                            </p:stCondLst>
                            <p:childTnLst>
                              <p:par>
                                <p:cTn id="118" presetID="9" presetClass="entr" presetSubtype="0" fill="hold" grpId="0" nodeType="afterEffect">
                                  <p:stCondLst>
                                    <p:cond delay="0"/>
                                  </p:stCondLst>
                                  <p:childTnLst>
                                    <p:set>
                                      <p:cBhvr>
                                        <p:cTn id="119" dur="1" fill="hold">
                                          <p:stCondLst>
                                            <p:cond delay="0"/>
                                          </p:stCondLst>
                                        </p:cTn>
                                        <p:tgtEl>
                                          <p:spTgt spid="8711"/>
                                        </p:tgtEl>
                                        <p:attrNameLst>
                                          <p:attrName>style.visibility</p:attrName>
                                        </p:attrNameLst>
                                      </p:cBhvr>
                                      <p:to>
                                        <p:strVal val="visible"/>
                                      </p:to>
                                    </p:set>
                                    <p:animEffect transition="in" filter="dissolve">
                                      <p:cBhvr>
                                        <p:cTn id="120" dur="500"/>
                                        <p:tgtEl>
                                          <p:spTgt spid="8711"/>
                                        </p:tgtEl>
                                      </p:cBhvr>
                                    </p:animEffect>
                                  </p:childTnLst>
                                </p:cTn>
                              </p:par>
                              <p:par>
                                <p:cTn id="121" presetID="9" presetClass="exit" presetSubtype="0" fill="hold" grpId="2" nodeType="withEffect">
                                  <p:stCondLst>
                                    <p:cond delay="0"/>
                                  </p:stCondLst>
                                  <p:childTnLst>
                                    <p:animEffect transition="out" filter="dissolve">
                                      <p:cBhvr>
                                        <p:cTn id="122" dur="500"/>
                                        <p:tgtEl>
                                          <p:spTgt spid="8697"/>
                                        </p:tgtEl>
                                      </p:cBhvr>
                                    </p:animEffect>
                                    <p:set>
                                      <p:cBhvr>
                                        <p:cTn id="123" dur="1" fill="hold">
                                          <p:stCondLst>
                                            <p:cond delay="499"/>
                                          </p:stCondLst>
                                        </p:cTn>
                                        <p:tgtEl>
                                          <p:spTgt spid="8697"/>
                                        </p:tgtEl>
                                        <p:attrNameLst>
                                          <p:attrName>style.visibility</p:attrName>
                                        </p:attrNameLst>
                                      </p:cBhvr>
                                      <p:to>
                                        <p:strVal val="hidden"/>
                                      </p:to>
                                    </p:set>
                                  </p:childTnLst>
                                </p:cTn>
                              </p:par>
                            </p:childTnLst>
                          </p:cTn>
                        </p:par>
                        <p:par>
                          <p:cTn id="124" fill="hold" nodeType="afterGroup">
                            <p:stCondLst>
                              <p:cond delay="1000"/>
                            </p:stCondLst>
                            <p:childTnLst>
                              <p:par>
                                <p:cTn id="125" presetID="9" presetClass="entr" presetSubtype="0" fill="hold" grpId="0" nodeType="afterEffect">
                                  <p:stCondLst>
                                    <p:cond delay="0"/>
                                  </p:stCondLst>
                                  <p:childTnLst>
                                    <p:set>
                                      <p:cBhvr>
                                        <p:cTn id="126" dur="1" fill="hold">
                                          <p:stCondLst>
                                            <p:cond delay="0"/>
                                          </p:stCondLst>
                                        </p:cTn>
                                        <p:tgtEl>
                                          <p:spTgt spid="8712"/>
                                        </p:tgtEl>
                                        <p:attrNameLst>
                                          <p:attrName>style.visibility</p:attrName>
                                        </p:attrNameLst>
                                      </p:cBhvr>
                                      <p:to>
                                        <p:strVal val="visible"/>
                                      </p:to>
                                    </p:set>
                                    <p:animEffect transition="in" filter="dissolve">
                                      <p:cBhvr>
                                        <p:cTn id="127" dur="500"/>
                                        <p:tgtEl>
                                          <p:spTgt spid="8712"/>
                                        </p:tgtEl>
                                      </p:cBhvr>
                                    </p:animEffect>
                                  </p:childTnLst>
                                </p:cTn>
                              </p:par>
                              <p:par>
                                <p:cTn id="128" presetID="9" presetClass="exit" presetSubtype="0" fill="hold" grpId="2" nodeType="withEffect">
                                  <p:stCondLst>
                                    <p:cond delay="0"/>
                                  </p:stCondLst>
                                  <p:childTnLst>
                                    <p:animEffect transition="out" filter="dissolve">
                                      <p:cBhvr>
                                        <p:cTn id="129" dur="500"/>
                                        <p:tgtEl>
                                          <p:spTgt spid="8701"/>
                                        </p:tgtEl>
                                      </p:cBhvr>
                                    </p:animEffect>
                                    <p:set>
                                      <p:cBhvr>
                                        <p:cTn id="130" dur="1" fill="hold">
                                          <p:stCondLst>
                                            <p:cond delay="499"/>
                                          </p:stCondLst>
                                        </p:cTn>
                                        <p:tgtEl>
                                          <p:spTgt spid="8701"/>
                                        </p:tgtEl>
                                        <p:attrNameLst>
                                          <p:attrName>style.visibility</p:attrName>
                                        </p:attrNameLst>
                                      </p:cBhvr>
                                      <p:to>
                                        <p:strVal val="hidden"/>
                                      </p:to>
                                    </p:set>
                                  </p:childTnLst>
                                </p:cTn>
                              </p:par>
                            </p:childTnLst>
                          </p:cTn>
                        </p:par>
                        <p:par>
                          <p:cTn id="131" fill="hold" nodeType="afterGroup">
                            <p:stCondLst>
                              <p:cond delay="1500"/>
                            </p:stCondLst>
                            <p:childTnLst>
                              <p:par>
                                <p:cTn id="132" presetID="9" presetClass="entr" presetSubtype="0" fill="hold" grpId="0" nodeType="afterEffect">
                                  <p:stCondLst>
                                    <p:cond delay="0"/>
                                  </p:stCondLst>
                                  <p:childTnLst>
                                    <p:set>
                                      <p:cBhvr>
                                        <p:cTn id="133" dur="1" fill="hold">
                                          <p:stCondLst>
                                            <p:cond delay="0"/>
                                          </p:stCondLst>
                                        </p:cTn>
                                        <p:tgtEl>
                                          <p:spTgt spid="8713"/>
                                        </p:tgtEl>
                                        <p:attrNameLst>
                                          <p:attrName>style.visibility</p:attrName>
                                        </p:attrNameLst>
                                      </p:cBhvr>
                                      <p:to>
                                        <p:strVal val="visible"/>
                                      </p:to>
                                    </p:set>
                                    <p:animEffect transition="in" filter="dissolve">
                                      <p:cBhvr>
                                        <p:cTn id="134" dur="500"/>
                                        <p:tgtEl>
                                          <p:spTgt spid="8713"/>
                                        </p:tgtEl>
                                      </p:cBhvr>
                                    </p:animEffect>
                                  </p:childTnLst>
                                </p:cTn>
                              </p:par>
                              <p:par>
                                <p:cTn id="135" presetID="9" presetClass="exit" presetSubtype="0" fill="hold" grpId="2" nodeType="withEffect">
                                  <p:stCondLst>
                                    <p:cond delay="0"/>
                                  </p:stCondLst>
                                  <p:childTnLst>
                                    <p:animEffect transition="out" filter="dissolve">
                                      <p:cBhvr>
                                        <p:cTn id="136" dur="500"/>
                                        <p:tgtEl>
                                          <p:spTgt spid="8702"/>
                                        </p:tgtEl>
                                      </p:cBhvr>
                                    </p:animEffect>
                                    <p:set>
                                      <p:cBhvr>
                                        <p:cTn id="137" dur="1" fill="hold">
                                          <p:stCondLst>
                                            <p:cond delay="499"/>
                                          </p:stCondLst>
                                        </p:cTn>
                                        <p:tgtEl>
                                          <p:spTgt spid="8702"/>
                                        </p:tgtEl>
                                        <p:attrNameLst>
                                          <p:attrName>style.visibility</p:attrName>
                                        </p:attrNameLst>
                                      </p:cBhvr>
                                      <p:to>
                                        <p:strVal val="hidden"/>
                                      </p:to>
                                    </p:set>
                                  </p:childTnLst>
                                </p:cTn>
                              </p:par>
                            </p:childTnLst>
                          </p:cTn>
                        </p:par>
                        <p:par>
                          <p:cTn id="138" fill="hold" nodeType="afterGroup">
                            <p:stCondLst>
                              <p:cond delay="2000"/>
                            </p:stCondLst>
                            <p:childTnLst>
                              <p:par>
                                <p:cTn id="139" presetID="9" presetClass="entr" presetSubtype="0" fill="hold" grpId="0" nodeType="afterEffect">
                                  <p:stCondLst>
                                    <p:cond delay="0"/>
                                  </p:stCondLst>
                                  <p:childTnLst>
                                    <p:set>
                                      <p:cBhvr>
                                        <p:cTn id="140" dur="1" fill="hold">
                                          <p:stCondLst>
                                            <p:cond delay="0"/>
                                          </p:stCondLst>
                                        </p:cTn>
                                        <p:tgtEl>
                                          <p:spTgt spid="8714"/>
                                        </p:tgtEl>
                                        <p:attrNameLst>
                                          <p:attrName>style.visibility</p:attrName>
                                        </p:attrNameLst>
                                      </p:cBhvr>
                                      <p:to>
                                        <p:strVal val="visible"/>
                                      </p:to>
                                    </p:set>
                                    <p:animEffect transition="in" filter="dissolve">
                                      <p:cBhvr>
                                        <p:cTn id="141" dur="500"/>
                                        <p:tgtEl>
                                          <p:spTgt spid="8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 grpId="0" animBg="1"/>
      <p:bldP spid="8693" grpId="1" animBg="1"/>
      <p:bldP spid="8693" grpId="2" animBg="1"/>
      <p:bldP spid="8694" grpId="0" animBg="1"/>
      <p:bldP spid="8694" grpId="1" animBg="1"/>
      <p:bldP spid="8694" grpId="2" animBg="1"/>
      <p:bldP spid="8695" grpId="0" animBg="1"/>
      <p:bldP spid="8695" grpId="1" animBg="1"/>
      <p:bldP spid="8697" grpId="0" animBg="1"/>
      <p:bldP spid="8697" grpId="1" animBg="1"/>
      <p:bldP spid="8697" grpId="2" animBg="1"/>
      <p:bldP spid="8700" grpId="0" animBg="1"/>
      <p:bldP spid="8700" grpId="1" animBg="1"/>
      <p:bldP spid="8700" grpId="2" animBg="1"/>
      <p:bldP spid="8701" grpId="0" animBg="1"/>
      <p:bldP spid="8701" grpId="1" animBg="1"/>
      <p:bldP spid="8701" grpId="2" animBg="1"/>
      <p:bldP spid="8702" grpId="0" animBg="1"/>
      <p:bldP spid="8702" grpId="1" animBg="1"/>
      <p:bldP spid="8702" grpId="2" animBg="1"/>
      <p:bldP spid="8703" grpId="0" animBg="1"/>
      <p:bldP spid="8703" grpId="1" animBg="1"/>
      <p:bldP spid="8704" grpId="0" animBg="1"/>
      <p:bldP spid="8704" grpId="1" animBg="1"/>
      <p:bldP spid="8705" grpId="0" animBg="1"/>
      <p:bldP spid="8705" grpId="1" animBg="1"/>
      <p:bldP spid="8706" grpId="0" animBg="1"/>
      <p:bldP spid="8706" grpId="1" animBg="1"/>
      <p:bldP spid="8707" grpId="0" animBg="1"/>
      <p:bldP spid="8707" grpId="1" animBg="1"/>
      <p:bldP spid="8708" grpId="0" animBg="1"/>
      <p:bldP spid="8708" grpId="1" animBg="1"/>
      <p:bldP spid="8709" grpId="0" animBg="1"/>
      <p:bldP spid="8709" grpId="1" animBg="1"/>
      <p:bldP spid="8710" grpId="0" animBg="1"/>
      <p:bldP spid="8710" grpId="1" animBg="1"/>
      <p:bldP spid="8711" grpId="0" animBg="1"/>
      <p:bldP spid="8712" grpId="0" animBg="1"/>
      <p:bldP spid="8713" grpId="0" animBg="1"/>
      <p:bldP spid="871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vasionCanadaAnimation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3701"/>
            <a:ext cx="9144000" cy="6069013"/>
          </a:xfrm>
          <a:prstGeom prst="rect">
            <a:avLst/>
          </a:prstGeom>
          <a:noFill/>
          <a:extLst>
            <a:ext uri="{909E8E84-426E-40DD-AFC4-6F175D3DCCD1}">
              <a14:hiddenFill xmlns:a14="http://schemas.microsoft.com/office/drawing/2010/main">
                <a:solidFill>
                  <a:srgbClr val="FFFFFF"/>
                </a:solidFill>
              </a14:hiddenFill>
            </a:ext>
          </a:extLst>
        </p:spPr>
      </p:pic>
      <p:grpSp>
        <p:nvGrpSpPr>
          <p:cNvPr id="6147" name="Group 3"/>
          <p:cNvGrpSpPr>
            <a:grpSpLocks/>
          </p:cNvGrpSpPr>
          <p:nvPr/>
        </p:nvGrpSpPr>
        <p:grpSpPr bwMode="auto">
          <a:xfrm>
            <a:off x="5697538" y="3811588"/>
            <a:ext cx="488950" cy="423862"/>
            <a:chOff x="3047" y="-57"/>
            <a:chExt cx="308" cy="267"/>
          </a:xfrm>
        </p:grpSpPr>
        <p:sp>
          <p:nvSpPr>
            <p:cNvPr id="6148" name="Rectangle 4"/>
            <p:cNvSpPr>
              <a:spLocks noChangeArrowheads="1"/>
            </p:cNvSpPr>
            <p:nvPr/>
          </p:nvSpPr>
          <p:spPr bwMode="auto">
            <a:xfrm>
              <a:off x="3099" y="100"/>
              <a:ext cx="196" cy="11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49" name="Line 5"/>
            <p:cNvSpPr>
              <a:spLocks noChangeShapeType="1"/>
            </p:cNvSpPr>
            <p:nvPr/>
          </p:nvSpPr>
          <p:spPr bwMode="auto">
            <a:xfrm>
              <a:off x="3101" y="104"/>
              <a:ext cx="192" cy="10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0" name="Line 6"/>
            <p:cNvSpPr>
              <a:spLocks noChangeShapeType="1"/>
            </p:cNvSpPr>
            <p:nvPr/>
          </p:nvSpPr>
          <p:spPr bwMode="auto">
            <a:xfrm flipV="1">
              <a:off x="3099" y="100"/>
              <a:ext cx="194" cy="10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1" name="Text Box 7"/>
            <p:cNvSpPr txBox="1">
              <a:spLocks noChangeArrowheads="1"/>
            </p:cNvSpPr>
            <p:nvPr/>
          </p:nvSpPr>
          <p:spPr bwMode="auto">
            <a:xfrm>
              <a:off x="3047" y="-57"/>
              <a:ext cx="3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xxx</a:t>
              </a:r>
            </a:p>
          </p:txBody>
        </p:sp>
      </p:grpSp>
      <p:grpSp>
        <p:nvGrpSpPr>
          <p:cNvPr id="6168" name="Group 24"/>
          <p:cNvGrpSpPr>
            <a:grpSpLocks/>
          </p:cNvGrpSpPr>
          <p:nvPr/>
        </p:nvGrpSpPr>
        <p:grpSpPr bwMode="auto">
          <a:xfrm>
            <a:off x="5524500" y="4383088"/>
            <a:ext cx="488950" cy="423862"/>
            <a:chOff x="2520" y="2761"/>
            <a:chExt cx="308" cy="267"/>
          </a:xfrm>
        </p:grpSpPr>
        <p:sp>
          <p:nvSpPr>
            <p:cNvPr id="6169" name="Rectangle 25"/>
            <p:cNvSpPr>
              <a:spLocks noChangeArrowheads="1"/>
            </p:cNvSpPr>
            <p:nvPr/>
          </p:nvSpPr>
          <p:spPr bwMode="auto">
            <a:xfrm>
              <a:off x="2576" y="2918"/>
              <a:ext cx="196" cy="110"/>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0" name="Line 26"/>
            <p:cNvSpPr>
              <a:spLocks noChangeShapeType="1"/>
            </p:cNvSpPr>
            <p:nvPr/>
          </p:nvSpPr>
          <p:spPr bwMode="auto">
            <a:xfrm>
              <a:off x="2578" y="2922"/>
              <a:ext cx="192" cy="106"/>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1" name="Line 27"/>
            <p:cNvSpPr>
              <a:spLocks noChangeShapeType="1"/>
            </p:cNvSpPr>
            <p:nvPr/>
          </p:nvSpPr>
          <p:spPr bwMode="auto">
            <a:xfrm flipV="1">
              <a:off x="2576" y="2918"/>
              <a:ext cx="194" cy="106"/>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2" name="Text Box 28"/>
            <p:cNvSpPr txBox="1">
              <a:spLocks noChangeArrowheads="1"/>
            </p:cNvSpPr>
            <p:nvPr/>
          </p:nvSpPr>
          <p:spPr bwMode="auto">
            <a:xfrm>
              <a:off x="2520" y="2761"/>
              <a:ext cx="3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333399"/>
                  </a:solidFill>
                  <a:latin typeface="Arial" panose="020B0604020202020204" pitchFamily="34" charset="0"/>
                </a:rPr>
                <a:t>xxx</a:t>
              </a:r>
            </a:p>
          </p:txBody>
        </p:sp>
      </p:grpSp>
      <p:sp>
        <p:nvSpPr>
          <p:cNvPr id="6183" name="Freeform 39"/>
          <p:cNvSpPr>
            <a:spLocks/>
          </p:cNvSpPr>
          <p:nvPr/>
        </p:nvSpPr>
        <p:spPr bwMode="auto">
          <a:xfrm>
            <a:off x="5619751" y="4302125"/>
            <a:ext cx="365125" cy="184150"/>
          </a:xfrm>
          <a:custGeom>
            <a:avLst/>
            <a:gdLst>
              <a:gd name="T0" fmla="*/ 20 w 230"/>
              <a:gd name="T1" fmla="*/ 0 h 116"/>
              <a:gd name="T2" fmla="*/ 0 w 230"/>
              <a:gd name="T3" fmla="*/ 38 h 116"/>
              <a:gd name="T4" fmla="*/ 49 w 230"/>
              <a:gd name="T5" fmla="*/ 61 h 116"/>
              <a:gd name="T6" fmla="*/ 66 w 230"/>
              <a:gd name="T7" fmla="*/ 20 h 116"/>
              <a:gd name="T8" fmla="*/ 102 w 230"/>
              <a:gd name="T9" fmla="*/ 36 h 116"/>
              <a:gd name="T10" fmla="*/ 90 w 230"/>
              <a:gd name="T11" fmla="*/ 72 h 116"/>
              <a:gd name="T12" fmla="*/ 122 w 230"/>
              <a:gd name="T13" fmla="*/ 86 h 116"/>
              <a:gd name="T14" fmla="*/ 142 w 230"/>
              <a:gd name="T15" fmla="*/ 50 h 116"/>
              <a:gd name="T16" fmla="*/ 182 w 230"/>
              <a:gd name="T17" fmla="*/ 66 h 116"/>
              <a:gd name="T18" fmla="*/ 168 w 230"/>
              <a:gd name="T19" fmla="*/ 98 h 116"/>
              <a:gd name="T20" fmla="*/ 216 w 230"/>
              <a:gd name="T21" fmla="*/ 116 h 116"/>
              <a:gd name="T22" fmla="*/ 230 w 230"/>
              <a:gd name="T23" fmla="*/ 7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18" name="AutoShape 74"/>
          <p:cNvSpPr>
            <a:spLocks noChangeArrowheads="1"/>
          </p:cNvSpPr>
          <p:nvPr/>
        </p:nvSpPr>
        <p:spPr bwMode="auto">
          <a:xfrm>
            <a:off x="5749925" y="41878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19" name="Freeform 75"/>
          <p:cNvSpPr>
            <a:spLocks/>
          </p:cNvSpPr>
          <p:nvPr/>
        </p:nvSpPr>
        <p:spPr bwMode="auto">
          <a:xfrm>
            <a:off x="5654676" y="4191000"/>
            <a:ext cx="365125" cy="184150"/>
          </a:xfrm>
          <a:custGeom>
            <a:avLst/>
            <a:gdLst>
              <a:gd name="T0" fmla="*/ 20 w 230"/>
              <a:gd name="T1" fmla="*/ 0 h 116"/>
              <a:gd name="T2" fmla="*/ 0 w 230"/>
              <a:gd name="T3" fmla="*/ 38 h 116"/>
              <a:gd name="T4" fmla="*/ 49 w 230"/>
              <a:gd name="T5" fmla="*/ 61 h 116"/>
              <a:gd name="T6" fmla="*/ 66 w 230"/>
              <a:gd name="T7" fmla="*/ 20 h 116"/>
              <a:gd name="T8" fmla="*/ 102 w 230"/>
              <a:gd name="T9" fmla="*/ 36 h 116"/>
              <a:gd name="T10" fmla="*/ 90 w 230"/>
              <a:gd name="T11" fmla="*/ 72 h 116"/>
              <a:gd name="T12" fmla="*/ 122 w 230"/>
              <a:gd name="T13" fmla="*/ 86 h 116"/>
              <a:gd name="T14" fmla="*/ 142 w 230"/>
              <a:gd name="T15" fmla="*/ 50 h 116"/>
              <a:gd name="T16" fmla="*/ 182 w 230"/>
              <a:gd name="T17" fmla="*/ 66 h 116"/>
              <a:gd name="T18" fmla="*/ 168 w 230"/>
              <a:gd name="T19" fmla="*/ 98 h 116"/>
              <a:gd name="T20" fmla="*/ 216 w 230"/>
              <a:gd name="T21" fmla="*/ 116 h 116"/>
              <a:gd name="T22" fmla="*/ 230 w 230"/>
              <a:gd name="T23" fmla="*/ 7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220" name="Group 76"/>
          <p:cNvGrpSpPr>
            <a:grpSpLocks/>
          </p:cNvGrpSpPr>
          <p:nvPr/>
        </p:nvGrpSpPr>
        <p:grpSpPr bwMode="auto">
          <a:xfrm>
            <a:off x="5684838" y="5678488"/>
            <a:ext cx="488950" cy="423862"/>
            <a:chOff x="3047" y="-57"/>
            <a:chExt cx="308" cy="267"/>
          </a:xfrm>
        </p:grpSpPr>
        <p:sp>
          <p:nvSpPr>
            <p:cNvPr id="6221" name="Rectangle 77"/>
            <p:cNvSpPr>
              <a:spLocks noChangeArrowheads="1"/>
            </p:cNvSpPr>
            <p:nvPr/>
          </p:nvSpPr>
          <p:spPr bwMode="auto">
            <a:xfrm>
              <a:off x="3099" y="100"/>
              <a:ext cx="196" cy="11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22" name="Line 78"/>
            <p:cNvSpPr>
              <a:spLocks noChangeShapeType="1"/>
            </p:cNvSpPr>
            <p:nvPr/>
          </p:nvSpPr>
          <p:spPr bwMode="auto">
            <a:xfrm>
              <a:off x="3101" y="104"/>
              <a:ext cx="192" cy="10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23" name="Line 79"/>
            <p:cNvSpPr>
              <a:spLocks noChangeShapeType="1"/>
            </p:cNvSpPr>
            <p:nvPr/>
          </p:nvSpPr>
          <p:spPr bwMode="auto">
            <a:xfrm flipV="1">
              <a:off x="3099" y="100"/>
              <a:ext cx="194" cy="10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24" name="Text Box 80"/>
            <p:cNvSpPr txBox="1">
              <a:spLocks noChangeArrowheads="1"/>
            </p:cNvSpPr>
            <p:nvPr/>
          </p:nvSpPr>
          <p:spPr bwMode="auto">
            <a:xfrm>
              <a:off x="3047" y="-57"/>
              <a:ext cx="3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FF0000"/>
                  </a:solidFill>
                  <a:latin typeface="Arial" panose="020B0604020202020204" pitchFamily="34" charset="0"/>
                </a:rPr>
                <a:t>xxx</a:t>
              </a:r>
            </a:p>
          </p:txBody>
        </p:sp>
      </p:grpSp>
      <p:sp>
        <p:nvSpPr>
          <p:cNvPr id="6157" name="Rectangle 13"/>
          <p:cNvSpPr>
            <a:spLocks noChangeArrowheads="1"/>
          </p:cNvSpPr>
          <p:nvPr/>
        </p:nvSpPr>
        <p:spPr bwMode="auto">
          <a:xfrm>
            <a:off x="9477376" y="1216025"/>
            <a:ext cx="523875" cy="5080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endParaRPr>
          </a:p>
        </p:txBody>
      </p:sp>
      <p:sp>
        <p:nvSpPr>
          <p:cNvPr id="6158" name="Rectangle 14"/>
          <p:cNvSpPr>
            <a:spLocks noChangeArrowheads="1"/>
          </p:cNvSpPr>
          <p:nvPr/>
        </p:nvSpPr>
        <p:spPr bwMode="auto">
          <a:xfrm>
            <a:off x="9575800" y="5692776"/>
            <a:ext cx="165100" cy="6064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9" name="Text Box 15"/>
          <p:cNvSpPr txBox="1">
            <a:spLocks noChangeArrowheads="1"/>
          </p:cNvSpPr>
          <p:nvPr/>
        </p:nvSpPr>
        <p:spPr bwMode="auto">
          <a:xfrm>
            <a:off x="9994900" y="5602289"/>
            <a:ext cx="57785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June</a:t>
            </a:r>
          </a:p>
        </p:txBody>
      </p:sp>
      <p:sp>
        <p:nvSpPr>
          <p:cNvPr id="6160" name="Text Box 16"/>
          <p:cNvSpPr txBox="1">
            <a:spLocks noChangeArrowheads="1"/>
          </p:cNvSpPr>
          <p:nvPr/>
        </p:nvSpPr>
        <p:spPr bwMode="auto">
          <a:xfrm>
            <a:off x="9994900" y="3611564"/>
            <a:ext cx="509588"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Aug</a:t>
            </a:r>
          </a:p>
        </p:txBody>
      </p:sp>
      <p:sp>
        <p:nvSpPr>
          <p:cNvPr id="6161" name="Text Box 17"/>
          <p:cNvSpPr txBox="1">
            <a:spLocks noChangeArrowheads="1"/>
          </p:cNvSpPr>
          <p:nvPr/>
        </p:nvSpPr>
        <p:spPr bwMode="auto">
          <a:xfrm>
            <a:off x="9994900" y="2616201"/>
            <a:ext cx="55880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Sept</a:t>
            </a:r>
          </a:p>
        </p:txBody>
      </p:sp>
      <p:sp>
        <p:nvSpPr>
          <p:cNvPr id="6162" name="Text Box 18"/>
          <p:cNvSpPr txBox="1">
            <a:spLocks noChangeArrowheads="1"/>
          </p:cNvSpPr>
          <p:nvPr/>
        </p:nvSpPr>
        <p:spPr bwMode="auto">
          <a:xfrm>
            <a:off x="9994900" y="1620839"/>
            <a:ext cx="46990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Oct</a:t>
            </a:r>
          </a:p>
        </p:txBody>
      </p:sp>
      <p:sp>
        <p:nvSpPr>
          <p:cNvPr id="6163" name="Text Box 19"/>
          <p:cNvSpPr txBox="1">
            <a:spLocks noChangeArrowheads="1"/>
          </p:cNvSpPr>
          <p:nvPr/>
        </p:nvSpPr>
        <p:spPr bwMode="auto">
          <a:xfrm>
            <a:off x="9391651" y="842964"/>
            <a:ext cx="701675" cy="3762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Arial" panose="020B0604020202020204" pitchFamily="34" charset="0"/>
              </a:rPr>
              <a:t>1777</a:t>
            </a:r>
          </a:p>
        </p:txBody>
      </p:sp>
      <p:sp>
        <p:nvSpPr>
          <p:cNvPr id="6164" name="Rectangle 20"/>
          <p:cNvSpPr>
            <a:spLocks noChangeArrowheads="1"/>
          </p:cNvSpPr>
          <p:nvPr/>
        </p:nvSpPr>
        <p:spPr bwMode="auto">
          <a:xfrm>
            <a:off x="9477376" y="4260850"/>
            <a:ext cx="523875" cy="10096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65" name="Text Box 21"/>
          <p:cNvSpPr txBox="1">
            <a:spLocks noChangeArrowheads="1"/>
          </p:cNvSpPr>
          <p:nvPr/>
        </p:nvSpPr>
        <p:spPr bwMode="auto">
          <a:xfrm>
            <a:off x="9994900" y="4606926"/>
            <a:ext cx="509588"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panose="020B0604020202020204" pitchFamily="34" charset="0"/>
              </a:rPr>
              <a:t>July</a:t>
            </a:r>
          </a:p>
        </p:txBody>
      </p:sp>
      <p:sp>
        <p:nvSpPr>
          <p:cNvPr id="6166" name="Rectangle 22"/>
          <p:cNvSpPr>
            <a:spLocks noChangeArrowheads="1"/>
          </p:cNvSpPr>
          <p:nvPr/>
        </p:nvSpPr>
        <p:spPr bwMode="auto">
          <a:xfrm>
            <a:off x="9477376" y="2247900"/>
            <a:ext cx="523875" cy="10096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67" name="Text Box 23"/>
          <p:cNvSpPr txBox="1">
            <a:spLocks noChangeArrowheads="1"/>
          </p:cNvSpPr>
          <p:nvPr/>
        </p:nvSpPr>
        <p:spPr bwMode="auto">
          <a:xfrm>
            <a:off x="9712326" y="1189039"/>
            <a:ext cx="339725"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a:p>
            <a:pPr algn="r" fontAlgn="base">
              <a:spcBef>
                <a:spcPct val="0"/>
              </a:spcBef>
              <a:spcAft>
                <a:spcPct val="0"/>
              </a:spcAft>
            </a:pPr>
            <a:r>
              <a:rPr lang="en-US" altLang="en-US" sz="1100">
                <a:solidFill>
                  <a:srgbClr val="000000"/>
                </a:solidFill>
                <a:latin typeface="Arial" panose="020B0604020202020204" pitchFamily="34" charset="0"/>
              </a:rPr>
              <a:t>30</a:t>
            </a:r>
          </a:p>
          <a:p>
            <a:pPr algn="r" fontAlgn="base">
              <a:spcBef>
                <a:spcPct val="0"/>
              </a:spcBef>
              <a:spcAft>
                <a:spcPct val="0"/>
              </a:spcAft>
            </a:pPr>
            <a:r>
              <a:rPr lang="en-US" altLang="en-US" sz="1100">
                <a:solidFill>
                  <a:srgbClr val="000000"/>
                </a:solidFill>
                <a:latin typeface="Arial" panose="020B0604020202020204" pitchFamily="34" charset="0"/>
              </a:rPr>
              <a:t>25</a:t>
            </a:r>
          </a:p>
          <a:p>
            <a:pPr algn="r" fontAlgn="base">
              <a:spcBef>
                <a:spcPct val="0"/>
              </a:spcBef>
              <a:spcAft>
                <a:spcPct val="0"/>
              </a:spcAft>
            </a:pPr>
            <a:r>
              <a:rPr lang="en-US" altLang="en-US" sz="1100">
                <a:solidFill>
                  <a:srgbClr val="000000"/>
                </a:solidFill>
                <a:latin typeface="Arial" panose="020B0604020202020204" pitchFamily="34" charset="0"/>
              </a:rPr>
              <a:t>20</a:t>
            </a:r>
          </a:p>
          <a:p>
            <a:pPr algn="r" fontAlgn="base">
              <a:spcBef>
                <a:spcPct val="0"/>
              </a:spcBef>
              <a:spcAft>
                <a:spcPct val="0"/>
              </a:spcAft>
            </a:pPr>
            <a:r>
              <a:rPr lang="en-US" altLang="en-US" sz="1100">
                <a:solidFill>
                  <a:srgbClr val="000000"/>
                </a:solidFill>
                <a:latin typeface="Arial" panose="020B0604020202020204" pitchFamily="34" charset="0"/>
              </a:rPr>
              <a:t>15</a:t>
            </a:r>
          </a:p>
          <a:p>
            <a:pPr algn="r" fontAlgn="base">
              <a:spcBef>
                <a:spcPct val="0"/>
              </a:spcBef>
              <a:spcAft>
                <a:spcPct val="0"/>
              </a:spcAft>
            </a:pPr>
            <a:r>
              <a:rPr lang="en-US" altLang="en-US" sz="1100">
                <a:solidFill>
                  <a:srgbClr val="000000"/>
                </a:solidFill>
                <a:latin typeface="Arial" panose="020B0604020202020204" pitchFamily="34" charset="0"/>
              </a:rPr>
              <a:t>10</a:t>
            </a:r>
          </a:p>
          <a:p>
            <a:pPr algn="r" fontAlgn="base">
              <a:spcBef>
                <a:spcPct val="0"/>
              </a:spcBef>
              <a:spcAft>
                <a:spcPct val="0"/>
              </a:spcAft>
            </a:pPr>
            <a:r>
              <a:rPr lang="en-US" altLang="en-US" sz="1100">
                <a:solidFill>
                  <a:srgbClr val="000000"/>
                </a:solidFill>
                <a:latin typeface="Arial" panose="020B0604020202020204" pitchFamily="34" charset="0"/>
              </a:rPr>
              <a:t>5</a:t>
            </a:r>
          </a:p>
        </p:txBody>
      </p:sp>
      <p:sp>
        <p:nvSpPr>
          <p:cNvPr id="6178" name="Rectangle 34"/>
          <p:cNvSpPr>
            <a:spLocks noChangeArrowheads="1"/>
          </p:cNvSpPr>
          <p:nvPr/>
        </p:nvSpPr>
        <p:spPr bwMode="auto">
          <a:xfrm>
            <a:off x="9575800" y="5184775"/>
            <a:ext cx="165100" cy="508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9" name="Rectangle 35"/>
          <p:cNvSpPr>
            <a:spLocks noChangeArrowheads="1"/>
          </p:cNvSpPr>
          <p:nvPr/>
        </p:nvSpPr>
        <p:spPr bwMode="auto">
          <a:xfrm>
            <a:off x="9575800" y="4341813"/>
            <a:ext cx="165100" cy="84296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1" name="Rectangle 37"/>
          <p:cNvSpPr>
            <a:spLocks noChangeArrowheads="1"/>
          </p:cNvSpPr>
          <p:nvPr/>
        </p:nvSpPr>
        <p:spPr bwMode="auto">
          <a:xfrm>
            <a:off x="9575800" y="4217988"/>
            <a:ext cx="165100" cy="1254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2" name="Rectangle 38"/>
          <p:cNvSpPr>
            <a:spLocks noChangeArrowheads="1"/>
          </p:cNvSpPr>
          <p:nvPr/>
        </p:nvSpPr>
        <p:spPr bwMode="auto">
          <a:xfrm>
            <a:off x="9575800" y="4144963"/>
            <a:ext cx="165100" cy="746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4" name="Rectangle 50"/>
          <p:cNvSpPr>
            <a:spLocks noChangeArrowheads="1"/>
          </p:cNvSpPr>
          <p:nvPr/>
        </p:nvSpPr>
        <p:spPr bwMode="auto">
          <a:xfrm>
            <a:off x="9575800" y="3838576"/>
            <a:ext cx="165100" cy="3079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11" name="Rectangle 67"/>
          <p:cNvSpPr>
            <a:spLocks noChangeArrowheads="1"/>
          </p:cNvSpPr>
          <p:nvPr/>
        </p:nvSpPr>
        <p:spPr bwMode="auto">
          <a:xfrm>
            <a:off x="9575800" y="3632201"/>
            <a:ext cx="165100" cy="2063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6225" name="Picture 81" descr="shipothe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4464" y="4043364"/>
            <a:ext cx="363537" cy="471487"/>
          </a:xfrm>
          <a:prstGeom prst="rect">
            <a:avLst/>
          </a:prstGeom>
          <a:noFill/>
          <a:extLst>
            <a:ext uri="{909E8E84-426E-40DD-AFC4-6F175D3DCCD1}">
              <a14:hiddenFill xmlns:a14="http://schemas.microsoft.com/office/drawing/2010/main">
                <a:solidFill>
                  <a:srgbClr val="FFFFFF"/>
                </a:solidFill>
              </a14:hiddenFill>
            </a:ext>
          </a:extLst>
        </p:spPr>
      </p:pic>
      <p:sp>
        <p:nvSpPr>
          <p:cNvPr id="6226" name="Rectangle 82"/>
          <p:cNvSpPr>
            <a:spLocks noChangeArrowheads="1"/>
          </p:cNvSpPr>
          <p:nvPr/>
        </p:nvSpPr>
        <p:spPr bwMode="auto">
          <a:xfrm>
            <a:off x="9575800" y="2692401"/>
            <a:ext cx="165100" cy="9429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27" name="Rectangle 83"/>
          <p:cNvSpPr>
            <a:spLocks noChangeArrowheads="1"/>
          </p:cNvSpPr>
          <p:nvPr/>
        </p:nvSpPr>
        <p:spPr bwMode="auto">
          <a:xfrm>
            <a:off x="9575800" y="2528889"/>
            <a:ext cx="165100" cy="1746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28" name="Rectangle 84"/>
          <p:cNvSpPr>
            <a:spLocks noChangeArrowheads="1"/>
          </p:cNvSpPr>
          <p:nvPr/>
        </p:nvSpPr>
        <p:spPr bwMode="auto">
          <a:xfrm>
            <a:off x="9575800" y="2201864"/>
            <a:ext cx="165100" cy="3270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29" name="Rectangle 85"/>
          <p:cNvSpPr>
            <a:spLocks noChangeArrowheads="1"/>
          </p:cNvSpPr>
          <p:nvPr/>
        </p:nvSpPr>
        <p:spPr bwMode="auto">
          <a:xfrm>
            <a:off x="9575800" y="1836739"/>
            <a:ext cx="165100" cy="3651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30" name="Rectangle 86"/>
          <p:cNvSpPr>
            <a:spLocks noChangeArrowheads="1"/>
          </p:cNvSpPr>
          <p:nvPr/>
        </p:nvSpPr>
        <p:spPr bwMode="auto">
          <a:xfrm>
            <a:off x="4606926" y="4289425"/>
            <a:ext cx="454025" cy="165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231" name="Rectangle 87"/>
          <p:cNvSpPr>
            <a:spLocks noChangeArrowheads="1"/>
          </p:cNvSpPr>
          <p:nvPr/>
        </p:nvSpPr>
        <p:spPr bwMode="auto">
          <a:xfrm>
            <a:off x="2041525" y="846138"/>
            <a:ext cx="2020888"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000">
                <a:solidFill>
                  <a:srgbClr val="000000"/>
                </a:solidFill>
                <a:latin typeface="Arial" panose="020B0604020202020204" pitchFamily="34" charset="0"/>
              </a:rPr>
              <a:t>June-October 1777</a:t>
            </a:r>
          </a:p>
        </p:txBody>
      </p:sp>
      <p:sp>
        <p:nvSpPr>
          <p:cNvPr id="6232" name="Rectangle 88"/>
          <p:cNvSpPr>
            <a:spLocks noChangeArrowheads="1"/>
          </p:cNvSpPr>
          <p:nvPr/>
        </p:nvSpPr>
        <p:spPr bwMode="auto">
          <a:xfrm>
            <a:off x="1651000" y="623888"/>
            <a:ext cx="2776538"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a:solidFill>
                  <a:srgbClr val="000000"/>
                </a:solidFill>
                <a:latin typeface="Arial" panose="020B0604020202020204" pitchFamily="34" charset="0"/>
              </a:rPr>
              <a:t>Burgoyne’s Expedition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25"/>
                                        </p:tgtEl>
                                        <p:attrNameLst>
                                          <p:attrName>style.visibility</p:attrName>
                                        </p:attrNameLst>
                                      </p:cBhvr>
                                      <p:to>
                                        <p:strVal val="visible"/>
                                      </p:to>
                                    </p:set>
                                    <p:animEffect transition="in" filter="dissolve">
                                      <p:cBhvr>
                                        <p:cTn id="7" dur="500"/>
                                        <p:tgtEl>
                                          <p:spTgt spid="6225"/>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4.72222E-6 -2.59259E-6 C -0.02708 0.0382 -0.08177 0.18241 -0.1625 0.22963 L -0.48472 0.28334 " pathEditMode="relative" rAng="0" ptsTypes="aAA">
                                      <p:cBhvr>
                                        <p:cTn id="10" dur="5000" fill="hold"/>
                                        <p:tgtEl>
                                          <p:spTgt spid="6225"/>
                                        </p:tgtEl>
                                        <p:attrNameLst>
                                          <p:attrName>ppt_x</p:attrName>
                                          <p:attrName>ppt_y</p:attrName>
                                        </p:attrNameLst>
                                      </p:cBhvr>
                                      <p:rCtr x="-24236" y="14167"/>
                                    </p:animMotion>
                                  </p:childTnLst>
                                </p:cTn>
                              </p:par>
                              <p:par>
                                <p:cTn id="11" presetID="22" presetClass="entr" presetSubtype="4" fill="hold" grpId="0" nodeType="withEffect">
                                  <p:stCondLst>
                                    <p:cond delay="0"/>
                                  </p:stCondLst>
                                  <p:childTnLst>
                                    <p:set>
                                      <p:cBhvr>
                                        <p:cTn id="12" dur="1" fill="hold">
                                          <p:stCondLst>
                                            <p:cond delay="0"/>
                                          </p:stCondLst>
                                        </p:cTn>
                                        <p:tgtEl>
                                          <p:spTgt spid="6227"/>
                                        </p:tgtEl>
                                        <p:attrNameLst>
                                          <p:attrName>style.visibility</p:attrName>
                                        </p:attrNameLst>
                                      </p:cBhvr>
                                      <p:to>
                                        <p:strVal val="visible"/>
                                      </p:to>
                                    </p:set>
                                    <p:animEffect transition="in" filter="wipe(down)">
                                      <p:cBhvr>
                                        <p:cTn id="13" dur="2000"/>
                                        <p:tgtEl>
                                          <p:spTgt spid="6227"/>
                                        </p:tgtEl>
                                      </p:cBhvr>
                                    </p:animEffect>
                                  </p:childTnLst>
                                </p:cTn>
                              </p:par>
                            </p:childTnLst>
                          </p:cTn>
                        </p:par>
                        <p:par>
                          <p:cTn id="14" fill="hold" nodeType="afterGroup">
                            <p:stCondLst>
                              <p:cond delay="5500"/>
                            </p:stCondLst>
                            <p:childTnLst>
                              <p:par>
                                <p:cTn id="15" presetID="9" presetClass="exit" presetSubtype="0" fill="hold" nodeType="afterEffect">
                                  <p:stCondLst>
                                    <p:cond delay="0"/>
                                  </p:stCondLst>
                                  <p:childTnLst>
                                    <p:animEffect transition="out" filter="dissolve">
                                      <p:cBhvr>
                                        <p:cTn id="16" dur="500"/>
                                        <p:tgtEl>
                                          <p:spTgt spid="6225"/>
                                        </p:tgtEl>
                                      </p:cBhvr>
                                    </p:animEffect>
                                    <p:set>
                                      <p:cBhvr>
                                        <p:cTn id="17" dur="1" fill="hold">
                                          <p:stCondLst>
                                            <p:cond delay="499"/>
                                          </p:stCondLst>
                                        </p:cTn>
                                        <p:tgtEl>
                                          <p:spTgt spid="6225"/>
                                        </p:tgtEl>
                                        <p:attrNameLst>
                                          <p:attrName>style.visibility</p:attrName>
                                        </p:attrNameLst>
                                      </p:cBhvr>
                                      <p:to>
                                        <p:strVal val="hidden"/>
                                      </p:to>
                                    </p:set>
                                  </p:childTnLst>
                                </p:cTn>
                              </p:par>
                            </p:childTnLst>
                          </p:cTn>
                        </p:par>
                        <p:par>
                          <p:cTn id="18" fill="hold" nodeType="afterGroup">
                            <p:stCondLst>
                              <p:cond delay="6000"/>
                            </p:stCondLst>
                            <p:childTnLst>
                              <p:par>
                                <p:cTn id="19" presetID="9" presetClass="entr" presetSubtype="0" fill="hold" nodeType="afterEffect">
                                  <p:stCondLst>
                                    <p:cond delay="0"/>
                                  </p:stCondLst>
                                  <p:childTnLst>
                                    <p:set>
                                      <p:cBhvr>
                                        <p:cTn id="20" dur="1" fill="hold">
                                          <p:stCondLst>
                                            <p:cond delay="0"/>
                                          </p:stCondLst>
                                        </p:cTn>
                                        <p:tgtEl>
                                          <p:spTgt spid="6220"/>
                                        </p:tgtEl>
                                        <p:attrNameLst>
                                          <p:attrName>style.visibility</p:attrName>
                                        </p:attrNameLst>
                                      </p:cBhvr>
                                      <p:to>
                                        <p:strVal val="visible"/>
                                      </p:to>
                                    </p:set>
                                    <p:animEffect transition="in" filter="dissolve">
                                      <p:cBhvr>
                                        <p:cTn id="21" dur="500"/>
                                        <p:tgtEl>
                                          <p:spTgt spid="62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219"/>
                                        </p:tgtEl>
                                        <p:attrNameLst>
                                          <p:attrName>style.visibility</p:attrName>
                                        </p:attrNameLst>
                                      </p:cBhvr>
                                      <p:to>
                                        <p:strVal val="visible"/>
                                      </p:to>
                                    </p:set>
                                    <p:animEffect transition="in" filter="wipe(right)">
                                      <p:cBhvr>
                                        <p:cTn id="26" dur="2000"/>
                                        <p:tgtEl>
                                          <p:spTgt spid="62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228"/>
                                        </p:tgtEl>
                                        <p:attrNameLst>
                                          <p:attrName>style.visibility</p:attrName>
                                        </p:attrNameLst>
                                      </p:cBhvr>
                                      <p:to>
                                        <p:strVal val="visible"/>
                                      </p:to>
                                    </p:set>
                                    <p:animEffect transition="in" filter="wipe(down)">
                                      <p:cBhvr>
                                        <p:cTn id="31" dur="2000"/>
                                        <p:tgtEl>
                                          <p:spTgt spid="6228"/>
                                        </p:tgtEl>
                                      </p:cBhvr>
                                    </p:animEffect>
                                  </p:childTnLst>
                                </p:cTn>
                              </p:par>
                            </p:childTnLst>
                          </p:cTn>
                        </p:par>
                        <p:par>
                          <p:cTn id="32" fill="hold" nodeType="afterGroup">
                            <p:stCondLst>
                              <p:cond delay="2000"/>
                            </p:stCondLst>
                            <p:childTnLst>
                              <p:par>
                                <p:cTn id="33" presetID="0" presetClass="path" presetSubtype="0" accel="50000" decel="50000" fill="hold" nodeType="afterEffect">
                                  <p:stCondLst>
                                    <p:cond delay="0"/>
                                  </p:stCondLst>
                                  <p:childTnLst>
                                    <p:animMotion origin="layout" path="M -1.94444E-6 -3.7037E-6 L -0.01076 -0.05463 L -0.01111 -0.1125 " pathEditMode="relative" ptsTypes="AAA">
                                      <p:cBhvr>
                                        <p:cTn id="34" dur="2000" fill="hold"/>
                                        <p:tgtEl>
                                          <p:spTgt spid="6220"/>
                                        </p:tgtEl>
                                        <p:attrNameLst>
                                          <p:attrName>ppt_x</p:attrName>
                                          <p:attrName>ppt_y</p:attrName>
                                        </p:attrNameLst>
                                      </p:cBhvr>
                                    </p:animMotion>
                                  </p:childTnLst>
                                </p:cTn>
                              </p:par>
                              <p:par>
                                <p:cTn id="35" presetID="22" presetClass="entr" presetSubtype="4" fill="hold" grpId="0" nodeType="withEffect">
                                  <p:stCondLst>
                                    <p:cond delay="0"/>
                                  </p:stCondLst>
                                  <p:childTnLst>
                                    <p:set>
                                      <p:cBhvr>
                                        <p:cTn id="36" dur="1" fill="hold">
                                          <p:stCondLst>
                                            <p:cond delay="0"/>
                                          </p:stCondLst>
                                        </p:cTn>
                                        <p:tgtEl>
                                          <p:spTgt spid="6229"/>
                                        </p:tgtEl>
                                        <p:attrNameLst>
                                          <p:attrName>style.visibility</p:attrName>
                                        </p:attrNameLst>
                                      </p:cBhvr>
                                      <p:to>
                                        <p:strVal val="visible"/>
                                      </p:to>
                                    </p:set>
                                    <p:animEffect transition="in" filter="wipe(down)">
                                      <p:cBhvr>
                                        <p:cTn id="37" dur="2000"/>
                                        <p:tgtEl>
                                          <p:spTgt spid="622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21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8" grpId="0" animBg="1"/>
      <p:bldP spid="6219" grpId="0" animBg="1"/>
      <p:bldP spid="6227" grpId="0" animBg="1"/>
      <p:bldP spid="6228" grpId="0" animBg="1"/>
      <p:bldP spid="622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177922" name="Rectangle 2">
            <a:extLst>
              <a:ext uri="{FF2B5EF4-FFF2-40B4-BE49-F238E27FC236}">
                <a16:creationId xmlns:a16="http://schemas.microsoft.com/office/drawing/2014/main" id="{DCFE3F95-B09A-AC05-5115-74686F3FCCE6}"/>
              </a:ext>
            </a:extLst>
          </p:cNvPr>
          <p:cNvSpPr>
            <a:spLocks noGrp="1" noChangeArrowheads="1"/>
          </p:cNvSpPr>
          <p:nvPr>
            <p:ph type="title"/>
          </p:nvPr>
        </p:nvSpPr>
        <p:spPr/>
        <p:txBody>
          <a:bodyPr/>
          <a:lstStyle/>
          <a:p>
            <a:pPr eaLnBrk="1" hangingPunct="1">
              <a:defRPr/>
            </a:pPr>
            <a:r>
              <a:rPr lang="en-US"/>
              <a:t>    </a:t>
            </a:r>
          </a:p>
        </p:txBody>
      </p:sp>
      <p:sp>
        <p:nvSpPr>
          <p:cNvPr id="224261" name="WordArt 4">
            <a:extLst>
              <a:ext uri="{FF2B5EF4-FFF2-40B4-BE49-F238E27FC236}">
                <a16:creationId xmlns:a16="http://schemas.microsoft.com/office/drawing/2014/main" id="{266EC350-1149-3A9C-8A39-DADD999552E3}"/>
              </a:ext>
            </a:extLst>
          </p:cNvPr>
          <p:cNvSpPr>
            <a:spLocks noChangeArrowheads="1" noChangeShapeType="1" noTextEdit="1"/>
          </p:cNvSpPr>
          <p:nvPr/>
        </p:nvSpPr>
        <p:spPr bwMode="auto">
          <a:xfrm>
            <a:off x="2130804" y="442518"/>
            <a:ext cx="7977929"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graphicFrame>
        <p:nvGraphicFramePr>
          <p:cNvPr id="4178009" name="Group 89">
            <a:extLst>
              <a:ext uri="{FF2B5EF4-FFF2-40B4-BE49-F238E27FC236}">
                <a16:creationId xmlns:a16="http://schemas.microsoft.com/office/drawing/2014/main" id="{A83BF25F-4D6A-4747-4DD1-851EC9C3B86A}"/>
              </a:ext>
            </a:extLst>
          </p:cNvPr>
          <p:cNvGraphicFramePr>
            <a:graphicFrameLocks noGrp="1"/>
          </p:cNvGraphicFramePr>
          <p:nvPr>
            <p:ph type="tbl" idx="1"/>
          </p:nvPr>
        </p:nvGraphicFramePr>
        <p:xfrm>
          <a:off x="2286000" y="1981201"/>
          <a:ext cx="7696200" cy="4309028"/>
        </p:xfrm>
        <a:graphic>
          <a:graphicData uri="http://schemas.openxmlformats.org/drawingml/2006/table">
            <a:tbl>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822180">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0" i="0" u="none" strike="noStrike" cap="none" normalizeH="0" baseline="0">
                        <a:ln>
                          <a:noFill/>
                        </a:ln>
                        <a:solidFill>
                          <a:schemeClr val="tx1"/>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Evidential Category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Standard Measure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EXPERIMENT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UNEQUIVOCAL</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1"/>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RATIONALE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NON-CIRCULAR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2"/>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AUTHORITY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rgbClr val="66FFFF"/>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RECOGNIZED</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3"/>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REVELATION</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dirty="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dirty="0">
                          <a:ln>
                            <a:noFill/>
                          </a:ln>
                          <a:solidFill>
                            <a:srgbClr val="66FFFF"/>
                          </a:solidFill>
                          <a:effectLst/>
                          <a:latin typeface="Verdana" pitchFamily="34" charset="0"/>
                          <a:ea typeface="Osaka" pitchFamily="1" charset="-128"/>
                        </a:rPr>
                        <a:t>RELEVANCE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4"/>
                  </a:ext>
                </a:extLst>
              </a:tr>
            </a:tbl>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78009"/>
                                        </p:tgtEl>
                                        <p:attrNameLst>
                                          <p:attrName>style.visibility</p:attrName>
                                        </p:attrNameLst>
                                      </p:cBhvr>
                                      <p:to>
                                        <p:strVal val="visible"/>
                                      </p:to>
                                    </p:set>
                                    <p:animEffect transition="in" filter="checkerboard(across)">
                                      <p:cBhvr>
                                        <p:cTn id="7" dur="500"/>
                                        <p:tgtEl>
                                          <p:spTgt spid="4178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2595563" y="0"/>
            <a:ext cx="6584950" cy="68580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CCFF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2" name="Freeform 4" descr="Large confetti"/>
          <p:cNvSpPr>
            <a:spLocks/>
          </p:cNvSpPr>
          <p:nvPr/>
        </p:nvSpPr>
        <p:spPr bwMode="auto">
          <a:xfrm>
            <a:off x="6848476" y="1773238"/>
            <a:ext cx="2335213" cy="5143500"/>
          </a:xfrm>
          <a:custGeom>
            <a:avLst/>
            <a:gdLst>
              <a:gd name="T0" fmla="*/ 10 w 1471"/>
              <a:gd name="T1" fmla="*/ 3214 h 3240"/>
              <a:gd name="T2" fmla="*/ 124 w 1471"/>
              <a:gd name="T3" fmla="*/ 3141 h 3240"/>
              <a:gd name="T4" fmla="*/ 747 w 1471"/>
              <a:gd name="T5" fmla="*/ 3200 h 3240"/>
              <a:gd name="T6" fmla="*/ 997 w 1471"/>
              <a:gd name="T7" fmla="*/ 3181 h 3240"/>
              <a:gd name="T8" fmla="*/ 1257 w 1471"/>
              <a:gd name="T9" fmla="*/ 3067 h 3240"/>
              <a:gd name="T10" fmla="*/ 1197 w 1471"/>
              <a:gd name="T11" fmla="*/ 3014 h 3240"/>
              <a:gd name="T12" fmla="*/ 777 w 1471"/>
              <a:gd name="T13" fmla="*/ 2974 h 3240"/>
              <a:gd name="T14" fmla="*/ 697 w 1471"/>
              <a:gd name="T15" fmla="*/ 2880 h 3240"/>
              <a:gd name="T16" fmla="*/ 470 w 1471"/>
              <a:gd name="T17" fmla="*/ 2847 h 3240"/>
              <a:gd name="T18" fmla="*/ 484 w 1471"/>
              <a:gd name="T19" fmla="*/ 2760 h 3240"/>
              <a:gd name="T20" fmla="*/ 684 w 1471"/>
              <a:gd name="T21" fmla="*/ 2514 h 3240"/>
              <a:gd name="T22" fmla="*/ 864 w 1471"/>
              <a:gd name="T23" fmla="*/ 2454 h 3240"/>
              <a:gd name="T24" fmla="*/ 977 w 1471"/>
              <a:gd name="T25" fmla="*/ 2394 h 3240"/>
              <a:gd name="T26" fmla="*/ 975 w 1471"/>
              <a:gd name="T27" fmla="*/ 2375 h 3240"/>
              <a:gd name="T28" fmla="*/ 978 w 1471"/>
              <a:gd name="T29" fmla="*/ 2341 h 3240"/>
              <a:gd name="T30" fmla="*/ 996 w 1471"/>
              <a:gd name="T31" fmla="*/ 2256 h 3240"/>
              <a:gd name="T32" fmla="*/ 988 w 1471"/>
              <a:gd name="T33" fmla="*/ 2209 h 3240"/>
              <a:gd name="T34" fmla="*/ 990 w 1471"/>
              <a:gd name="T35" fmla="*/ 2123 h 3240"/>
              <a:gd name="T36" fmla="*/ 994 w 1471"/>
              <a:gd name="T37" fmla="*/ 2037 h 3240"/>
              <a:gd name="T38" fmla="*/ 1055 w 1471"/>
              <a:gd name="T39" fmla="*/ 1889 h 3240"/>
              <a:gd name="T40" fmla="*/ 988 w 1471"/>
              <a:gd name="T41" fmla="*/ 1529 h 3240"/>
              <a:gd name="T42" fmla="*/ 1006 w 1471"/>
              <a:gd name="T43" fmla="*/ 1323 h 3240"/>
              <a:gd name="T44" fmla="*/ 1034 w 1471"/>
              <a:gd name="T45" fmla="*/ 1229 h 3240"/>
              <a:gd name="T46" fmla="*/ 1082 w 1471"/>
              <a:gd name="T47" fmla="*/ 1183 h 3240"/>
              <a:gd name="T48" fmla="*/ 1110 w 1471"/>
              <a:gd name="T49" fmla="*/ 1170 h 3240"/>
              <a:gd name="T50" fmla="*/ 1177 w 1471"/>
              <a:gd name="T51" fmla="*/ 1140 h 3240"/>
              <a:gd name="T52" fmla="*/ 1171 w 1471"/>
              <a:gd name="T53" fmla="*/ 899 h 3240"/>
              <a:gd name="T54" fmla="*/ 1282 w 1471"/>
              <a:gd name="T55" fmla="*/ 832 h 3240"/>
              <a:gd name="T56" fmla="*/ 1003 w 1471"/>
              <a:gd name="T57" fmla="*/ 527 h 3240"/>
              <a:gd name="T58" fmla="*/ 1148 w 1471"/>
              <a:gd name="T59" fmla="*/ 371 h 3240"/>
              <a:gd name="T60" fmla="*/ 1274 w 1471"/>
              <a:gd name="T61" fmla="*/ 203 h 3240"/>
              <a:gd name="T62" fmla="*/ 1467 w 1471"/>
              <a:gd name="T63" fmla="*/ 95 h 3240"/>
              <a:gd name="T64" fmla="*/ 1464 w 1471"/>
              <a:gd name="T65" fmla="*/ 320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1" h="3240">
                <a:moveTo>
                  <a:pt x="0" y="3200"/>
                </a:moveTo>
                <a:cubicBezTo>
                  <a:pt x="2" y="3173"/>
                  <a:pt x="3" y="3240"/>
                  <a:pt x="10" y="3214"/>
                </a:cubicBezTo>
                <a:cubicBezTo>
                  <a:pt x="14" y="3201"/>
                  <a:pt x="67" y="3190"/>
                  <a:pt x="77" y="3187"/>
                </a:cubicBezTo>
                <a:cubicBezTo>
                  <a:pt x="108" y="3141"/>
                  <a:pt x="89" y="3152"/>
                  <a:pt x="124" y="3141"/>
                </a:cubicBezTo>
                <a:cubicBezTo>
                  <a:pt x="237" y="3145"/>
                  <a:pt x="300" y="3141"/>
                  <a:pt x="384" y="3197"/>
                </a:cubicBezTo>
                <a:cubicBezTo>
                  <a:pt x="487" y="3205"/>
                  <a:pt x="679" y="3204"/>
                  <a:pt x="747" y="3200"/>
                </a:cubicBezTo>
                <a:cubicBezTo>
                  <a:pt x="755" y="3184"/>
                  <a:pt x="775" y="3166"/>
                  <a:pt x="791" y="3161"/>
                </a:cubicBezTo>
                <a:cubicBezTo>
                  <a:pt x="860" y="3163"/>
                  <a:pt x="954" y="3126"/>
                  <a:pt x="997" y="3181"/>
                </a:cubicBezTo>
                <a:cubicBezTo>
                  <a:pt x="1080" y="3190"/>
                  <a:pt x="1250" y="3216"/>
                  <a:pt x="1293" y="3197"/>
                </a:cubicBezTo>
                <a:cubicBezTo>
                  <a:pt x="1284" y="3148"/>
                  <a:pt x="1269" y="3116"/>
                  <a:pt x="1257" y="3067"/>
                </a:cubicBezTo>
                <a:cubicBezTo>
                  <a:pt x="1255" y="3057"/>
                  <a:pt x="1247" y="3033"/>
                  <a:pt x="1237" y="3027"/>
                </a:cubicBezTo>
                <a:cubicBezTo>
                  <a:pt x="1225" y="3020"/>
                  <a:pt x="1211" y="3014"/>
                  <a:pt x="1197" y="3014"/>
                </a:cubicBezTo>
                <a:cubicBezTo>
                  <a:pt x="1071" y="3012"/>
                  <a:pt x="944" y="3009"/>
                  <a:pt x="817" y="3007"/>
                </a:cubicBezTo>
                <a:cubicBezTo>
                  <a:pt x="805" y="2995"/>
                  <a:pt x="789" y="2986"/>
                  <a:pt x="777" y="2974"/>
                </a:cubicBezTo>
                <a:cubicBezTo>
                  <a:pt x="727" y="2924"/>
                  <a:pt x="795" y="2983"/>
                  <a:pt x="757" y="2934"/>
                </a:cubicBezTo>
                <a:cubicBezTo>
                  <a:pt x="733" y="2902"/>
                  <a:pt x="724" y="2898"/>
                  <a:pt x="697" y="2880"/>
                </a:cubicBezTo>
                <a:cubicBezTo>
                  <a:pt x="600" y="2890"/>
                  <a:pt x="617" y="2894"/>
                  <a:pt x="504" y="2887"/>
                </a:cubicBezTo>
                <a:cubicBezTo>
                  <a:pt x="499" y="2882"/>
                  <a:pt x="471" y="2857"/>
                  <a:pt x="470" y="2847"/>
                </a:cubicBezTo>
                <a:cubicBezTo>
                  <a:pt x="469" y="2825"/>
                  <a:pt x="474" y="2803"/>
                  <a:pt x="477" y="2780"/>
                </a:cubicBezTo>
                <a:cubicBezTo>
                  <a:pt x="478" y="2773"/>
                  <a:pt x="479" y="2766"/>
                  <a:pt x="484" y="2760"/>
                </a:cubicBezTo>
                <a:cubicBezTo>
                  <a:pt x="527" y="2707"/>
                  <a:pt x="593" y="2677"/>
                  <a:pt x="631" y="2620"/>
                </a:cubicBezTo>
                <a:cubicBezTo>
                  <a:pt x="640" y="2581"/>
                  <a:pt x="662" y="2547"/>
                  <a:pt x="684" y="2514"/>
                </a:cubicBezTo>
                <a:cubicBezTo>
                  <a:pt x="693" y="2500"/>
                  <a:pt x="736" y="2489"/>
                  <a:pt x="744" y="2487"/>
                </a:cubicBezTo>
                <a:cubicBezTo>
                  <a:pt x="784" y="2474"/>
                  <a:pt x="823" y="2464"/>
                  <a:pt x="864" y="2454"/>
                </a:cubicBezTo>
                <a:cubicBezTo>
                  <a:pt x="890" y="2436"/>
                  <a:pt x="893" y="2430"/>
                  <a:pt x="924" y="2440"/>
                </a:cubicBezTo>
                <a:cubicBezTo>
                  <a:pt x="946" y="2426"/>
                  <a:pt x="955" y="2408"/>
                  <a:pt x="977" y="2394"/>
                </a:cubicBezTo>
                <a:cubicBezTo>
                  <a:pt x="1007" y="2349"/>
                  <a:pt x="928" y="2411"/>
                  <a:pt x="966" y="2385"/>
                </a:cubicBezTo>
                <a:cubicBezTo>
                  <a:pt x="974" y="2380"/>
                  <a:pt x="968" y="2381"/>
                  <a:pt x="975" y="2375"/>
                </a:cubicBezTo>
                <a:cubicBezTo>
                  <a:pt x="1009" y="2348"/>
                  <a:pt x="945" y="2379"/>
                  <a:pt x="975" y="2369"/>
                </a:cubicBezTo>
                <a:cubicBezTo>
                  <a:pt x="1006" y="2338"/>
                  <a:pt x="946" y="2389"/>
                  <a:pt x="978" y="2341"/>
                </a:cubicBezTo>
                <a:cubicBezTo>
                  <a:pt x="982" y="2334"/>
                  <a:pt x="966" y="2325"/>
                  <a:pt x="969" y="2317"/>
                </a:cubicBezTo>
                <a:cubicBezTo>
                  <a:pt x="978" y="2289"/>
                  <a:pt x="978" y="2282"/>
                  <a:pt x="996" y="2256"/>
                </a:cubicBezTo>
                <a:cubicBezTo>
                  <a:pt x="998" y="2246"/>
                  <a:pt x="979" y="2239"/>
                  <a:pt x="1003" y="2219"/>
                </a:cubicBezTo>
                <a:cubicBezTo>
                  <a:pt x="1009" y="2215"/>
                  <a:pt x="982" y="2212"/>
                  <a:pt x="988" y="2209"/>
                </a:cubicBezTo>
                <a:cubicBezTo>
                  <a:pt x="1002" y="2201"/>
                  <a:pt x="991" y="2202"/>
                  <a:pt x="991" y="2202"/>
                </a:cubicBezTo>
                <a:cubicBezTo>
                  <a:pt x="1013" y="2169"/>
                  <a:pt x="978" y="2169"/>
                  <a:pt x="990" y="2123"/>
                </a:cubicBezTo>
                <a:cubicBezTo>
                  <a:pt x="996" y="2098"/>
                  <a:pt x="993" y="2111"/>
                  <a:pt x="1000" y="2086"/>
                </a:cubicBezTo>
                <a:cubicBezTo>
                  <a:pt x="1010" y="2052"/>
                  <a:pt x="983" y="2070"/>
                  <a:pt x="994" y="2037"/>
                </a:cubicBezTo>
                <a:cubicBezTo>
                  <a:pt x="1002" y="2014"/>
                  <a:pt x="1026" y="1990"/>
                  <a:pt x="1036" y="1970"/>
                </a:cubicBezTo>
                <a:cubicBezTo>
                  <a:pt x="1039" y="1963"/>
                  <a:pt x="1052" y="1896"/>
                  <a:pt x="1055" y="1889"/>
                </a:cubicBezTo>
                <a:cubicBezTo>
                  <a:pt x="1067" y="1861"/>
                  <a:pt x="999" y="1683"/>
                  <a:pt x="1009" y="1655"/>
                </a:cubicBezTo>
                <a:cubicBezTo>
                  <a:pt x="996" y="1616"/>
                  <a:pt x="1004" y="1566"/>
                  <a:pt x="988" y="1529"/>
                </a:cubicBezTo>
                <a:cubicBezTo>
                  <a:pt x="980" y="1509"/>
                  <a:pt x="993" y="1431"/>
                  <a:pt x="978" y="1411"/>
                </a:cubicBezTo>
                <a:cubicBezTo>
                  <a:pt x="971" y="1401"/>
                  <a:pt x="1014" y="1332"/>
                  <a:pt x="1006" y="1323"/>
                </a:cubicBezTo>
                <a:cubicBezTo>
                  <a:pt x="978" y="1289"/>
                  <a:pt x="1048" y="1298"/>
                  <a:pt x="1011" y="1274"/>
                </a:cubicBezTo>
                <a:cubicBezTo>
                  <a:pt x="1006" y="1267"/>
                  <a:pt x="1038" y="1236"/>
                  <a:pt x="1034" y="1229"/>
                </a:cubicBezTo>
                <a:cubicBezTo>
                  <a:pt x="1031" y="1223"/>
                  <a:pt x="1066" y="1211"/>
                  <a:pt x="1062" y="1205"/>
                </a:cubicBezTo>
                <a:cubicBezTo>
                  <a:pt x="1057" y="1198"/>
                  <a:pt x="1088" y="1190"/>
                  <a:pt x="1082" y="1183"/>
                </a:cubicBezTo>
                <a:cubicBezTo>
                  <a:pt x="1076" y="1168"/>
                  <a:pt x="1113" y="1192"/>
                  <a:pt x="1107" y="1177"/>
                </a:cubicBezTo>
                <a:cubicBezTo>
                  <a:pt x="1104" y="1170"/>
                  <a:pt x="1114" y="1177"/>
                  <a:pt x="1110" y="1170"/>
                </a:cubicBezTo>
                <a:cubicBezTo>
                  <a:pt x="1107" y="1164"/>
                  <a:pt x="1137" y="1169"/>
                  <a:pt x="1135" y="1162"/>
                </a:cubicBezTo>
                <a:cubicBezTo>
                  <a:pt x="1141" y="1107"/>
                  <a:pt x="1142" y="1175"/>
                  <a:pt x="1177" y="1140"/>
                </a:cubicBezTo>
                <a:cubicBezTo>
                  <a:pt x="1182" y="1124"/>
                  <a:pt x="1197" y="1110"/>
                  <a:pt x="1197" y="1093"/>
                </a:cubicBezTo>
                <a:cubicBezTo>
                  <a:pt x="1201" y="1023"/>
                  <a:pt x="1192" y="963"/>
                  <a:pt x="1171" y="899"/>
                </a:cubicBezTo>
                <a:cubicBezTo>
                  <a:pt x="1181" y="860"/>
                  <a:pt x="1217" y="899"/>
                  <a:pt x="1246" y="875"/>
                </a:cubicBezTo>
                <a:cubicBezTo>
                  <a:pt x="1254" y="869"/>
                  <a:pt x="1274" y="836"/>
                  <a:pt x="1282" y="832"/>
                </a:cubicBezTo>
                <a:cubicBezTo>
                  <a:pt x="1294" y="825"/>
                  <a:pt x="1265" y="814"/>
                  <a:pt x="1277" y="806"/>
                </a:cubicBezTo>
                <a:cubicBezTo>
                  <a:pt x="1304" y="788"/>
                  <a:pt x="976" y="544"/>
                  <a:pt x="1003" y="527"/>
                </a:cubicBezTo>
                <a:cubicBezTo>
                  <a:pt x="1009" y="523"/>
                  <a:pt x="1040" y="460"/>
                  <a:pt x="1046" y="457"/>
                </a:cubicBezTo>
                <a:cubicBezTo>
                  <a:pt x="1053" y="453"/>
                  <a:pt x="1142" y="375"/>
                  <a:pt x="1148" y="371"/>
                </a:cubicBezTo>
                <a:cubicBezTo>
                  <a:pt x="1151" y="364"/>
                  <a:pt x="1214" y="283"/>
                  <a:pt x="1218" y="278"/>
                </a:cubicBezTo>
                <a:cubicBezTo>
                  <a:pt x="1223" y="271"/>
                  <a:pt x="1268" y="209"/>
                  <a:pt x="1274" y="203"/>
                </a:cubicBezTo>
                <a:cubicBezTo>
                  <a:pt x="1282" y="198"/>
                  <a:pt x="1434" y="89"/>
                  <a:pt x="1440" y="82"/>
                </a:cubicBezTo>
                <a:cubicBezTo>
                  <a:pt x="1470" y="65"/>
                  <a:pt x="1463" y="0"/>
                  <a:pt x="1467" y="95"/>
                </a:cubicBezTo>
                <a:cubicBezTo>
                  <a:pt x="1471" y="190"/>
                  <a:pt x="1464" y="136"/>
                  <a:pt x="1464" y="653"/>
                </a:cubicBezTo>
                <a:lnTo>
                  <a:pt x="1464" y="3200"/>
                </a:lnTo>
                <a:lnTo>
                  <a:pt x="0" y="3200"/>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3" name="Freeform 5" descr="Large confetti"/>
          <p:cNvSpPr>
            <a:spLocks/>
          </p:cNvSpPr>
          <p:nvPr/>
        </p:nvSpPr>
        <p:spPr bwMode="auto">
          <a:xfrm>
            <a:off x="3646489" y="836613"/>
            <a:ext cx="1800225" cy="939800"/>
          </a:xfrm>
          <a:custGeom>
            <a:avLst/>
            <a:gdLst>
              <a:gd name="T0" fmla="*/ 869 w 1134"/>
              <a:gd name="T1" fmla="*/ 287 h 592"/>
              <a:gd name="T2" fmla="*/ 856 w 1134"/>
              <a:gd name="T3" fmla="*/ 329 h 592"/>
              <a:gd name="T4" fmla="*/ 763 w 1134"/>
              <a:gd name="T5" fmla="*/ 291 h 592"/>
              <a:gd name="T6" fmla="*/ 694 w 1134"/>
              <a:gd name="T7" fmla="*/ 260 h 592"/>
              <a:gd name="T8" fmla="*/ 558 w 1134"/>
              <a:gd name="T9" fmla="*/ 238 h 592"/>
              <a:gd name="T10" fmla="*/ 571 w 1134"/>
              <a:gd name="T11" fmla="*/ 325 h 592"/>
              <a:gd name="T12" fmla="*/ 676 w 1134"/>
              <a:gd name="T13" fmla="*/ 345 h 592"/>
              <a:gd name="T14" fmla="*/ 928 w 1134"/>
              <a:gd name="T15" fmla="*/ 472 h 592"/>
              <a:gd name="T16" fmla="*/ 733 w 1134"/>
              <a:gd name="T17" fmla="*/ 592 h 592"/>
              <a:gd name="T18" fmla="*/ 715 w 1134"/>
              <a:gd name="T19" fmla="*/ 425 h 592"/>
              <a:gd name="T20" fmla="*/ 317 w 1134"/>
              <a:gd name="T21" fmla="*/ 277 h 592"/>
              <a:gd name="T22" fmla="*/ 46 w 1134"/>
              <a:gd name="T23" fmla="*/ 490 h 592"/>
              <a:gd name="T24" fmla="*/ 10 w 1134"/>
              <a:gd name="T25" fmla="*/ 304 h 592"/>
              <a:gd name="T26" fmla="*/ 20 w 1134"/>
              <a:gd name="T27" fmla="*/ 236 h 592"/>
              <a:gd name="T28" fmla="*/ 13 w 1134"/>
              <a:gd name="T29" fmla="*/ 211 h 592"/>
              <a:gd name="T30" fmla="*/ 7 w 1134"/>
              <a:gd name="T31" fmla="*/ 198 h 592"/>
              <a:gd name="T32" fmla="*/ 42 w 1134"/>
              <a:gd name="T33" fmla="*/ 91 h 592"/>
              <a:gd name="T34" fmla="*/ 69 w 1134"/>
              <a:gd name="T35" fmla="*/ 20 h 592"/>
              <a:gd name="T36" fmla="*/ 116 w 1134"/>
              <a:gd name="T37" fmla="*/ 2 h 592"/>
              <a:gd name="T38" fmla="*/ 193 w 1134"/>
              <a:gd name="T39" fmla="*/ 11 h 592"/>
              <a:gd name="T40" fmla="*/ 262 w 1134"/>
              <a:gd name="T41" fmla="*/ 44 h 592"/>
              <a:gd name="T42" fmla="*/ 338 w 1134"/>
              <a:gd name="T43" fmla="*/ 51 h 592"/>
              <a:gd name="T44" fmla="*/ 400 w 1134"/>
              <a:gd name="T45" fmla="*/ 22 h 592"/>
              <a:gd name="T46" fmla="*/ 471 w 1134"/>
              <a:gd name="T47" fmla="*/ 38 h 592"/>
              <a:gd name="T48" fmla="*/ 523 w 1134"/>
              <a:gd name="T49" fmla="*/ 64 h 592"/>
              <a:gd name="T50" fmla="*/ 585 w 1134"/>
              <a:gd name="T51" fmla="*/ 93 h 592"/>
              <a:gd name="T52" fmla="*/ 676 w 1134"/>
              <a:gd name="T53" fmla="*/ 107 h 592"/>
              <a:gd name="T54" fmla="*/ 705 w 1134"/>
              <a:gd name="T55" fmla="*/ 120 h 592"/>
              <a:gd name="T56" fmla="*/ 747 w 1134"/>
              <a:gd name="T57" fmla="*/ 138 h 592"/>
              <a:gd name="T58" fmla="*/ 985 w 1134"/>
              <a:gd name="T59" fmla="*/ 149 h 592"/>
              <a:gd name="T60" fmla="*/ 1101 w 1134"/>
              <a:gd name="T61" fmla="*/ 156 h 592"/>
              <a:gd name="T62" fmla="*/ 1023 w 1134"/>
              <a:gd name="T63" fmla="*/ 202 h 592"/>
              <a:gd name="T64" fmla="*/ 774 w 1134"/>
              <a:gd name="T65" fmla="*/ 180 h 592"/>
              <a:gd name="T66" fmla="*/ 756 w 1134"/>
              <a:gd name="T67" fmla="*/ 164 h 592"/>
              <a:gd name="T68" fmla="*/ 651 w 1134"/>
              <a:gd name="T69" fmla="*/ 171 h 592"/>
              <a:gd name="T70" fmla="*/ 667 w 1134"/>
              <a:gd name="T71" fmla="*/ 198 h 592"/>
              <a:gd name="T72" fmla="*/ 800 w 1134"/>
              <a:gd name="T73" fmla="*/ 265 h 592"/>
              <a:gd name="T74" fmla="*/ 865 w 1134"/>
              <a:gd name="T75" fmla="*/ 273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4" h="592">
                <a:moveTo>
                  <a:pt x="865" y="273"/>
                </a:moveTo>
                <a:cubicBezTo>
                  <a:pt x="866" y="278"/>
                  <a:pt x="868" y="282"/>
                  <a:pt x="869" y="287"/>
                </a:cubicBezTo>
                <a:cubicBezTo>
                  <a:pt x="870" y="289"/>
                  <a:pt x="872" y="293"/>
                  <a:pt x="872" y="293"/>
                </a:cubicBezTo>
                <a:cubicBezTo>
                  <a:pt x="869" y="331"/>
                  <a:pt x="875" y="316"/>
                  <a:pt x="856" y="329"/>
                </a:cubicBezTo>
                <a:cubicBezTo>
                  <a:pt x="841" y="328"/>
                  <a:pt x="824" y="329"/>
                  <a:pt x="812" y="320"/>
                </a:cubicBezTo>
                <a:cubicBezTo>
                  <a:pt x="800" y="303"/>
                  <a:pt x="783" y="295"/>
                  <a:pt x="763" y="291"/>
                </a:cubicBezTo>
                <a:cubicBezTo>
                  <a:pt x="747" y="283"/>
                  <a:pt x="729" y="278"/>
                  <a:pt x="714" y="269"/>
                </a:cubicBezTo>
                <a:cubicBezTo>
                  <a:pt x="707" y="265"/>
                  <a:pt x="694" y="260"/>
                  <a:pt x="694" y="260"/>
                </a:cubicBezTo>
                <a:cubicBezTo>
                  <a:pt x="671" y="237"/>
                  <a:pt x="639" y="241"/>
                  <a:pt x="609" y="238"/>
                </a:cubicBezTo>
                <a:cubicBezTo>
                  <a:pt x="590" y="233"/>
                  <a:pt x="588" y="232"/>
                  <a:pt x="558" y="238"/>
                </a:cubicBezTo>
                <a:cubicBezTo>
                  <a:pt x="553" y="239"/>
                  <a:pt x="545" y="247"/>
                  <a:pt x="545" y="247"/>
                </a:cubicBezTo>
                <a:cubicBezTo>
                  <a:pt x="526" y="275"/>
                  <a:pt x="544" y="310"/>
                  <a:pt x="571" y="325"/>
                </a:cubicBezTo>
                <a:cubicBezTo>
                  <a:pt x="590" y="334"/>
                  <a:pt x="621" y="332"/>
                  <a:pt x="638" y="333"/>
                </a:cubicBezTo>
                <a:cubicBezTo>
                  <a:pt x="649" y="337"/>
                  <a:pt x="666" y="339"/>
                  <a:pt x="676" y="345"/>
                </a:cubicBezTo>
                <a:cubicBezTo>
                  <a:pt x="706" y="359"/>
                  <a:pt x="725" y="409"/>
                  <a:pt x="743" y="436"/>
                </a:cubicBezTo>
                <a:cubicBezTo>
                  <a:pt x="746" y="464"/>
                  <a:pt x="938" y="444"/>
                  <a:pt x="928" y="472"/>
                </a:cubicBezTo>
                <a:cubicBezTo>
                  <a:pt x="917" y="500"/>
                  <a:pt x="842" y="548"/>
                  <a:pt x="832" y="571"/>
                </a:cubicBezTo>
                <a:cubicBezTo>
                  <a:pt x="796" y="587"/>
                  <a:pt x="754" y="590"/>
                  <a:pt x="733" y="592"/>
                </a:cubicBezTo>
                <a:cubicBezTo>
                  <a:pt x="719" y="581"/>
                  <a:pt x="750" y="531"/>
                  <a:pt x="747" y="503"/>
                </a:cubicBezTo>
                <a:cubicBezTo>
                  <a:pt x="744" y="475"/>
                  <a:pt x="742" y="454"/>
                  <a:pt x="715" y="425"/>
                </a:cubicBezTo>
                <a:cubicBezTo>
                  <a:pt x="688" y="396"/>
                  <a:pt x="653" y="356"/>
                  <a:pt x="587" y="331"/>
                </a:cubicBezTo>
                <a:cubicBezTo>
                  <a:pt x="505" y="319"/>
                  <a:pt x="360" y="293"/>
                  <a:pt x="317" y="277"/>
                </a:cubicBezTo>
                <a:cubicBezTo>
                  <a:pt x="269" y="258"/>
                  <a:pt x="214" y="485"/>
                  <a:pt x="169" y="520"/>
                </a:cubicBezTo>
                <a:cubicBezTo>
                  <a:pt x="124" y="555"/>
                  <a:pt x="71" y="504"/>
                  <a:pt x="46" y="490"/>
                </a:cubicBezTo>
                <a:cubicBezTo>
                  <a:pt x="8" y="472"/>
                  <a:pt x="22" y="476"/>
                  <a:pt x="16" y="436"/>
                </a:cubicBezTo>
                <a:cubicBezTo>
                  <a:pt x="13" y="405"/>
                  <a:pt x="9" y="335"/>
                  <a:pt x="10" y="304"/>
                </a:cubicBezTo>
                <a:cubicBezTo>
                  <a:pt x="11" y="273"/>
                  <a:pt x="20" y="258"/>
                  <a:pt x="22" y="247"/>
                </a:cubicBezTo>
                <a:cubicBezTo>
                  <a:pt x="21" y="243"/>
                  <a:pt x="21" y="239"/>
                  <a:pt x="20" y="236"/>
                </a:cubicBezTo>
                <a:cubicBezTo>
                  <a:pt x="19" y="233"/>
                  <a:pt x="16" y="232"/>
                  <a:pt x="16" y="229"/>
                </a:cubicBezTo>
                <a:cubicBezTo>
                  <a:pt x="14" y="223"/>
                  <a:pt x="15" y="217"/>
                  <a:pt x="13" y="211"/>
                </a:cubicBezTo>
                <a:cubicBezTo>
                  <a:pt x="13" y="209"/>
                  <a:pt x="10" y="207"/>
                  <a:pt x="9" y="205"/>
                </a:cubicBezTo>
                <a:cubicBezTo>
                  <a:pt x="8" y="202"/>
                  <a:pt x="7" y="200"/>
                  <a:pt x="7" y="198"/>
                </a:cubicBezTo>
                <a:cubicBezTo>
                  <a:pt x="4" y="187"/>
                  <a:pt x="2" y="177"/>
                  <a:pt x="0" y="167"/>
                </a:cubicBezTo>
                <a:cubicBezTo>
                  <a:pt x="4" y="127"/>
                  <a:pt x="19" y="119"/>
                  <a:pt x="42" y="91"/>
                </a:cubicBezTo>
                <a:cubicBezTo>
                  <a:pt x="49" y="83"/>
                  <a:pt x="50" y="73"/>
                  <a:pt x="56" y="64"/>
                </a:cubicBezTo>
                <a:cubicBezTo>
                  <a:pt x="57" y="46"/>
                  <a:pt x="52" y="29"/>
                  <a:pt x="69" y="20"/>
                </a:cubicBezTo>
                <a:cubicBezTo>
                  <a:pt x="80" y="15"/>
                  <a:pt x="91" y="11"/>
                  <a:pt x="102" y="7"/>
                </a:cubicBezTo>
                <a:cubicBezTo>
                  <a:pt x="107" y="5"/>
                  <a:pt x="111" y="4"/>
                  <a:pt x="116" y="2"/>
                </a:cubicBezTo>
                <a:cubicBezTo>
                  <a:pt x="118" y="1"/>
                  <a:pt x="122" y="0"/>
                  <a:pt x="122" y="0"/>
                </a:cubicBezTo>
                <a:cubicBezTo>
                  <a:pt x="147" y="2"/>
                  <a:pt x="169" y="8"/>
                  <a:pt x="193" y="11"/>
                </a:cubicBezTo>
                <a:cubicBezTo>
                  <a:pt x="208" y="16"/>
                  <a:pt x="223" y="23"/>
                  <a:pt x="238" y="27"/>
                </a:cubicBezTo>
                <a:cubicBezTo>
                  <a:pt x="251" y="35"/>
                  <a:pt x="242" y="30"/>
                  <a:pt x="262" y="44"/>
                </a:cubicBezTo>
                <a:cubicBezTo>
                  <a:pt x="269" y="49"/>
                  <a:pt x="295" y="52"/>
                  <a:pt x="302" y="53"/>
                </a:cubicBezTo>
                <a:cubicBezTo>
                  <a:pt x="314" y="53"/>
                  <a:pt x="326" y="53"/>
                  <a:pt x="338" y="51"/>
                </a:cubicBezTo>
                <a:cubicBezTo>
                  <a:pt x="353" y="49"/>
                  <a:pt x="365" y="37"/>
                  <a:pt x="380" y="33"/>
                </a:cubicBezTo>
                <a:cubicBezTo>
                  <a:pt x="395" y="23"/>
                  <a:pt x="388" y="26"/>
                  <a:pt x="400" y="22"/>
                </a:cubicBezTo>
                <a:cubicBezTo>
                  <a:pt x="416" y="23"/>
                  <a:pt x="431" y="23"/>
                  <a:pt x="447" y="24"/>
                </a:cubicBezTo>
                <a:cubicBezTo>
                  <a:pt x="452" y="25"/>
                  <a:pt x="467" y="36"/>
                  <a:pt x="471" y="38"/>
                </a:cubicBezTo>
                <a:cubicBezTo>
                  <a:pt x="485" y="45"/>
                  <a:pt x="503" y="49"/>
                  <a:pt x="516" y="58"/>
                </a:cubicBezTo>
                <a:cubicBezTo>
                  <a:pt x="518" y="60"/>
                  <a:pt x="520" y="63"/>
                  <a:pt x="523" y="64"/>
                </a:cubicBezTo>
                <a:cubicBezTo>
                  <a:pt x="527" y="67"/>
                  <a:pt x="533" y="66"/>
                  <a:pt x="538" y="69"/>
                </a:cubicBezTo>
                <a:cubicBezTo>
                  <a:pt x="553" y="77"/>
                  <a:pt x="569" y="87"/>
                  <a:pt x="585" y="93"/>
                </a:cubicBezTo>
                <a:cubicBezTo>
                  <a:pt x="597" y="98"/>
                  <a:pt x="607" y="99"/>
                  <a:pt x="618" y="107"/>
                </a:cubicBezTo>
                <a:cubicBezTo>
                  <a:pt x="638" y="105"/>
                  <a:pt x="656" y="102"/>
                  <a:pt x="676" y="107"/>
                </a:cubicBezTo>
                <a:cubicBezTo>
                  <a:pt x="681" y="108"/>
                  <a:pt x="685" y="113"/>
                  <a:pt x="689" y="116"/>
                </a:cubicBezTo>
                <a:cubicBezTo>
                  <a:pt x="694" y="119"/>
                  <a:pt x="700" y="118"/>
                  <a:pt x="705" y="120"/>
                </a:cubicBezTo>
                <a:cubicBezTo>
                  <a:pt x="714" y="129"/>
                  <a:pt x="723" y="130"/>
                  <a:pt x="734" y="133"/>
                </a:cubicBezTo>
                <a:cubicBezTo>
                  <a:pt x="738" y="135"/>
                  <a:pt x="747" y="138"/>
                  <a:pt x="747" y="138"/>
                </a:cubicBezTo>
                <a:cubicBezTo>
                  <a:pt x="789" y="134"/>
                  <a:pt x="831" y="134"/>
                  <a:pt x="872" y="144"/>
                </a:cubicBezTo>
                <a:cubicBezTo>
                  <a:pt x="901" y="164"/>
                  <a:pt x="972" y="149"/>
                  <a:pt x="985" y="149"/>
                </a:cubicBezTo>
                <a:cubicBezTo>
                  <a:pt x="1008" y="144"/>
                  <a:pt x="1028" y="152"/>
                  <a:pt x="1050" y="153"/>
                </a:cubicBezTo>
                <a:cubicBezTo>
                  <a:pt x="1067" y="154"/>
                  <a:pt x="1084" y="155"/>
                  <a:pt x="1101" y="156"/>
                </a:cubicBezTo>
                <a:cubicBezTo>
                  <a:pt x="1116" y="166"/>
                  <a:pt x="1124" y="178"/>
                  <a:pt x="1134" y="193"/>
                </a:cubicBezTo>
                <a:cubicBezTo>
                  <a:pt x="1100" y="210"/>
                  <a:pt x="1060" y="193"/>
                  <a:pt x="1023" y="202"/>
                </a:cubicBezTo>
                <a:cubicBezTo>
                  <a:pt x="987" y="201"/>
                  <a:pt x="951" y="201"/>
                  <a:pt x="916" y="196"/>
                </a:cubicBezTo>
                <a:cubicBezTo>
                  <a:pt x="865" y="179"/>
                  <a:pt x="835" y="182"/>
                  <a:pt x="774" y="180"/>
                </a:cubicBezTo>
                <a:cubicBezTo>
                  <a:pt x="769" y="177"/>
                  <a:pt x="763" y="176"/>
                  <a:pt x="760" y="171"/>
                </a:cubicBezTo>
                <a:cubicBezTo>
                  <a:pt x="759" y="169"/>
                  <a:pt x="758" y="166"/>
                  <a:pt x="756" y="164"/>
                </a:cubicBezTo>
                <a:cubicBezTo>
                  <a:pt x="752" y="161"/>
                  <a:pt x="742" y="157"/>
                  <a:pt x="736" y="156"/>
                </a:cubicBezTo>
                <a:cubicBezTo>
                  <a:pt x="681" y="157"/>
                  <a:pt x="672" y="140"/>
                  <a:pt x="651" y="171"/>
                </a:cubicBezTo>
                <a:cubicBezTo>
                  <a:pt x="652" y="177"/>
                  <a:pt x="651" y="184"/>
                  <a:pt x="654" y="189"/>
                </a:cubicBezTo>
                <a:cubicBezTo>
                  <a:pt x="656" y="193"/>
                  <a:pt x="663" y="195"/>
                  <a:pt x="667" y="198"/>
                </a:cubicBezTo>
                <a:cubicBezTo>
                  <a:pt x="684" y="211"/>
                  <a:pt x="706" y="228"/>
                  <a:pt x="727" y="233"/>
                </a:cubicBezTo>
                <a:cubicBezTo>
                  <a:pt x="749" y="248"/>
                  <a:pt x="777" y="253"/>
                  <a:pt x="800" y="265"/>
                </a:cubicBezTo>
                <a:cubicBezTo>
                  <a:pt x="809" y="277"/>
                  <a:pt x="815" y="273"/>
                  <a:pt x="832" y="271"/>
                </a:cubicBezTo>
                <a:cubicBezTo>
                  <a:pt x="840" y="268"/>
                  <a:pt x="877" y="261"/>
                  <a:pt x="865" y="27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4" name="Freeform 6" descr="Large confetti"/>
          <p:cNvSpPr>
            <a:spLocks/>
          </p:cNvSpPr>
          <p:nvPr/>
        </p:nvSpPr>
        <p:spPr bwMode="auto">
          <a:xfrm>
            <a:off x="6032500" y="2730501"/>
            <a:ext cx="1474788" cy="2289175"/>
          </a:xfrm>
          <a:custGeom>
            <a:avLst/>
            <a:gdLst>
              <a:gd name="T0" fmla="*/ 76 w 929"/>
              <a:gd name="T1" fmla="*/ 32 h 1442"/>
              <a:gd name="T2" fmla="*/ 0 w 929"/>
              <a:gd name="T3" fmla="*/ 44 h 1442"/>
              <a:gd name="T4" fmla="*/ 91 w 929"/>
              <a:gd name="T5" fmla="*/ 396 h 1442"/>
              <a:gd name="T6" fmla="*/ 111 w 929"/>
              <a:gd name="T7" fmla="*/ 730 h 1442"/>
              <a:gd name="T8" fmla="*/ 140 w 929"/>
              <a:gd name="T9" fmla="*/ 884 h 1442"/>
              <a:gd name="T10" fmla="*/ 211 w 929"/>
              <a:gd name="T11" fmla="*/ 1017 h 1442"/>
              <a:gd name="T12" fmla="*/ 260 w 929"/>
              <a:gd name="T13" fmla="*/ 1044 h 1442"/>
              <a:gd name="T14" fmla="*/ 348 w 929"/>
              <a:gd name="T15" fmla="*/ 1048 h 1442"/>
              <a:gd name="T16" fmla="*/ 440 w 929"/>
              <a:gd name="T17" fmla="*/ 1128 h 1442"/>
              <a:gd name="T18" fmla="*/ 511 w 929"/>
              <a:gd name="T19" fmla="*/ 1150 h 1442"/>
              <a:gd name="T20" fmla="*/ 568 w 929"/>
              <a:gd name="T21" fmla="*/ 1272 h 1442"/>
              <a:gd name="T22" fmla="*/ 652 w 929"/>
              <a:gd name="T23" fmla="*/ 1420 h 1442"/>
              <a:gd name="T24" fmla="*/ 844 w 929"/>
              <a:gd name="T25" fmla="*/ 1264 h 1442"/>
              <a:gd name="T26" fmla="*/ 916 w 929"/>
              <a:gd name="T27" fmla="*/ 1108 h 1442"/>
              <a:gd name="T28" fmla="*/ 720 w 929"/>
              <a:gd name="T29" fmla="*/ 748 h 1442"/>
              <a:gd name="T30" fmla="*/ 346 w 929"/>
              <a:gd name="T31" fmla="*/ 476 h 1442"/>
              <a:gd name="T32" fmla="*/ 130 w 929"/>
              <a:gd name="T33" fmla="*/ 24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9" h="1442">
                <a:moveTo>
                  <a:pt x="76" y="32"/>
                </a:moveTo>
                <a:cubicBezTo>
                  <a:pt x="7" y="46"/>
                  <a:pt x="51" y="0"/>
                  <a:pt x="0" y="44"/>
                </a:cubicBezTo>
                <a:cubicBezTo>
                  <a:pt x="20" y="106"/>
                  <a:pt x="91" y="248"/>
                  <a:pt x="91" y="396"/>
                </a:cubicBezTo>
                <a:cubicBezTo>
                  <a:pt x="91" y="542"/>
                  <a:pt x="82" y="615"/>
                  <a:pt x="111" y="730"/>
                </a:cubicBezTo>
                <a:cubicBezTo>
                  <a:pt x="107" y="802"/>
                  <a:pt x="178" y="827"/>
                  <a:pt x="140" y="884"/>
                </a:cubicBezTo>
                <a:cubicBezTo>
                  <a:pt x="157" y="932"/>
                  <a:pt x="181" y="995"/>
                  <a:pt x="211" y="1017"/>
                </a:cubicBezTo>
                <a:cubicBezTo>
                  <a:pt x="230" y="1013"/>
                  <a:pt x="244" y="1054"/>
                  <a:pt x="260" y="1044"/>
                </a:cubicBezTo>
                <a:cubicBezTo>
                  <a:pt x="294" y="1046"/>
                  <a:pt x="319" y="1036"/>
                  <a:pt x="348" y="1048"/>
                </a:cubicBezTo>
                <a:cubicBezTo>
                  <a:pt x="382" y="1067"/>
                  <a:pt x="431" y="1114"/>
                  <a:pt x="440" y="1128"/>
                </a:cubicBezTo>
                <a:cubicBezTo>
                  <a:pt x="456" y="1148"/>
                  <a:pt x="494" y="1122"/>
                  <a:pt x="511" y="1150"/>
                </a:cubicBezTo>
                <a:cubicBezTo>
                  <a:pt x="593" y="1210"/>
                  <a:pt x="521" y="1241"/>
                  <a:pt x="568" y="1272"/>
                </a:cubicBezTo>
                <a:cubicBezTo>
                  <a:pt x="588" y="1280"/>
                  <a:pt x="634" y="1442"/>
                  <a:pt x="652" y="1420"/>
                </a:cubicBezTo>
                <a:cubicBezTo>
                  <a:pt x="640" y="1365"/>
                  <a:pt x="852" y="1323"/>
                  <a:pt x="844" y="1264"/>
                </a:cubicBezTo>
                <a:cubicBezTo>
                  <a:pt x="854" y="1251"/>
                  <a:pt x="916" y="1108"/>
                  <a:pt x="916" y="1108"/>
                </a:cubicBezTo>
                <a:cubicBezTo>
                  <a:pt x="929" y="990"/>
                  <a:pt x="702" y="866"/>
                  <a:pt x="720" y="748"/>
                </a:cubicBezTo>
                <a:cubicBezTo>
                  <a:pt x="625" y="643"/>
                  <a:pt x="444" y="560"/>
                  <a:pt x="346" y="476"/>
                </a:cubicBezTo>
                <a:cubicBezTo>
                  <a:pt x="352" y="416"/>
                  <a:pt x="148" y="271"/>
                  <a:pt x="130" y="242"/>
                </a:cubicBezTo>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5" name="Freeform 7" descr="Large confetti"/>
          <p:cNvSpPr>
            <a:spLocks/>
          </p:cNvSpPr>
          <p:nvPr/>
        </p:nvSpPr>
        <p:spPr bwMode="auto">
          <a:xfrm>
            <a:off x="4041775" y="2003426"/>
            <a:ext cx="1728788" cy="976313"/>
          </a:xfrm>
          <a:custGeom>
            <a:avLst/>
            <a:gdLst>
              <a:gd name="T0" fmla="*/ 292 w 1089"/>
              <a:gd name="T1" fmla="*/ 12 h 615"/>
              <a:gd name="T2" fmla="*/ 238 w 1089"/>
              <a:gd name="T3" fmla="*/ 2 h 615"/>
              <a:gd name="T4" fmla="*/ 110 w 1089"/>
              <a:gd name="T5" fmla="*/ 10 h 615"/>
              <a:gd name="T6" fmla="*/ 106 w 1089"/>
              <a:gd name="T7" fmla="*/ 61 h 615"/>
              <a:gd name="T8" fmla="*/ 187 w 1089"/>
              <a:gd name="T9" fmla="*/ 115 h 615"/>
              <a:gd name="T10" fmla="*/ 184 w 1089"/>
              <a:gd name="T11" fmla="*/ 178 h 615"/>
              <a:gd name="T12" fmla="*/ 129 w 1089"/>
              <a:gd name="T13" fmla="*/ 197 h 615"/>
              <a:gd name="T14" fmla="*/ 67 w 1089"/>
              <a:gd name="T15" fmla="*/ 178 h 615"/>
              <a:gd name="T16" fmla="*/ 53 w 1089"/>
              <a:gd name="T17" fmla="*/ 255 h 615"/>
              <a:gd name="T18" fmla="*/ 0 w 1089"/>
              <a:gd name="T19" fmla="*/ 308 h 615"/>
              <a:gd name="T20" fmla="*/ 4 w 1089"/>
              <a:gd name="T21" fmla="*/ 446 h 615"/>
              <a:gd name="T22" fmla="*/ 22 w 1089"/>
              <a:gd name="T23" fmla="*/ 486 h 615"/>
              <a:gd name="T24" fmla="*/ 36 w 1089"/>
              <a:gd name="T25" fmla="*/ 535 h 615"/>
              <a:gd name="T26" fmla="*/ 71 w 1089"/>
              <a:gd name="T27" fmla="*/ 544 h 615"/>
              <a:gd name="T28" fmla="*/ 151 w 1089"/>
              <a:gd name="T29" fmla="*/ 571 h 615"/>
              <a:gd name="T30" fmla="*/ 387 w 1089"/>
              <a:gd name="T31" fmla="*/ 571 h 615"/>
              <a:gd name="T32" fmla="*/ 445 w 1089"/>
              <a:gd name="T33" fmla="*/ 469 h 615"/>
              <a:gd name="T34" fmla="*/ 581 w 1089"/>
              <a:gd name="T35" fmla="*/ 476 h 615"/>
              <a:gd name="T36" fmla="*/ 625 w 1089"/>
              <a:gd name="T37" fmla="*/ 469 h 615"/>
              <a:gd name="T38" fmla="*/ 693 w 1089"/>
              <a:gd name="T39" fmla="*/ 462 h 615"/>
              <a:gd name="T40" fmla="*/ 747 w 1089"/>
              <a:gd name="T41" fmla="*/ 506 h 615"/>
              <a:gd name="T42" fmla="*/ 767 w 1089"/>
              <a:gd name="T43" fmla="*/ 472 h 615"/>
              <a:gd name="T44" fmla="*/ 801 w 1089"/>
              <a:gd name="T45" fmla="*/ 469 h 615"/>
              <a:gd name="T46" fmla="*/ 933 w 1089"/>
              <a:gd name="T47" fmla="*/ 486 h 615"/>
              <a:gd name="T48" fmla="*/ 1007 w 1089"/>
              <a:gd name="T49" fmla="*/ 496 h 615"/>
              <a:gd name="T50" fmla="*/ 1049 w 1089"/>
              <a:gd name="T51" fmla="*/ 526 h 615"/>
              <a:gd name="T52" fmla="*/ 1080 w 1089"/>
              <a:gd name="T53" fmla="*/ 513 h 615"/>
              <a:gd name="T54" fmla="*/ 1089 w 1089"/>
              <a:gd name="T55" fmla="*/ 486 h 615"/>
              <a:gd name="T56" fmla="*/ 1049 w 1089"/>
              <a:gd name="T57" fmla="*/ 384 h 615"/>
              <a:gd name="T58" fmla="*/ 1018 w 1089"/>
              <a:gd name="T59" fmla="*/ 348 h 615"/>
              <a:gd name="T60" fmla="*/ 987 w 1089"/>
              <a:gd name="T61" fmla="*/ 312 h 615"/>
              <a:gd name="T62" fmla="*/ 938 w 1089"/>
              <a:gd name="T63" fmla="*/ 250 h 615"/>
              <a:gd name="T64" fmla="*/ 916 w 1089"/>
              <a:gd name="T65" fmla="*/ 228 h 615"/>
              <a:gd name="T66" fmla="*/ 907 w 1089"/>
              <a:gd name="T67" fmla="*/ 215 h 615"/>
              <a:gd name="T68" fmla="*/ 867 w 1089"/>
              <a:gd name="T69" fmla="*/ 188 h 615"/>
              <a:gd name="T70" fmla="*/ 756 w 1089"/>
              <a:gd name="T71" fmla="*/ 197 h 615"/>
              <a:gd name="T72" fmla="*/ 689 w 1089"/>
              <a:gd name="T73" fmla="*/ 232 h 615"/>
              <a:gd name="T74" fmla="*/ 547 w 1089"/>
              <a:gd name="T75" fmla="*/ 228 h 615"/>
              <a:gd name="T76" fmla="*/ 511 w 1089"/>
              <a:gd name="T77" fmla="*/ 175 h 615"/>
              <a:gd name="T78" fmla="*/ 494 w 1089"/>
              <a:gd name="T79" fmla="*/ 148 h 615"/>
              <a:gd name="T80" fmla="*/ 426 w 1089"/>
              <a:gd name="T81" fmla="*/ 112 h 615"/>
              <a:gd name="T82" fmla="*/ 376 w 1089"/>
              <a:gd name="T83" fmla="*/ 74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9" h="615">
                <a:moveTo>
                  <a:pt x="292" y="12"/>
                </a:moveTo>
                <a:cubicBezTo>
                  <a:pt x="283" y="13"/>
                  <a:pt x="268" y="2"/>
                  <a:pt x="238" y="2"/>
                </a:cubicBezTo>
                <a:cubicBezTo>
                  <a:pt x="208" y="2"/>
                  <a:pt x="132" y="0"/>
                  <a:pt x="110" y="10"/>
                </a:cubicBezTo>
                <a:lnTo>
                  <a:pt x="106" y="61"/>
                </a:lnTo>
                <a:cubicBezTo>
                  <a:pt x="119" y="78"/>
                  <a:pt x="174" y="96"/>
                  <a:pt x="187" y="115"/>
                </a:cubicBezTo>
                <a:cubicBezTo>
                  <a:pt x="200" y="134"/>
                  <a:pt x="194" y="164"/>
                  <a:pt x="184" y="178"/>
                </a:cubicBezTo>
                <a:cubicBezTo>
                  <a:pt x="186" y="221"/>
                  <a:pt x="148" y="194"/>
                  <a:pt x="129" y="197"/>
                </a:cubicBezTo>
                <a:cubicBezTo>
                  <a:pt x="121" y="204"/>
                  <a:pt x="67" y="178"/>
                  <a:pt x="67" y="178"/>
                </a:cubicBezTo>
                <a:cubicBezTo>
                  <a:pt x="54" y="188"/>
                  <a:pt x="64" y="233"/>
                  <a:pt x="53" y="255"/>
                </a:cubicBezTo>
                <a:cubicBezTo>
                  <a:pt x="26" y="269"/>
                  <a:pt x="11" y="276"/>
                  <a:pt x="0" y="308"/>
                </a:cubicBezTo>
                <a:cubicBezTo>
                  <a:pt x="1" y="354"/>
                  <a:pt x="2" y="400"/>
                  <a:pt x="4" y="446"/>
                </a:cubicBezTo>
                <a:cubicBezTo>
                  <a:pt x="5" y="460"/>
                  <a:pt x="18" y="472"/>
                  <a:pt x="22" y="486"/>
                </a:cubicBezTo>
                <a:cubicBezTo>
                  <a:pt x="25" y="496"/>
                  <a:pt x="29" y="526"/>
                  <a:pt x="36" y="535"/>
                </a:cubicBezTo>
                <a:cubicBezTo>
                  <a:pt x="43" y="545"/>
                  <a:pt x="59" y="542"/>
                  <a:pt x="71" y="544"/>
                </a:cubicBezTo>
                <a:cubicBezTo>
                  <a:pt x="93" y="559"/>
                  <a:pt x="125" y="564"/>
                  <a:pt x="151" y="571"/>
                </a:cubicBezTo>
                <a:cubicBezTo>
                  <a:pt x="218" y="615"/>
                  <a:pt x="310" y="582"/>
                  <a:pt x="387" y="571"/>
                </a:cubicBezTo>
                <a:cubicBezTo>
                  <a:pt x="419" y="572"/>
                  <a:pt x="415" y="457"/>
                  <a:pt x="445" y="469"/>
                </a:cubicBezTo>
                <a:cubicBezTo>
                  <a:pt x="461" y="475"/>
                  <a:pt x="563" y="472"/>
                  <a:pt x="581" y="476"/>
                </a:cubicBezTo>
                <a:cubicBezTo>
                  <a:pt x="597" y="474"/>
                  <a:pt x="609" y="472"/>
                  <a:pt x="625" y="469"/>
                </a:cubicBezTo>
                <a:cubicBezTo>
                  <a:pt x="630" y="468"/>
                  <a:pt x="688" y="464"/>
                  <a:pt x="693" y="462"/>
                </a:cubicBezTo>
                <a:cubicBezTo>
                  <a:pt x="709" y="455"/>
                  <a:pt x="728" y="510"/>
                  <a:pt x="747" y="506"/>
                </a:cubicBezTo>
                <a:cubicBezTo>
                  <a:pt x="761" y="509"/>
                  <a:pt x="758" y="479"/>
                  <a:pt x="767" y="472"/>
                </a:cubicBezTo>
                <a:cubicBezTo>
                  <a:pt x="776" y="466"/>
                  <a:pt x="773" y="467"/>
                  <a:pt x="801" y="469"/>
                </a:cubicBezTo>
                <a:cubicBezTo>
                  <a:pt x="882" y="473"/>
                  <a:pt x="861" y="493"/>
                  <a:pt x="933" y="486"/>
                </a:cubicBezTo>
                <a:cubicBezTo>
                  <a:pt x="962" y="483"/>
                  <a:pt x="979" y="499"/>
                  <a:pt x="1007" y="496"/>
                </a:cubicBezTo>
                <a:cubicBezTo>
                  <a:pt x="1022" y="495"/>
                  <a:pt x="1035" y="528"/>
                  <a:pt x="1049" y="526"/>
                </a:cubicBezTo>
                <a:cubicBezTo>
                  <a:pt x="1058" y="524"/>
                  <a:pt x="1075" y="522"/>
                  <a:pt x="1080" y="513"/>
                </a:cubicBezTo>
                <a:cubicBezTo>
                  <a:pt x="1085" y="505"/>
                  <a:pt x="1089" y="486"/>
                  <a:pt x="1089" y="486"/>
                </a:cubicBezTo>
                <a:cubicBezTo>
                  <a:pt x="1083" y="435"/>
                  <a:pt x="1077" y="425"/>
                  <a:pt x="1049" y="384"/>
                </a:cubicBezTo>
                <a:cubicBezTo>
                  <a:pt x="1039" y="368"/>
                  <a:pt x="1034" y="358"/>
                  <a:pt x="1018" y="348"/>
                </a:cubicBezTo>
                <a:cubicBezTo>
                  <a:pt x="1011" y="327"/>
                  <a:pt x="1001" y="330"/>
                  <a:pt x="987" y="312"/>
                </a:cubicBezTo>
                <a:cubicBezTo>
                  <a:pt x="970" y="290"/>
                  <a:pt x="962" y="266"/>
                  <a:pt x="938" y="250"/>
                </a:cubicBezTo>
                <a:cubicBezTo>
                  <a:pt x="914" y="215"/>
                  <a:pt x="946" y="258"/>
                  <a:pt x="916" y="228"/>
                </a:cubicBezTo>
                <a:cubicBezTo>
                  <a:pt x="912" y="224"/>
                  <a:pt x="910" y="219"/>
                  <a:pt x="907" y="215"/>
                </a:cubicBezTo>
                <a:cubicBezTo>
                  <a:pt x="896" y="201"/>
                  <a:pt x="884" y="193"/>
                  <a:pt x="867" y="188"/>
                </a:cubicBezTo>
                <a:cubicBezTo>
                  <a:pt x="830" y="192"/>
                  <a:pt x="793" y="193"/>
                  <a:pt x="756" y="197"/>
                </a:cubicBezTo>
                <a:cubicBezTo>
                  <a:pt x="731" y="199"/>
                  <a:pt x="713" y="225"/>
                  <a:pt x="689" y="232"/>
                </a:cubicBezTo>
                <a:cubicBezTo>
                  <a:pt x="642" y="231"/>
                  <a:pt x="594" y="233"/>
                  <a:pt x="547" y="228"/>
                </a:cubicBezTo>
                <a:cubicBezTo>
                  <a:pt x="532" y="226"/>
                  <a:pt x="519" y="188"/>
                  <a:pt x="511" y="175"/>
                </a:cubicBezTo>
                <a:cubicBezTo>
                  <a:pt x="506" y="165"/>
                  <a:pt x="494" y="148"/>
                  <a:pt x="494" y="148"/>
                </a:cubicBezTo>
                <a:cubicBezTo>
                  <a:pt x="479" y="136"/>
                  <a:pt x="445" y="124"/>
                  <a:pt x="426" y="112"/>
                </a:cubicBezTo>
                <a:cubicBezTo>
                  <a:pt x="407" y="100"/>
                  <a:pt x="386" y="82"/>
                  <a:pt x="376" y="74"/>
                </a:cubicBezTo>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6" name="Freeform 8" descr="Large confetti"/>
          <p:cNvSpPr>
            <a:spLocks/>
          </p:cNvSpPr>
          <p:nvPr/>
        </p:nvSpPr>
        <p:spPr bwMode="auto">
          <a:xfrm>
            <a:off x="6956426" y="509588"/>
            <a:ext cx="1978025" cy="2087562"/>
          </a:xfrm>
          <a:custGeom>
            <a:avLst/>
            <a:gdLst>
              <a:gd name="T0" fmla="*/ 1500 w 3363"/>
              <a:gd name="T1" fmla="*/ 3540 h 3552"/>
              <a:gd name="T2" fmla="*/ 1308 w 3363"/>
              <a:gd name="T3" fmla="*/ 3492 h 3552"/>
              <a:gd name="T4" fmla="*/ 1200 w 3363"/>
              <a:gd name="T5" fmla="*/ 3396 h 3552"/>
              <a:gd name="T6" fmla="*/ 1080 w 3363"/>
              <a:gd name="T7" fmla="*/ 3252 h 3552"/>
              <a:gd name="T8" fmla="*/ 948 w 3363"/>
              <a:gd name="T9" fmla="*/ 3132 h 3552"/>
              <a:gd name="T10" fmla="*/ 912 w 3363"/>
              <a:gd name="T11" fmla="*/ 3108 h 3552"/>
              <a:gd name="T12" fmla="*/ 816 w 3363"/>
              <a:gd name="T13" fmla="*/ 3036 h 3552"/>
              <a:gd name="T14" fmla="*/ 708 w 3363"/>
              <a:gd name="T15" fmla="*/ 2952 h 3552"/>
              <a:gd name="T16" fmla="*/ 636 w 3363"/>
              <a:gd name="T17" fmla="*/ 2928 h 3552"/>
              <a:gd name="T18" fmla="*/ 360 w 3363"/>
              <a:gd name="T19" fmla="*/ 2928 h 3552"/>
              <a:gd name="T20" fmla="*/ 288 w 3363"/>
              <a:gd name="T21" fmla="*/ 2880 h 3552"/>
              <a:gd name="T22" fmla="*/ 168 w 3363"/>
              <a:gd name="T23" fmla="*/ 2700 h 3552"/>
              <a:gd name="T24" fmla="*/ 156 w 3363"/>
              <a:gd name="T25" fmla="*/ 2544 h 3552"/>
              <a:gd name="T26" fmla="*/ 120 w 3363"/>
              <a:gd name="T27" fmla="*/ 2460 h 3552"/>
              <a:gd name="T28" fmla="*/ 96 w 3363"/>
              <a:gd name="T29" fmla="*/ 2376 h 3552"/>
              <a:gd name="T30" fmla="*/ 60 w 3363"/>
              <a:gd name="T31" fmla="*/ 2304 h 3552"/>
              <a:gd name="T32" fmla="*/ 0 w 3363"/>
              <a:gd name="T33" fmla="*/ 2040 h 3552"/>
              <a:gd name="T34" fmla="*/ 12 w 3363"/>
              <a:gd name="T35" fmla="*/ 1860 h 3552"/>
              <a:gd name="T36" fmla="*/ 48 w 3363"/>
              <a:gd name="T37" fmla="*/ 1788 h 3552"/>
              <a:gd name="T38" fmla="*/ 72 w 3363"/>
              <a:gd name="T39" fmla="*/ 1704 h 3552"/>
              <a:gd name="T40" fmla="*/ 12 w 3363"/>
              <a:gd name="T41" fmla="*/ 1200 h 3552"/>
              <a:gd name="T42" fmla="*/ 24 w 3363"/>
              <a:gd name="T43" fmla="*/ 792 h 3552"/>
              <a:gd name="T44" fmla="*/ 252 w 3363"/>
              <a:gd name="T45" fmla="*/ 684 h 3552"/>
              <a:gd name="T46" fmla="*/ 372 w 3363"/>
              <a:gd name="T47" fmla="*/ 600 h 3552"/>
              <a:gd name="T48" fmla="*/ 396 w 3363"/>
              <a:gd name="T49" fmla="*/ 564 h 3552"/>
              <a:gd name="T50" fmla="*/ 708 w 3363"/>
              <a:gd name="T51" fmla="*/ 552 h 3552"/>
              <a:gd name="T52" fmla="*/ 1188 w 3363"/>
              <a:gd name="T53" fmla="*/ 504 h 3552"/>
              <a:gd name="T54" fmla="*/ 1260 w 3363"/>
              <a:gd name="T55" fmla="*/ 456 h 3552"/>
              <a:gd name="T56" fmla="*/ 1320 w 3363"/>
              <a:gd name="T57" fmla="*/ 384 h 3552"/>
              <a:gd name="T58" fmla="*/ 1704 w 3363"/>
              <a:gd name="T59" fmla="*/ 252 h 3552"/>
              <a:gd name="T60" fmla="*/ 2208 w 3363"/>
              <a:gd name="T61" fmla="*/ 240 h 3552"/>
              <a:gd name="T62" fmla="*/ 2352 w 3363"/>
              <a:gd name="T63" fmla="*/ 216 h 3552"/>
              <a:gd name="T64" fmla="*/ 2424 w 3363"/>
              <a:gd name="T65" fmla="*/ 192 h 3552"/>
              <a:gd name="T66" fmla="*/ 2640 w 3363"/>
              <a:gd name="T67" fmla="*/ 240 h 3552"/>
              <a:gd name="T68" fmla="*/ 2976 w 3363"/>
              <a:gd name="T69" fmla="*/ 180 h 3552"/>
              <a:gd name="T70" fmla="*/ 3048 w 3363"/>
              <a:gd name="T71" fmla="*/ 132 h 3552"/>
              <a:gd name="T72" fmla="*/ 3096 w 3363"/>
              <a:gd name="T73" fmla="*/ 108 h 3552"/>
              <a:gd name="T74" fmla="*/ 3120 w 3363"/>
              <a:gd name="T75" fmla="*/ 72 h 3552"/>
              <a:gd name="T76" fmla="*/ 3156 w 3363"/>
              <a:gd name="T77" fmla="*/ 60 h 3552"/>
              <a:gd name="T78" fmla="*/ 3228 w 3363"/>
              <a:gd name="T79" fmla="*/ 24 h 3552"/>
              <a:gd name="T80" fmla="*/ 3360 w 3363"/>
              <a:gd name="T81" fmla="*/ 36 h 3552"/>
              <a:gd name="T82" fmla="*/ 3336 w 3363"/>
              <a:gd name="T83" fmla="*/ 300 h 3552"/>
              <a:gd name="T84" fmla="*/ 3144 w 3363"/>
              <a:gd name="T85" fmla="*/ 624 h 3552"/>
              <a:gd name="T86" fmla="*/ 3048 w 3363"/>
              <a:gd name="T87" fmla="*/ 732 h 3552"/>
              <a:gd name="T88" fmla="*/ 3024 w 3363"/>
              <a:gd name="T89" fmla="*/ 840 h 3552"/>
              <a:gd name="T90" fmla="*/ 2976 w 3363"/>
              <a:gd name="T91" fmla="*/ 1428 h 3552"/>
              <a:gd name="T92" fmla="*/ 2820 w 3363"/>
              <a:gd name="T93" fmla="*/ 1776 h 3552"/>
              <a:gd name="T94" fmla="*/ 2724 w 3363"/>
              <a:gd name="T95" fmla="*/ 1896 h 3552"/>
              <a:gd name="T96" fmla="*/ 2676 w 3363"/>
              <a:gd name="T97" fmla="*/ 2040 h 3552"/>
              <a:gd name="T98" fmla="*/ 2652 w 3363"/>
              <a:gd name="T99" fmla="*/ 2136 h 3552"/>
              <a:gd name="T100" fmla="*/ 2544 w 3363"/>
              <a:gd name="T101" fmla="*/ 2268 h 3552"/>
              <a:gd name="T102" fmla="*/ 2496 w 3363"/>
              <a:gd name="T103" fmla="*/ 2328 h 3552"/>
              <a:gd name="T104" fmla="*/ 2388 w 3363"/>
              <a:gd name="T105" fmla="*/ 2424 h 3552"/>
              <a:gd name="T106" fmla="*/ 2172 w 3363"/>
              <a:gd name="T107" fmla="*/ 2712 h 3552"/>
              <a:gd name="T108" fmla="*/ 1968 w 3363"/>
              <a:gd name="T109" fmla="*/ 2868 h 3552"/>
              <a:gd name="T110" fmla="*/ 1872 w 3363"/>
              <a:gd name="T111" fmla="*/ 3096 h 3552"/>
              <a:gd name="T112" fmla="*/ 1668 w 3363"/>
              <a:gd name="T113" fmla="*/ 3360 h 3552"/>
              <a:gd name="T114" fmla="*/ 1644 w 3363"/>
              <a:gd name="T115" fmla="*/ 3504 h 3552"/>
              <a:gd name="T116" fmla="*/ 1536 w 3363"/>
              <a:gd name="T117" fmla="*/ 3552 h 3552"/>
              <a:gd name="T118" fmla="*/ 1500 w 3363"/>
              <a:gd name="T119" fmla="*/ 3540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63" h="3552">
                <a:moveTo>
                  <a:pt x="1500" y="3540"/>
                </a:moveTo>
                <a:cubicBezTo>
                  <a:pt x="1437" y="3519"/>
                  <a:pt x="1371" y="3513"/>
                  <a:pt x="1308" y="3492"/>
                </a:cubicBezTo>
                <a:cubicBezTo>
                  <a:pt x="1273" y="3457"/>
                  <a:pt x="1232" y="3433"/>
                  <a:pt x="1200" y="3396"/>
                </a:cubicBezTo>
                <a:cubicBezTo>
                  <a:pt x="1157" y="3345"/>
                  <a:pt x="1136" y="3289"/>
                  <a:pt x="1080" y="3252"/>
                </a:cubicBezTo>
                <a:cubicBezTo>
                  <a:pt x="1042" y="3195"/>
                  <a:pt x="1007" y="3171"/>
                  <a:pt x="948" y="3132"/>
                </a:cubicBezTo>
                <a:cubicBezTo>
                  <a:pt x="936" y="3124"/>
                  <a:pt x="912" y="3108"/>
                  <a:pt x="912" y="3108"/>
                </a:cubicBezTo>
                <a:cubicBezTo>
                  <a:pt x="876" y="3055"/>
                  <a:pt x="862" y="3074"/>
                  <a:pt x="816" y="3036"/>
                </a:cubicBezTo>
                <a:cubicBezTo>
                  <a:pt x="703" y="2942"/>
                  <a:pt x="890" y="3073"/>
                  <a:pt x="708" y="2952"/>
                </a:cubicBezTo>
                <a:cubicBezTo>
                  <a:pt x="687" y="2938"/>
                  <a:pt x="636" y="2928"/>
                  <a:pt x="636" y="2928"/>
                </a:cubicBezTo>
                <a:cubicBezTo>
                  <a:pt x="532" y="2943"/>
                  <a:pt x="482" y="2956"/>
                  <a:pt x="360" y="2928"/>
                </a:cubicBezTo>
                <a:cubicBezTo>
                  <a:pt x="332" y="2922"/>
                  <a:pt x="312" y="2896"/>
                  <a:pt x="288" y="2880"/>
                </a:cubicBezTo>
                <a:cubicBezTo>
                  <a:pt x="217" y="2833"/>
                  <a:pt x="189" y="2782"/>
                  <a:pt x="168" y="2700"/>
                </a:cubicBezTo>
                <a:cubicBezTo>
                  <a:pt x="164" y="2648"/>
                  <a:pt x="162" y="2596"/>
                  <a:pt x="156" y="2544"/>
                </a:cubicBezTo>
                <a:cubicBezTo>
                  <a:pt x="153" y="2518"/>
                  <a:pt x="129" y="2482"/>
                  <a:pt x="120" y="2460"/>
                </a:cubicBezTo>
                <a:cubicBezTo>
                  <a:pt x="109" y="2433"/>
                  <a:pt x="107" y="2403"/>
                  <a:pt x="96" y="2376"/>
                </a:cubicBezTo>
                <a:cubicBezTo>
                  <a:pt x="51" y="2271"/>
                  <a:pt x="89" y="2405"/>
                  <a:pt x="60" y="2304"/>
                </a:cubicBezTo>
                <a:cubicBezTo>
                  <a:pt x="35" y="2217"/>
                  <a:pt x="29" y="2126"/>
                  <a:pt x="0" y="2040"/>
                </a:cubicBezTo>
                <a:cubicBezTo>
                  <a:pt x="4" y="1980"/>
                  <a:pt x="5" y="1920"/>
                  <a:pt x="12" y="1860"/>
                </a:cubicBezTo>
                <a:cubicBezTo>
                  <a:pt x="16" y="1821"/>
                  <a:pt x="31" y="1822"/>
                  <a:pt x="48" y="1788"/>
                </a:cubicBezTo>
                <a:cubicBezTo>
                  <a:pt x="57" y="1771"/>
                  <a:pt x="68" y="1719"/>
                  <a:pt x="72" y="1704"/>
                </a:cubicBezTo>
                <a:cubicBezTo>
                  <a:pt x="62" y="1533"/>
                  <a:pt x="46" y="1368"/>
                  <a:pt x="12" y="1200"/>
                </a:cubicBezTo>
                <a:cubicBezTo>
                  <a:pt x="16" y="1064"/>
                  <a:pt x="17" y="928"/>
                  <a:pt x="24" y="792"/>
                </a:cubicBezTo>
                <a:cubicBezTo>
                  <a:pt x="29" y="707"/>
                  <a:pt x="187" y="695"/>
                  <a:pt x="252" y="684"/>
                </a:cubicBezTo>
                <a:cubicBezTo>
                  <a:pt x="264" y="676"/>
                  <a:pt x="354" y="618"/>
                  <a:pt x="372" y="600"/>
                </a:cubicBezTo>
                <a:cubicBezTo>
                  <a:pt x="382" y="590"/>
                  <a:pt x="382" y="566"/>
                  <a:pt x="396" y="564"/>
                </a:cubicBezTo>
                <a:cubicBezTo>
                  <a:pt x="499" y="549"/>
                  <a:pt x="604" y="556"/>
                  <a:pt x="708" y="552"/>
                </a:cubicBezTo>
                <a:cubicBezTo>
                  <a:pt x="879" y="495"/>
                  <a:pt x="963" y="511"/>
                  <a:pt x="1188" y="504"/>
                </a:cubicBezTo>
                <a:cubicBezTo>
                  <a:pt x="1212" y="488"/>
                  <a:pt x="1244" y="480"/>
                  <a:pt x="1260" y="456"/>
                </a:cubicBezTo>
                <a:cubicBezTo>
                  <a:pt x="1281" y="424"/>
                  <a:pt x="1288" y="409"/>
                  <a:pt x="1320" y="384"/>
                </a:cubicBezTo>
                <a:cubicBezTo>
                  <a:pt x="1429" y="299"/>
                  <a:pt x="1566" y="258"/>
                  <a:pt x="1704" y="252"/>
                </a:cubicBezTo>
                <a:cubicBezTo>
                  <a:pt x="1872" y="245"/>
                  <a:pt x="2040" y="244"/>
                  <a:pt x="2208" y="240"/>
                </a:cubicBezTo>
                <a:cubicBezTo>
                  <a:pt x="2256" y="232"/>
                  <a:pt x="2306" y="231"/>
                  <a:pt x="2352" y="216"/>
                </a:cubicBezTo>
                <a:cubicBezTo>
                  <a:pt x="2376" y="208"/>
                  <a:pt x="2424" y="192"/>
                  <a:pt x="2424" y="192"/>
                </a:cubicBezTo>
                <a:cubicBezTo>
                  <a:pt x="2497" y="204"/>
                  <a:pt x="2568" y="222"/>
                  <a:pt x="2640" y="240"/>
                </a:cubicBezTo>
                <a:cubicBezTo>
                  <a:pt x="2733" y="231"/>
                  <a:pt x="2889" y="229"/>
                  <a:pt x="2976" y="180"/>
                </a:cubicBezTo>
                <a:cubicBezTo>
                  <a:pt x="3001" y="166"/>
                  <a:pt x="3022" y="145"/>
                  <a:pt x="3048" y="132"/>
                </a:cubicBezTo>
                <a:cubicBezTo>
                  <a:pt x="3064" y="124"/>
                  <a:pt x="3080" y="116"/>
                  <a:pt x="3096" y="108"/>
                </a:cubicBezTo>
                <a:cubicBezTo>
                  <a:pt x="3104" y="96"/>
                  <a:pt x="3109" y="81"/>
                  <a:pt x="3120" y="72"/>
                </a:cubicBezTo>
                <a:cubicBezTo>
                  <a:pt x="3130" y="64"/>
                  <a:pt x="3145" y="66"/>
                  <a:pt x="3156" y="60"/>
                </a:cubicBezTo>
                <a:cubicBezTo>
                  <a:pt x="3249" y="13"/>
                  <a:pt x="3138" y="54"/>
                  <a:pt x="3228" y="24"/>
                </a:cubicBezTo>
                <a:cubicBezTo>
                  <a:pt x="3272" y="28"/>
                  <a:pt x="3334" y="0"/>
                  <a:pt x="3360" y="36"/>
                </a:cubicBezTo>
                <a:cubicBezTo>
                  <a:pt x="3363" y="41"/>
                  <a:pt x="3341" y="270"/>
                  <a:pt x="3336" y="300"/>
                </a:cubicBezTo>
                <a:cubicBezTo>
                  <a:pt x="3314" y="422"/>
                  <a:pt x="3231" y="537"/>
                  <a:pt x="3144" y="624"/>
                </a:cubicBezTo>
                <a:cubicBezTo>
                  <a:pt x="3109" y="659"/>
                  <a:pt x="3072" y="684"/>
                  <a:pt x="3048" y="732"/>
                </a:cubicBezTo>
                <a:cubicBezTo>
                  <a:pt x="3033" y="762"/>
                  <a:pt x="3029" y="812"/>
                  <a:pt x="3024" y="840"/>
                </a:cubicBezTo>
                <a:cubicBezTo>
                  <a:pt x="3017" y="1049"/>
                  <a:pt x="3005" y="1228"/>
                  <a:pt x="2976" y="1428"/>
                </a:cubicBezTo>
                <a:cubicBezTo>
                  <a:pt x="2964" y="1610"/>
                  <a:pt x="2986" y="1693"/>
                  <a:pt x="2820" y="1776"/>
                </a:cubicBezTo>
                <a:cubicBezTo>
                  <a:pt x="2793" y="1857"/>
                  <a:pt x="2761" y="1786"/>
                  <a:pt x="2724" y="1896"/>
                </a:cubicBezTo>
                <a:cubicBezTo>
                  <a:pt x="2709" y="1942"/>
                  <a:pt x="2688" y="1992"/>
                  <a:pt x="2676" y="2040"/>
                </a:cubicBezTo>
                <a:cubicBezTo>
                  <a:pt x="2668" y="2072"/>
                  <a:pt x="2670" y="2109"/>
                  <a:pt x="2652" y="2136"/>
                </a:cubicBezTo>
                <a:cubicBezTo>
                  <a:pt x="2620" y="2184"/>
                  <a:pt x="2579" y="2222"/>
                  <a:pt x="2544" y="2268"/>
                </a:cubicBezTo>
                <a:cubicBezTo>
                  <a:pt x="2523" y="2331"/>
                  <a:pt x="2547" y="2282"/>
                  <a:pt x="2496" y="2328"/>
                </a:cubicBezTo>
                <a:cubicBezTo>
                  <a:pt x="2373" y="2438"/>
                  <a:pt x="2470" y="2370"/>
                  <a:pt x="2388" y="2424"/>
                </a:cubicBezTo>
                <a:cubicBezTo>
                  <a:pt x="2352" y="2533"/>
                  <a:pt x="2263" y="2644"/>
                  <a:pt x="2172" y="2712"/>
                </a:cubicBezTo>
                <a:cubicBezTo>
                  <a:pt x="2108" y="2760"/>
                  <a:pt x="2020" y="2806"/>
                  <a:pt x="1968" y="2868"/>
                </a:cubicBezTo>
                <a:cubicBezTo>
                  <a:pt x="1912" y="2935"/>
                  <a:pt x="1909" y="3023"/>
                  <a:pt x="1872" y="3096"/>
                </a:cubicBezTo>
                <a:cubicBezTo>
                  <a:pt x="1822" y="3195"/>
                  <a:pt x="1746" y="3282"/>
                  <a:pt x="1668" y="3360"/>
                </a:cubicBezTo>
                <a:cubicBezTo>
                  <a:pt x="1663" y="3408"/>
                  <a:pt x="1674" y="3466"/>
                  <a:pt x="1644" y="3504"/>
                </a:cubicBezTo>
                <a:cubicBezTo>
                  <a:pt x="1619" y="3535"/>
                  <a:pt x="1536" y="3552"/>
                  <a:pt x="1536" y="3552"/>
                </a:cubicBezTo>
                <a:cubicBezTo>
                  <a:pt x="1468" y="3538"/>
                  <a:pt x="1456" y="3540"/>
                  <a:pt x="1500" y="3540"/>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7" name="Freeform 9" descr="Large confetti"/>
          <p:cNvSpPr>
            <a:spLocks/>
          </p:cNvSpPr>
          <p:nvPr/>
        </p:nvSpPr>
        <p:spPr bwMode="auto">
          <a:xfrm>
            <a:off x="3675063" y="-4763"/>
            <a:ext cx="2525712" cy="949326"/>
          </a:xfrm>
          <a:custGeom>
            <a:avLst/>
            <a:gdLst>
              <a:gd name="T0" fmla="*/ 9 w 1591"/>
              <a:gd name="T1" fmla="*/ 12 h 598"/>
              <a:gd name="T2" fmla="*/ 13 w 1591"/>
              <a:gd name="T3" fmla="*/ 97 h 598"/>
              <a:gd name="T4" fmla="*/ 44 w 1591"/>
              <a:gd name="T5" fmla="*/ 221 h 598"/>
              <a:gd name="T6" fmla="*/ 18 w 1591"/>
              <a:gd name="T7" fmla="*/ 337 h 598"/>
              <a:gd name="T8" fmla="*/ 9 w 1591"/>
              <a:gd name="T9" fmla="*/ 368 h 598"/>
              <a:gd name="T10" fmla="*/ 0 w 1591"/>
              <a:gd name="T11" fmla="*/ 394 h 598"/>
              <a:gd name="T12" fmla="*/ 218 w 1591"/>
              <a:gd name="T13" fmla="*/ 421 h 598"/>
              <a:gd name="T14" fmla="*/ 276 w 1591"/>
              <a:gd name="T15" fmla="*/ 439 h 598"/>
              <a:gd name="T16" fmla="*/ 378 w 1591"/>
              <a:gd name="T17" fmla="*/ 514 h 598"/>
              <a:gd name="T18" fmla="*/ 427 w 1591"/>
              <a:gd name="T19" fmla="*/ 541 h 598"/>
              <a:gd name="T20" fmla="*/ 711 w 1591"/>
              <a:gd name="T21" fmla="*/ 545 h 598"/>
              <a:gd name="T22" fmla="*/ 849 w 1591"/>
              <a:gd name="T23" fmla="*/ 568 h 598"/>
              <a:gd name="T24" fmla="*/ 911 w 1591"/>
              <a:gd name="T25" fmla="*/ 581 h 598"/>
              <a:gd name="T26" fmla="*/ 1071 w 1591"/>
              <a:gd name="T27" fmla="*/ 541 h 598"/>
              <a:gd name="T28" fmla="*/ 1209 w 1591"/>
              <a:gd name="T29" fmla="*/ 585 h 598"/>
              <a:gd name="T30" fmla="*/ 1309 w 1591"/>
              <a:gd name="T31" fmla="*/ 565 h 598"/>
              <a:gd name="T32" fmla="*/ 1582 w 1591"/>
              <a:gd name="T33" fmla="*/ 525 h 598"/>
              <a:gd name="T34" fmla="*/ 1356 w 1591"/>
              <a:gd name="T35" fmla="*/ 412 h 598"/>
              <a:gd name="T36" fmla="*/ 1229 w 1591"/>
              <a:gd name="T37" fmla="*/ 319 h 598"/>
              <a:gd name="T38" fmla="*/ 1085 w 1591"/>
              <a:gd name="T39" fmla="*/ 190 h 598"/>
              <a:gd name="T40" fmla="*/ 1045 w 1591"/>
              <a:gd name="T41" fmla="*/ 123 h 598"/>
              <a:gd name="T42" fmla="*/ 1013 w 1591"/>
              <a:gd name="T43" fmla="*/ 83 h 598"/>
              <a:gd name="T44" fmla="*/ 976 w 1591"/>
              <a:gd name="T45" fmla="*/ 12 h 598"/>
              <a:gd name="T46" fmla="*/ 9 w 1591"/>
              <a:gd name="T47" fmla="*/ 12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91" h="598">
                <a:moveTo>
                  <a:pt x="9" y="12"/>
                </a:moveTo>
                <a:cubicBezTo>
                  <a:pt x="10" y="40"/>
                  <a:pt x="10" y="68"/>
                  <a:pt x="13" y="97"/>
                </a:cubicBezTo>
                <a:cubicBezTo>
                  <a:pt x="18" y="139"/>
                  <a:pt x="34" y="180"/>
                  <a:pt x="44" y="221"/>
                </a:cubicBezTo>
                <a:cubicBezTo>
                  <a:pt x="40" y="274"/>
                  <a:pt x="40" y="293"/>
                  <a:pt x="18" y="337"/>
                </a:cubicBezTo>
                <a:cubicBezTo>
                  <a:pt x="14" y="344"/>
                  <a:pt x="11" y="361"/>
                  <a:pt x="9" y="368"/>
                </a:cubicBezTo>
                <a:cubicBezTo>
                  <a:pt x="6" y="377"/>
                  <a:pt x="0" y="394"/>
                  <a:pt x="0" y="394"/>
                </a:cubicBezTo>
                <a:cubicBezTo>
                  <a:pt x="18" y="467"/>
                  <a:pt x="211" y="421"/>
                  <a:pt x="218" y="421"/>
                </a:cubicBezTo>
                <a:cubicBezTo>
                  <a:pt x="240" y="425"/>
                  <a:pt x="253" y="434"/>
                  <a:pt x="276" y="439"/>
                </a:cubicBezTo>
                <a:cubicBezTo>
                  <a:pt x="311" y="462"/>
                  <a:pt x="342" y="492"/>
                  <a:pt x="378" y="514"/>
                </a:cubicBezTo>
                <a:cubicBezTo>
                  <a:pt x="394" y="524"/>
                  <a:pt x="406" y="540"/>
                  <a:pt x="427" y="541"/>
                </a:cubicBezTo>
                <a:cubicBezTo>
                  <a:pt x="521" y="544"/>
                  <a:pt x="616" y="544"/>
                  <a:pt x="711" y="545"/>
                </a:cubicBezTo>
                <a:cubicBezTo>
                  <a:pt x="757" y="557"/>
                  <a:pt x="802" y="562"/>
                  <a:pt x="849" y="568"/>
                </a:cubicBezTo>
                <a:cubicBezTo>
                  <a:pt x="887" y="580"/>
                  <a:pt x="866" y="575"/>
                  <a:pt x="911" y="581"/>
                </a:cubicBezTo>
                <a:cubicBezTo>
                  <a:pt x="963" y="598"/>
                  <a:pt x="1028" y="570"/>
                  <a:pt x="1071" y="541"/>
                </a:cubicBezTo>
                <a:cubicBezTo>
                  <a:pt x="1121" y="537"/>
                  <a:pt x="1169" y="581"/>
                  <a:pt x="1209" y="585"/>
                </a:cubicBezTo>
                <a:cubicBezTo>
                  <a:pt x="1249" y="589"/>
                  <a:pt x="1247" y="575"/>
                  <a:pt x="1309" y="565"/>
                </a:cubicBezTo>
                <a:cubicBezTo>
                  <a:pt x="1371" y="555"/>
                  <a:pt x="1575" y="551"/>
                  <a:pt x="1582" y="525"/>
                </a:cubicBezTo>
                <a:cubicBezTo>
                  <a:pt x="1591" y="496"/>
                  <a:pt x="1415" y="447"/>
                  <a:pt x="1356" y="412"/>
                </a:cubicBezTo>
                <a:cubicBezTo>
                  <a:pt x="1297" y="378"/>
                  <a:pt x="1274" y="356"/>
                  <a:pt x="1229" y="319"/>
                </a:cubicBezTo>
                <a:cubicBezTo>
                  <a:pt x="1184" y="282"/>
                  <a:pt x="1115" y="223"/>
                  <a:pt x="1085" y="190"/>
                </a:cubicBezTo>
                <a:cubicBezTo>
                  <a:pt x="1083" y="163"/>
                  <a:pt x="1066" y="138"/>
                  <a:pt x="1045" y="123"/>
                </a:cubicBezTo>
                <a:cubicBezTo>
                  <a:pt x="1035" y="105"/>
                  <a:pt x="1030" y="95"/>
                  <a:pt x="1013" y="83"/>
                </a:cubicBezTo>
                <a:cubicBezTo>
                  <a:pt x="993" y="52"/>
                  <a:pt x="999" y="27"/>
                  <a:pt x="976" y="12"/>
                </a:cubicBezTo>
                <a:cubicBezTo>
                  <a:pt x="809" y="0"/>
                  <a:pt x="170" y="4"/>
                  <a:pt x="9" y="12"/>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8" name="Freeform 10" descr="Large confetti"/>
          <p:cNvSpPr>
            <a:spLocks/>
          </p:cNvSpPr>
          <p:nvPr/>
        </p:nvSpPr>
        <p:spPr bwMode="auto">
          <a:xfrm>
            <a:off x="5473700" y="1588"/>
            <a:ext cx="3352800" cy="825500"/>
          </a:xfrm>
          <a:custGeom>
            <a:avLst/>
            <a:gdLst>
              <a:gd name="T0" fmla="*/ 0 w 2112"/>
              <a:gd name="T1" fmla="*/ 13 h 520"/>
              <a:gd name="T2" fmla="*/ 45 w 2112"/>
              <a:gd name="T3" fmla="*/ 84 h 520"/>
              <a:gd name="T4" fmla="*/ 71 w 2112"/>
              <a:gd name="T5" fmla="*/ 133 h 520"/>
              <a:gd name="T6" fmla="*/ 98 w 2112"/>
              <a:gd name="T7" fmla="*/ 151 h 520"/>
              <a:gd name="T8" fmla="*/ 125 w 2112"/>
              <a:gd name="T9" fmla="*/ 160 h 520"/>
              <a:gd name="T10" fmla="*/ 178 w 2112"/>
              <a:gd name="T11" fmla="*/ 213 h 520"/>
              <a:gd name="T12" fmla="*/ 214 w 2112"/>
              <a:gd name="T13" fmla="*/ 257 h 520"/>
              <a:gd name="T14" fmla="*/ 240 w 2112"/>
              <a:gd name="T15" fmla="*/ 280 h 520"/>
              <a:gd name="T16" fmla="*/ 320 w 2112"/>
              <a:gd name="T17" fmla="*/ 369 h 520"/>
              <a:gd name="T18" fmla="*/ 387 w 2112"/>
              <a:gd name="T19" fmla="*/ 377 h 520"/>
              <a:gd name="T20" fmla="*/ 454 w 2112"/>
              <a:gd name="T21" fmla="*/ 409 h 520"/>
              <a:gd name="T22" fmla="*/ 467 w 2112"/>
              <a:gd name="T23" fmla="*/ 417 h 520"/>
              <a:gd name="T24" fmla="*/ 494 w 2112"/>
              <a:gd name="T25" fmla="*/ 426 h 520"/>
              <a:gd name="T26" fmla="*/ 498 w 2112"/>
              <a:gd name="T27" fmla="*/ 409 h 520"/>
              <a:gd name="T28" fmla="*/ 503 w 2112"/>
              <a:gd name="T29" fmla="*/ 311 h 520"/>
              <a:gd name="T30" fmla="*/ 534 w 2112"/>
              <a:gd name="T31" fmla="*/ 293 h 520"/>
              <a:gd name="T32" fmla="*/ 596 w 2112"/>
              <a:gd name="T33" fmla="*/ 302 h 520"/>
              <a:gd name="T34" fmla="*/ 654 w 2112"/>
              <a:gd name="T35" fmla="*/ 404 h 520"/>
              <a:gd name="T36" fmla="*/ 658 w 2112"/>
              <a:gd name="T37" fmla="*/ 502 h 520"/>
              <a:gd name="T38" fmla="*/ 672 w 2112"/>
              <a:gd name="T39" fmla="*/ 511 h 520"/>
              <a:gd name="T40" fmla="*/ 707 w 2112"/>
              <a:gd name="T41" fmla="*/ 497 h 520"/>
              <a:gd name="T42" fmla="*/ 752 w 2112"/>
              <a:gd name="T43" fmla="*/ 497 h 520"/>
              <a:gd name="T44" fmla="*/ 921 w 2112"/>
              <a:gd name="T45" fmla="*/ 444 h 520"/>
              <a:gd name="T46" fmla="*/ 992 w 2112"/>
              <a:gd name="T47" fmla="*/ 440 h 520"/>
              <a:gd name="T48" fmla="*/ 1010 w 2112"/>
              <a:gd name="T49" fmla="*/ 435 h 520"/>
              <a:gd name="T50" fmla="*/ 1036 w 2112"/>
              <a:gd name="T51" fmla="*/ 417 h 520"/>
              <a:gd name="T52" fmla="*/ 1045 w 2112"/>
              <a:gd name="T53" fmla="*/ 404 h 520"/>
              <a:gd name="T54" fmla="*/ 1050 w 2112"/>
              <a:gd name="T55" fmla="*/ 391 h 520"/>
              <a:gd name="T56" fmla="*/ 1103 w 2112"/>
              <a:gd name="T57" fmla="*/ 373 h 520"/>
              <a:gd name="T58" fmla="*/ 1107 w 2112"/>
              <a:gd name="T59" fmla="*/ 360 h 520"/>
              <a:gd name="T60" fmla="*/ 1250 w 2112"/>
              <a:gd name="T61" fmla="*/ 346 h 520"/>
              <a:gd name="T62" fmla="*/ 1325 w 2112"/>
              <a:gd name="T63" fmla="*/ 288 h 520"/>
              <a:gd name="T64" fmla="*/ 1552 w 2112"/>
              <a:gd name="T65" fmla="*/ 266 h 520"/>
              <a:gd name="T66" fmla="*/ 1588 w 2112"/>
              <a:gd name="T67" fmla="*/ 231 h 520"/>
              <a:gd name="T68" fmla="*/ 1712 w 2112"/>
              <a:gd name="T69" fmla="*/ 253 h 520"/>
              <a:gd name="T70" fmla="*/ 1779 w 2112"/>
              <a:gd name="T71" fmla="*/ 244 h 520"/>
              <a:gd name="T72" fmla="*/ 1792 w 2112"/>
              <a:gd name="T73" fmla="*/ 217 h 520"/>
              <a:gd name="T74" fmla="*/ 1805 w 2112"/>
              <a:gd name="T75" fmla="*/ 204 h 520"/>
              <a:gd name="T76" fmla="*/ 1832 w 2112"/>
              <a:gd name="T77" fmla="*/ 164 h 520"/>
              <a:gd name="T78" fmla="*/ 1841 w 2112"/>
              <a:gd name="T79" fmla="*/ 137 h 520"/>
              <a:gd name="T80" fmla="*/ 1863 w 2112"/>
              <a:gd name="T81" fmla="*/ 80 h 520"/>
              <a:gd name="T82" fmla="*/ 1868 w 2112"/>
              <a:gd name="T83" fmla="*/ 31 h 520"/>
              <a:gd name="T84" fmla="*/ 1934 w 2112"/>
              <a:gd name="T85" fmla="*/ 0 h 520"/>
              <a:gd name="T86" fmla="*/ 2112 w 2112"/>
              <a:gd name="T87" fmla="*/ 17 h 520"/>
              <a:gd name="T88" fmla="*/ 0 w 2112"/>
              <a:gd name="T89" fmla="*/ 1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12" h="520">
                <a:moveTo>
                  <a:pt x="0" y="13"/>
                </a:moveTo>
                <a:cubicBezTo>
                  <a:pt x="13" y="38"/>
                  <a:pt x="32" y="59"/>
                  <a:pt x="45" y="84"/>
                </a:cubicBezTo>
                <a:cubicBezTo>
                  <a:pt x="49" y="93"/>
                  <a:pt x="65" y="127"/>
                  <a:pt x="71" y="133"/>
                </a:cubicBezTo>
                <a:cubicBezTo>
                  <a:pt x="79" y="140"/>
                  <a:pt x="89" y="145"/>
                  <a:pt x="98" y="151"/>
                </a:cubicBezTo>
                <a:cubicBezTo>
                  <a:pt x="106" y="156"/>
                  <a:pt x="125" y="160"/>
                  <a:pt x="125" y="160"/>
                </a:cubicBezTo>
                <a:cubicBezTo>
                  <a:pt x="140" y="182"/>
                  <a:pt x="160" y="195"/>
                  <a:pt x="178" y="213"/>
                </a:cubicBezTo>
                <a:cubicBezTo>
                  <a:pt x="191" y="226"/>
                  <a:pt x="201" y="244"/>
                  <a:pt x="214" y="257"/>
                </a:cubicBezTo>
                <a:cubicBezTo>
                  <a:pt x="249" y="292"/>
                  <a:pt x="204" y="236"/>
                  <a:pt x="240" y="280"/>
                </a:cubicBezTo>
                <a:cubicBezTo>
                  <a:pt x="266" y="310"/>
                  <a:pt x="287" y="346"/>
                  <a:pt x="320" y="369"/>
                </a:cubicBezTo>
                <a:cubicBezTo>
                  <a:pt x="339" y="381"/>
                  <a:pt x="365" y="376"/>
                  <a:pt x="387" y="377"/>
                </a:cubicBezTo>
                <a:cubicBezTo>
                  <a:pt x="417" y="387"/>
                  <a:pt x="427" y="391"/>
                  <a:pt x="454" y="409"/>
                </a:cubicBezTo>
                <a:cubicBezTo>
                  <a:pt x="458" y="411"/>
                  <a:pt x="462" y="416"/>
                  <a:pt x="467" y="417"/>
                </a:cubicBezTo>
                <a:cubicBezTo>
                  <a:pt x="476" y="420"/>
                  <a:pt x="494" y="426"/>
                  <a:pt x="494" y="426"/>
                </a:cubicBezTo>
                <a:cubicBezTo>
                  <a:pt x="495" y="420"/>
                  <a:pt x="498" y="414"/>
                  <a:pt x="498" y="409"/>
                </a:cubicBezTo>
                <a:cubicBezTo>
                  <a:pt x="501" y="376"/>
                  <a:pt x="496" y="343"/>
                  <a:pt x="503" y="311"/>
                </a:cubicBezTo>
                <a:cubicBezTo>
                  <a:pt x="505" y="299"/>
                  <a:pt x="524" y="300"/>
                  <a:pt x="534" y="293"/>
                </a:cubicBezTo>
                <a:cubicBezTo>
                  <a:pt x="555" y="295"/>
                  <a:pt x="579" y="289"/>
                  <a:pt x="596" y="302"/>
                </a:cubicBezTo>
                <a:cubicBezTo>
                  <a:pt x="631" y="329"/>
                  <a:pt x="641" y="364"/>
                  <a:pt x="654" y="404"/>
                </a:cubicBezTo>
                <a:cubicBezTo>
                  <a:pt x="655" y="437"/>
                  <a:pt x="655" y="469"/>
                  <a:pt x="658" y="502"/>
                </a:cubicBezTo>
                <a:cubicBezTo>
                  <a:pt x="660" y="520"/>
                  <a:pt x="669" y="493"/>
                  <a:pt x="672" y="511"/>
                </a:cubicBezTo>
                <a:cubicBezTo>
                  <a:pt x="679" y="488"/>
                  <a:pt x="688" y="506"/>
                  <a:pt x="707" y="497"/>
                </a:cubicBezTo>
                <a:cubicBezTo>
                  <a:pt x="725" y="490"/>
                  <a:pt x="738" y="511"/>
                  <a:pt x="752" y="497"/>
                </a:cubicBezTo>
                <a:cubicBezTo>
                  <a:pt x="776" y="424"/>
                  <a:pt x="860" y="447"/>
                  <a:pt x="921" y="444"/>
                </a:cubicBezTo>
                <a:cubicBezTo>
                  <a:pt x="944" y="443"/>
                  <a:pt x="968" y="441"/>
                  <a:pt x="992" y="440"/>
                </a:cubicBezTo>
                <a:cubicBezTo>
                  <a:pt x="998" y="438"/>
                  <a:pt x="1004" y="438"/>
                  <a:pt x="1010" y="435"/>
                </a:cubicBezTo>
                <a:cubicBezTo>
                  <a:pt x="1019" y="430"/>
                  <a:pt x="1036" y="417"/>
                  <a:pt x="1036" y="417"/>
                </a:cubicBezTo>
                <a:cubicBezTo>
                  <a:pt x="1039" y="413"/>
                  <a:pt x="1043" y="409"/>
                  <a:pt x="1045" y="404"/>
                </a:cubicBezTo>
                <a:cubicBezTo>
                  <a:pt x="1047" y="400"/>
                  <a:pt x="1047" y="394"/>
                  <a:pt x="1050" y="391"/>
                </a:cubicBezTo>
                <a:cubicBezTo>
                  <a:pt x="1062" y="376"/>
                  <a:pt x="1086" y="379"/>
                  <a:pt x="1103" y="373"/>
                </a:cubicBezTo>
                <a:cubicBezTo>
                  <a:pt x="1104" y="369"/>
                  <a:pt x="1104" y="362"/>
                  <a:pt x="1107" y="360"/>
                </a:cubicBezTo>
                <a:cubicBezTo>
                  <a:pt x="1146" y="332"/>
                  <a:pt x="1202" y="348"/>
                  <a:pt x="1250" y="346"/>
                </a:cubicBezTo>
                <a:cubicBezTo>
                  <a:pt x="1280" y="331"/>
                  <a:pt x="1294" y="303"/>
                  <a:pt x="1325" y="288"/>
                </a:cubicBezTo>
                <a:cubicBezTo>
                  <a:pt x="1378" y="265"/>
                  <a:pt x="1509" y="268"/>
                  <a:pt x="1552" y="266"/>
                </a:cubicBezTo>
                <a:cubicBezTo>
                  <a:pt x="1562" y="251"/>
                  <a:pt x="1572" y="241"/>
                  <a:pt x="1588" y="231"/>
                </a:cubicBezTo>
                <a:cubicBezTo>
                  <a:pt x="1639" y="234"/>
                  <a:pt x="1669" y="231"/>
                  <a:pt x="1712" y="253"/>
                </a:cubicBezTo>
                <a:cubicBezTo>
                  <a:pt x="1734" y="251"/>
                  <a:pt x="1761" y="258"/>
                  <a:pt x="1779" y="244"/>
                </a:cubicBezTo>
                <a:cubicBezTo>
                  <a:pt x="1794" y="232"/>
                  <a:pt x="1783" y="231"/>
                  <a:pt x="1792" y="217"/>
                </a:cubicBezTo>
                <a:cubicBezTo>
                  <a:pt x="1795" y="212"/>
                  <a:pt x="1802" y="209"/>
                  <a:pt x="1805" y="204"/>
                </a:cubicBezTo>
                <a:cubicBezTo>
                  <a:pt x="1815" y="191"/>
                  <a:pt x="1823" y="177"/>
                  <a:pt x="1832" y="164"/>
                </a:cubicBezTo>
                <a:cubicBezTo>
                  <a:pt x="1837" y="156"/>
                  <a:pt x="1838" y="146"/>
                  <a:pt x="1841" y="137"/>
                </a:cubicBezTo>
                <a:cubicBezTo>
                  <a:pt x="1848" y="117"/>
                  <a:pt x="1858" y="101"/>
                  <a:pt x="1863" y="80"/>
                </a:cubicBezTo>
                <a:cubicBezTo>
                  <a:pt x="1865" y="63"/>
                  <a:pt x="1864" y="47"/>
                  <a:pt x="1868" y="31"/>
                </a:cubicBezTo>
                <a:cubicBezTo>
                  <a:pt x="1874" y="4"/>
                  <a:pt x="1915" y="2"/>
                  <a:pt x="1934" y="0"/>
                </a:cubicBezTo>
                <a:cubicBezTo>
                  <a:pt x="1995" y="3"/>
                  <a:pt x="2054" y="3"/>
                  <a:pt x="2112" y="17"/>
                </a:cubicBezTo>
                <a:cubicBezTo>
                  <a:pt x="1790" y="19"/>
                  <a:pt x="344" y="2"/>
                  <a:pt x="0" y="1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9" name="Freeform 11" descr="Large confetti"/>
          <p:cNvSpPr>
            <a:spLocks/>
          </p:cNvSpPr>
          <p:nvPr/>
        </p:nvSpPr>
        <p:spPr bwMode="auto">
          <a:xfrm>
            <a:off x="2568575" y="-28575"/>
            <a:ext cx="1517650" cy="3067050"/>
          </a:xfrm>
          <a:custGeom>
            <a:avLst/>
            <a:gdLst>
              <a:gd name="T0" fmla="*/ 36 w 956"/>
              <a:gd name="T1" fmla="*/ 1866 h 1932"/>
              <a:gd name="T2" fmla="*/ 257 w 956"/>
              <a:gd name="T3" fmla="*/ 1819 h 1932"/>
              <a:gd name="T4" fmla="*/ 283 w 956"/>
              <a:gd name="T5" fmla="*/ 1836 h 1932"/>
              <a:gd name="T6" fmla="*/ 305 w 956"/>
              <a:gd name="T7" fmla="*/ 1854 h 1932"/>
              <a:gd name="T8" fmla="*/ 319 w 956"/>
              <a:gd name="T9" fmla="*/ 1868 h 1932"/>
              <a:gd name="T10" fmla="*/ 377 w 956"/>
              <a:gd name="T11" fmla="*/ 1899 h 1932"/>
              <a:gd name="T12" fmla="*/ 390 w 956"/>
              <a:gd name="T13" fmla="*/ 1908 h 1932"/>
              <a:gd name="T14" fmla="*/ 403 w 956"/>
              <a:gd name="T15" fmla="*/ 1912 h 1932"/>
              <a:gd name="T16" fmla="*/ 443 w 956"/>
              <a:gd name="T17" fmla="*/ 1930 h 1932"/>
              <a:gd name="T18" fmla="*/ 510 w 956"/>
              <a:gd name="T19" fmla="*/ 1925 h 1932"/>
              <a:gd name="T20" fmla="*/ 523 w 956"/>
              <a:gd name="T21" fmla="*/ 1916 h 1932"/>
              <a:gd name="T22" fmla="*/ 612 w 956"/>
              <a:gd name="T23" fmla="*/ 1872 h 1932"/>
              <a:gd name="T24" fmla="*/ 732 w 956"/>
              <a:gd name="T25" fmla="*/ 1868 h 1932"/>
              <a:gd name="T26" fmla="*/ 772 w 956"/>
              <a:gd name="T27" fmla="*/ 1836 h 1932"/>
              <a:gd name="T28" fmla="*/ 794 w 956"/>
              <a:gd name="T29" fmla="*/ 1805 h 1932"/>
              <a:gd name="T30" fmla="*/ 803 w 956"/>
              <a:gd name="T31" fmla="*/ 1774 h 1932"/>
              <a:gd name="T32" fmla="*/ 830 w 956"/>
              <a:gd name="T33" fmla="*/ 1712 h 1932"/>
              <a:gd name="T34" fmla="*/ 726 w 956"/>
              <a:gd name="T35" fmla="*/ 1701 h 1932"/>
              <a:gd name="T36" fmla="*/ 584 w 956"/>
              <a:gd name="T37" fmla="*/ 1674 h 1932"/>
              <a:gd name="T38" fmla="*/ 480 w 956"/>
              <a:gd name="T39" fmla="*/ 1664 h 1932"/>
              <a:gd name="T40" fmla="*/ 499 w 956"/>
              <a:gd name="T41" fmla="*/ 1525 h 1932"/>
              <a:gd name="T42" fmla="*/ 543 w 956"/>
              <a:gd name="T43" fmla="*/ 1362 h 1932"/>
              <a:gd name="T44" fmla="*/ 725 w 956"/>
              <a:gd name="T45" fmla="*/ 1359 h 1932"/>
              <a:gd name="T46" fmla="*/ 899 w 956"/>
              <a:gd name="T47" fmla="*/ 1440 h 1932"/>
              <a:gd name="T48" fmla="*/ 851 w 956"/>
              <a:gd name="T49" fmla="*/ 1350 h 1932"/>
              <a:gd name="T50" fmla="*/ 938 w 956"/>
              <a:gd name="T51" fmla="*/ 1281 h 1932"/>
              <a:gd name="T52" fmla="*/ 947 w 956"/>
              <a:gd name="T53" fmla="*/ 1239 h 1932"/>
              <a:gd name="T54" fmla="*/ 884 w 956"/>
              <a:gd name="T55" fmla="*/ 1275 h 1932"/>
              <a:gd name="T56" fmla="*/ 812 w 956"/>
              <a:gd name="T57" fmla="*/ 1242 h 1932"/>
              <a:gd name="T58" fmla="*/ 809 w 956"/>
              <a:gd name="T59" fmla="*/ 1179 h 1932"/>
              <a:gd name="T60" fmla="*/ 845 w 956"/>
              <a:gd name="T61" fmla="*/ 1131 h 1932"/>
              <a:gd name="T62" fmla="*/ 734 w 956"/>
              <a:gd name="T63" fmla="*/ 1110 h 1932"/>
              <a:gd name="T64" fmla="*/ 661 w 956"/>
              <a:gd name="T65" fmla="*/ 1099 h 1932"/>
              <a:gd name="T66" fmla="*/ 639 w 956"/>
              <a:gd name="T67" fmla="*/ 1072 h 1932"/>
              <a:gd name="T68" fmla="*/ 621 w 956"/>
              <a:gd name="T69" fmla="*/ 1036 h 1932"/>
              <a:gd name="T70" fmla="*/ 617 w 956"/>
              <a:gd name="T71" fmla="*/ 1023 h 1932"/>
              <a:gd name="T72" fmla="*/ 590 w 956"/>
              <a:gd name="T73" fmla="*/ 965 h 1932"/>
              <a:gd name="T74" fmla="*/ 563 w 956"/>
              <a:gd name="T75" fmla="*/ 894 h 1932"/>
              <a:gd name="T76" fmla="*/ 554 w 956"/>
              <a:gd name="T77" fmla="*/ 867 h 1932"/>
              <a:gd name="T78" fmla="*/ 550 w 956"/>
              <a:gd name="T79" fmla="*/ 681 h 1932"/>
              <a:gd name="T80" fmla="*/ 550 w 956"/>
              <a:gd name="T81" fmla="*/ 641 h 1932"/>
              <a:gd name="T82" fmla="*/ 559 w 956"/>
              <a:gd name="T83" fmla="*/ 614 h 1932"/>
              <a:gd name="T84" fmla="*/ 559 w 956"/>
              <a:gd name="T85" fmla="*/ 312 h 1932"/>
              <a:gd name="T86" fmla="*/ 550 w 956"/>
              <a:gd name="T87" fmla="*/ 263 h 1932"/>
              <a:gd name="T88" fmla="*/ 492 w 956"/>
              <a:gd name="T89" fmla="*/ 112 h 1932"/>
              <a:gd name="T90" fmla="*/ 485 w 956"/>
              <a:gd name="T91" fmla="*/ 18 h 1932"/>
              <a:gd name="T92" fmla="*/ 0 w 956"/>
              <a:gd name="T93" fmla="*/ 0 h 1932"/>
              <a:gd name="T94" fmla="*/ 36 w 956"/>
              <a:gd name="T95" fmla="*/ 1390 h 1932"/>
              <a:gd name="T96" fmla="*/ 62 w 956"/>
              <a:gd name="T97" fmla="*/ 1392 h 1932"/>
              <a:gd name="T98" fmla="*/ 126 w 956"/>
              <a:gd name="T99" fmla="*/ 1438 h 1932"/>
              <a:gd name="T100" fmla="*/ 112 w 956"/>
              <a:gd name="T101" fmla="*/ 1556 h 1932"/>
              <a:gd name="T102" fmla="*/ 34 w 956"/>
              <a:gd name="T103" fmla="*/ 1616 h 1932"/>
              <a:gd name="T104" fmla="*/ 36 w 956"/>
              <a:gd name="T105" fmla="*/ 1866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6" h="1932">
                <a:moveTo>
                  <a:pt x="36" y="1866"/>
                </a:moveTo>
                <a:cubicBezTo>
                  <a:pt x="40" y="1867"/>
                  <a:pt x="252" y="1816"/>
                  <a:pt x="257" y="1819"/>
                </a:cubicBezTo>
                <a:cubicBezTo>
                  <a:pt x="266" y="1824"/>
                  <a:pt x="283" y="1836"/>
                  <a:pt x="283" y="1836"/>
                </a:cubicBezTo>
                <a:cubicBezTo>
                  <a:pt x="303" y="1866"/>
                  <a:pt x="280" y="1837"/>
                  <a:pt x="305" y="1854"/>
                </a:cubicBezTo>
                <a:cubicBezTo>
                  <a:pt x="311" y="1858"/>
                  <a:pt x="314" y="1864"/>
                  <a:pt x="319" y="1868"/>
                </a:cubicBezTo>
                <a:cubicBezTo>
                  <a:pt x="338" y="1883"/>
                  <a:pt x="354" y="1893"/>
                  <a:pt x="377" y="1899"/>
                </a:cubicBezTo>
                <a:cubicBezTo>
                  <a:pt x="381" y="1902"/>
                  <a:pt x="385" y="1905"/>
                  <a:pt x="390" y="1908"/>
                </a:cubicBezTo>
                <a:cubicBezTo>
                  <a:pt x="394" y="1910"/>
                  <a:pt x="399" y="1910"/>
                  <a:pt x="403" y="1912"/>
                </a:cubicBezTo>
                <a:cubicBezTo>
                  <a:pt x="438" y="1932"/>
                  <a:pt x="402" y="1922"/>
                  <a:pt x="443" y="1930"/>
                </a:cubicBezTo>
                <a:cubicBezTo>
                  <a:pt x="465" y="1928"/>
                  <a:pt x="488" y="1929"/>
                  <a:pt x="510" y="1925"/>
                </a:cubicBezTo>
                <a:cubicBezTo>
                  <a:pt x="515" y="1925"/>
                  <a:pt x="518" y="1919"/>
                  <a:pt x="523" y="1916"/>
                </a:cubicBezTo>
                <a:cubicBezTo>
                  <a:pt x="552" y="1902"/>
                  <a:pt x="578" y="1874"/>
                  <a:pt x="612" y="1872"/>
                </a:cubicBezTo>
                <a:cubicBezTo>
                  <a:pt x="652" y="1869"/>
                  <a:pt x="692" y="1869"/>
                  <a:pt x="732" y="1868"/>
                </a:cubicBezTo>
                <a:cubicBezTo>
                  <a:pt x="752" y="1861"/>
                  <a:pt x="755" y="1848"/>
                  <a:pt x="772" y="1836"/>
                </a:cubicBezTo>
                <a:cubicBezTo>
                  <a:pt x="779" y="1826"/>
                  <a:pt x="788" y="1816"/>
                  <a:pt x="794" y="1805"/>
                </a:cubicBezTo>
                <a:cubicBezTo>
                  <a:pt x="799" y="1799"/>
                  <a:pt x="801" y="1780"/>
                  <a:pt x="803" y="1774"/>
                </a:cubicBezTo>
                <a:cubicBezTo>
                  <a:pt x="811" y="1753"/>
                  <a:pt x="823" y="1733"/>
                  <a:pt x="830" y="1712"/>
                </a:cubicBezTo>
                <a:cubicBezTo>
                  <a:pt x="820" y="1692"/>
                  <a:pt x="781" y="1732"/>
                  <a:pt x="726" y="1701"/>
                </a:cubicBezTo>
                <a:cubicBezTo>
                  <a:pt x="685" y="1695"/>
                  <a:pt x="625" y="1680"/>
                  <a:pt x="584" y="1674"/>
                </a:cubicBezTo>
                <a:lnTo>
                  <a:pt x="480" y="1664"/>
                </a:lnTo>
                <a:lnTo>
                  <a:pt x="499" y="1525"/>
                </a:lnTo>
                <a:cubicBezTo>
                  <a:pt x="487" y="1490"/>
                  <a:pt x="490" y="1386"/>
                  <a:pt x="543" y="1362"/>
                </a:cubicBezTo>
                <a:cubicBezTo>
                  <a:pt x="581" y="1334"/>
                  <a:pt x="666" y="1346"/>
                  <a:pt x="725" y="1359"/>
                </a:cubicBezTo>
                <a:cubicBezTo>
                  <a:pt x="784" y="1372"/>
                  <a:pt x="878" y="1442"/>
                  <a:pt x="899" y="1440"/>
                </a:cubicBezTo>
                <a:cubicBezTo>
                  <a:pt x="923" y="1440"/>
                  <a:pt x="845" y="1376"/>
                  <a:pt x="851" y="1350"/>
                </a:cubicBezTo>
                <a:cubicBezTo>
                  <a:pt x="857" y="1324"/>
                  <a:pt x="922" y="1299"/>
                  <a:pt x="938" y="1281"/>
                </a:cubicBezTo>
                <a:cubicBezTo>
                  <a:pt x="954" y="1263"/>
                  <a:pt x="956" y="1240"/>
                  <a:pt x="947" y="1239"/>
                </a:cubicBezTo>
                <a:cubicBezTo>
                  <a:pt x="938" y="1238"/>
                  <a:pt x="906" y="1275"/>
                  <a:pt x="884" y="1275"/>
                </a:cubicBezTo>
                <a:cubicBezTo>
                  <a:pt x="862" y="1275"/>
                  <a:pt x="824" y="1258"/>
                  <a:pt x="812" y="1242"/>
                </a:cubicBezTo>
                <a:cubicBezTo>
                  <a:pt x="808" y="1222"/>
                  <a:pt x="804" y="1197"/>
                  <a:pt x="809" y="1179"/>
                </a:cubicBezTo>
                <a:cubicBezTo>
                  <a:pt x="814" y="1161"/>
                  <a:pt x="857" y="1142"/>
                  <a:pt x="845" y="1131"/>
                </a:cubicBezTo>
                <a:cubicBezTo>
                  <a:pt x="837" y="1124"/>
                  <a:pt x="734" y="1110"/>
                  <a:pt x="734" y="1110"/>
                </a:cubicBezTo>
                <a:cubicBezTo>
                  <a:pt x="720" y="1090"/>
                  <a:pt x="674" y="1119"/>
                  <a:pt x="661" y="1099"/>
                </a:cubicBezTo>
                <a:cubicBezTo>
                  <a:pt x="655" y="1089"/>
                  <a:pt x="645" y="1082"/>
                  <a:pt x="639" y="1072"/>
                </a:cubicBezTo>
                <a:cubicBezTo>
                  <a:pt x="632" y="1061"/>
                  <a:pt x="625" y="1049"/>
                  <a:pt x="621" y="1036"/>
                </a:cubicBezTo>
                <a:cubicBezTo>
                  <a:pt x="620" y="1032"/>
                  <a:pt x="619" y="1027"/>
                  <a:pt x="617" y="1023"/>
                </a:cubicBezTo>
                <a:cubicBezTo>
                  <a:pt x="605" y="1000"/>
                  <a:pt x="599" y="989"/>
                  <a:pt x="590" y="965"/>
                </a:cubicBezTo>
                <a:cubicBezTo>
                  <a:pt x="581" y="941"/>
                  <a:pt x="571" y="919"/>
                  <a:pt x="563" y="894"/>
                </a:cubicBezTo>
                <a:cubicBezTo>
                  <a:pt x="561" y="885"/>
                  <a:pt x="554" y="867"/>
                  <a:pt x="554" y="867"/>
                </a:cubicBezTo>
                <a:cubicBezTo>
                  <a:pt x="553" y="805"/>
                  <a:pt x="553" y="743"/>
                  <a:pt x="550" y="681"/>
                </a:cubicBezTo>
                <a:cubicBezTo>
                  <a:pt x="548" y="644"/>
                  <a:pt x="538" y="683"/>
                  <a:pt x="550" y="641"/>
                </a:cubicBezTo>
                <a:cubicBezTo>
                  <a:pt x="553" y="632"/>
                  <a:pt x="559" y="614"/>
                  <a:pt x="559" y="614"/>
                </a:cubicBezTo>
                <a:cubicBezTo>
                  <a:pt x="570" y="485"/>
                  <a:pt x="566" y="545"/>
                  <a:pt x="559" y="312"/>
                </a:cubicBezTo>
                <a:cubicBezTo>
                  <a:pt x="559" y="309"/>
                  <a:pt x="551" y="267"/>
                  <a:pt x="550" y="263"/>
                </a:cubicBezTo>
                <a:cubicBezTo>
                  <a:pt x="533" y="212"/>
                  <a:pt x="505" y="163"/>
                  <a:pt x="492" y="112"/>
                </a:cubicBezTo>
                <a:cubicBezTo>
                  <a:pt x="491" y="8"/>
                  <a:pt x="567" y="37"/>
                  <a:pt x="485" y="18"/>
                </a:cubicBezTo>
                <a:lnTo>
                  <a:pt x="0" y="0"/>
                </a:lnTo>
                <a:lnTo>
                  <a:pt x="36" y="1390"/>
                </a:lnTo>
                <a:lnTo>
                  <a:pt x="62" y="1392"/>
                </a:lnTo>
                <a:cubicBezTo>
                  <a:pt x="77" y="1400"/>
                  <a:pt x="118" y="1411"/>
                  <a:pt x="126" y="1438"/>
                </a:cubicBezTo>
                <a:cubicBezTo>
                  <a:pt x="134" y="1465"/>
                  <a:pt x="127" y="1526"/>
                  <a:pt x="112" y="1556"/>
                </a:cubicBezTo>
                <a:cubicBezTo>
                  <a:pt x="97" y="1586"/>
                  <a:pt x="47" y="1564"/>
                  <a:pt x="34" y="1616"/>
                </a:cubicBezTo>
                <a:lnTo>
                  <a:pt x="36" y="1866"/>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0" name="Freeform 12" descr="Large confetti"/>
          <p:cNvSpPr>
            <a:spLocks/>
          </p:cNvSpPr>
          <p:nvPr/>
        </p:nvSpPr>
        <p:spPr bwMode="auto">
          <a:xfrm>
            <a:off x="4027488" y="2986089"/>
            <a:ext cx="1916112" cy="936625"/>
          </a:xfrm>
          <a:custGeom>
            <a:avLst/>
            <a:gdLst>
              <a:gd name="T0" fmla="*/ 3102 w 3258"/>
              <a:gd name="T1" fmla="*/ 197 h 1591"/>
              <a:gd name="T2" fmla="*/ 2862 w 3258"/>
              <a:gd name="T3" fmla="*/ 71 h 1591"/>
              <a:gd name="T4" fmla="*/ 2796 w 3258"/>
              <a:gd name="T5" fmla="*/ 35 h 1591"/>
              <a:gd name="T6" fmla="*/ 2424 w 3258"/>
              <a:gd name="T7" fmla="*/ 5 h 1591"/>
              <a:gd name="T8" fmla="*/ 2238 w 3258"/>
              <a:gd name="T9" fmla="*/ 47 h 1591"/>
              <a:gd name="T10" fmla="*/ 2154 w 3258"/>
              <a:gd name="T11" fmla="*/ 245 h 1591"/>
              <a:gd name="T12" fmla="*/ 1848 w 3258"/>
              <a:gd name="T13" fmla="*/ 365 h 1591"/>
              <a:gd name="T14" fmla="*/ 1680 w 3258"/>
              <a:gd name="T15" fmla="*/ 335 h 1591"/>
              <a:gd name="T16" fmla="*/ 1614 w 3258"/>
              <a:gd name="T17" fmla="*/ 269 h 1591"/>
              <a:gd name="T18" fmla="*/ 1512 w 3258"/>
              <a:gd name="T19" fmla="*/ 251 h 1591"/>
              <a:gd name="T20" fmla="*/ 1110 w 3258"/>
              <a:gd name="T21" fmla="*/ 365 h 1591"/>
              <a:gd name="T22" fmla="*/ 990 w 3258"/>
              <a:gd name="T23" fmla="*/ 317 h 1591"/>
              <a:gd name="T24" fmla="*/ 750 w 3258"/>
              <a:gd name="T25" fmla="*/ 311 h 1591"/>
              <a:gd name="T26" fmla="*/ 474 w 3258"/>
              <a:gd name="T27" fmla="*/ 179 h 1591"/>
              <a:gd name="T28" fmla="*/ 192 w 3258"/>
              <a:gd name="T29" fmla="*/ 191 h 1591"/>
              <a:gd name="T30" fmla="*/ 72 w 3258"/>
              <a:gd name="T31" fmla="*/ 329 h 1591"/>
              <a:gd name="T32" fmla="*/ 12 w 3258"/>
              <a:gd name="T33" fmla="*/ 527 h 1591"/>
              <a:gd name="T34" fmla="*/ 186 w 3258"/>
              <a:gd name="T35" fmla="*/ 701 h 1591"/>
              <a:gd name="T36" fmla="*/ 240 w 3258"/>
              <a:gd name="T37" fmla="*/ 731 h 1591"/>
              <a:gd name="T38" fmla="*/ 372 w 3258"/>
              <a:gd name="T39" fmla="*/ 821 h 1591"/>
              <a:gd name="T40" fmla="*/ 624 w 3258"/>
              <a:gd name="T41" fmla="*/ 959 h 1591"/>
              <a:gd name="T42" fmla="*/ 912 w 3258"/>
              <a:gd name="T43" fmla="*/ 1025 h 1591"/>
              <a:gd name="T44" fmla="*/ 1026 w 3258"/>
              <a:gd name="T45" fmla="*/ 1205 h 1591"/>
              <a:gd name="T46" fmla="*/ 1146 w 3258"/>
              <a:gd name="T47" fmla="*/ 1301 h 1591"/>
              <a:gd name="T48" fmla="*/ 1332 w 3258"/>
              <a:gd name="T49" fmla="*/ 1415 h 1591"/>
              <a:gd name="T50" fmla="*/ 1542 w 3258"/>
              <a:gd name="T51" fmla="*/ 1565 h 1591"/>
              <a:gd name="T52" fmla="*/ 1788 w 3258"/>
              <a:gd name="T53" fmla="*/ 1565 h 1591"/>
              <a:gd name="T54" fmla="*/ 2340 w 3258"/>
              <a:gd name="T55" fmla="*/ 1445 h 1591"/>
              <a:gd name="T56" fmla="*/ 2520 w 3258"/>
              <a:gd name="T57" fmla="*/ 1379 h 1591"/>
              <a:gd name="T58" fmla="*/ 2598 w 3258"/>
              <a:gd name="T59" fmla="*/ 1331 h 1591"/>
              <a:gd name="T60" fmla="*/ 2820 w 3258"/>
              <a:gd name="T61" fmla="*/ 1391 h 1591"/>
              <a:gd name="T62" fmla="*/ 3090 w 3258"/>
              <a:gd name="T63" fmla="*/ 1313 h 1591"/>
              <a:gd name="T64" fmla="*/ 3240 w 3258"/>
              <a:gd name="T65" fmla="*/ 1145 h 1591"/>
              <a:gd name="T66" fmla="*/ 3258 w 3258"/>
              <a:gd name="T67" fmla="*/ 1073 h 1591"/>
              <a:gd name="T68" fmla="*/ 3222 w 3258"/>
              <a:gd name="T69" fmla="*/ 563 h 1591"/>
              <a:gd name="T70" fmla="*/ 3210 w 3258"/>
              <a:gd name="T71" fmla="*/ 383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8" h="1591">
                <a:moveTo>
                  <a:pt x="3210" y="395"/>
                </a:moveTo>
                <a:cubicBezTo>
                  <a:pt x="3168" y="331"/>
                  <a:pt x="3172" y="244"/>
                  <a:pt x="3102" y="197"/>
                </a:cubicBezTo>
                <a:cubicBezTo>
                  <a:pt x="3078" y="160"/>
                  <a:pt x="3034" y="165"/>
                  <a:pt x="2994" y="161"/>
                </a:cubicBezTo>
                <a:cubicBezTo>
                  <a:pt x="2943" y="144"/>
                  <a:pt x="2904" y="101"/>
                  <a:pt x="2862" y="71"/>
                </a:cubicBezTo>
                <a:cubicBezTo>
                  <a:pt x="2855" y="66"/>
                  <a:pt x="2845" y="64"/>
                  <a:pt x="2838" y="59"/>
                </a:cubicBezTo>
                <a:cubicBezTo>
                  <a:pt x="2794" y="27"/>
                  <a:pt x="2848" y="51"/>
                  <a:pt x="2796" y="35"/>
                </a:cubicBezTo>
                <a:cubicBezTo>
                  <a:pt x="2784" y="31"/>
                  <a:pt x="2760" y="23"/>
                  <a:pt x="2760" y="23"/>
                </a:cubicBezTo>
                <a:cubicBezTo>
                  <a:pt x="2636" y="30"/>
                  <a:pt x="2542" y="20"/>
                  <a:pt x="2424" y="5"/>
                </a:cubicBezTo>
                <a:cubicBezTo>
                  <a:pt x="2374" y="7"/>
                  <a:pt x="2323" y="0"/>
                  <a:pt x="2274" y="11"/>
                </a:cubicBezTo>
                <a:cubicBezTo>
                  <a:pt x="2257" y="15"/>
                  <a:pt x="2238" y="47"/>
                  <a:pt x="2238" y="47"/>
                </a:cubicBezTo>
                <a:cubicBezTo>
                  <a:pt x="2216" y="113"/>
                  <a:pt x="2251" y="13"/>
                  <a:pt x="2220" y="83"/>
                </a:cubicBezTo>
                <a:cubicBezTo>
                  <a:pt x="2195" y="139"/>
                  <a:pt x="2192" y="196"/>
                  <a:pt x="2154" y="245"/>
                </a:cubicBezTo>
                <a:cubicBezTo>
                  <a:pt x="2138" y="266"/>
                  <a:pt x="2124" y="301"/>
                  <a:pt x="2100" y="317"/>
                </a:cubicBezTo>
                <a:cubicBezTo>
                  <a:pt x="2034" y="361"/>
                  <a:pt x="1922" y="361"/>
                  <a:pt x="1848" y="365"/>
                </a:cubicBezTo>
                <a:cubicBezTo>
                  <a:pt x="1794" y="373"/>
                  <a:pt x="1803" y="376"/>
                  <a:pt x="1740" y="359"/>
                </a:cubicBezTo>
                <a:cubicBezTo>
                  <a:pt x="1719" y="353"/>
                  <a:pt x="1680" y="335"/>
                  <a:pt x="1680" y="335"/>
                </a:cubicBezTo>
                <a:cubicBezTo>
                  <a:pt x="1669" y="324"/>
                  <a:pt x="1655" y="316"/>
                  <a:pt x="1644" y="305"/>
                </a:cubicBezTo>
                <a:cubicBezTo>
                  <a:pt x="1624" y="285"/>
                  <a:pt x="1641" y="286"/>
                  <a:pt x="1614" y="269"/>
                </a:cubicBezTo>
                <a:cubicBezTo>
                  <a:pt x="1599" y="259"/>
                  <a:pt x="1566" y="245"/>
                  <a:pt x="1566" y="245"/>
                </a:cubicBezTo>
                <a:cubicBezTo>
                  <a:pt x="1548" y="247"/>
                  <a:pt x="1530" y="247"/>
                  <a:pt x="1512" y="251"/>
                </a:cubicBezTo>
                <a:cubicBezTo>
                  <a:pt x="1449" y="266"/>
                  <a:pt x="1396" y="350"/>
                  <a:pt x="1332" y="371"/>
                </a:cubicBezTo>
                <a:cubicBezTo>
                  <a:pt x="1258" y="369"/>
                  <a:pt x="1184" y="371"/>
                  <a:pt x="1110" y="365"/>
                </a:cubicBezTo>
                <a:cubicBezTo>
                  <a:pt x="1099" y="364"/>
                  <a:pt x="1039" y="334"/>
                  <a:pt x="1026" y="329"/>
                </a:cubicBezTo>
                <a:cubicBezTo>
                  <a:pt x="1014" y="324"/>
                  <a:pt x="990" y="317"/>
                  <a:pt x="990" y="317"/>
                </a:cubicBezTo>
                <a:cubicBezTo>
                  <a:pt x="961" y="322"/>
                  <a:pt x="934" y="326"/>
                  <a:pt x="906" y="335"/>
                </a:cubicBezTo>
                <a:cubicBezTo>
                  <a:pt x="800" y="329"/>
                  <a:pt x="817" y="333"/>
                  <a:pt x="750" y="311"/>
                </a:cubicBezTo>
                <a:cubicBezTo>
                  <a:pt x="716" y="286"/>
                  <a:pt x="678" y="271"/>
                  <a:pt x="642" y="251"/>
                </a:cubicBezTo>
                <a:cubicBezTo>
                  <a:pt x="586" y="220"/>
                  <a:pt x="538" y="192"/>
                  <a:pt x="474" y="179"/>
                </a:cubicBezTo>
                <a:cubicBezTo>
                  <a:pt x="443" y="180"/>
                  <a:pt x="317" y="197"/>
                  <a:pt x="258" y="185"/>
                </a:cubicBezTo>
                <a:cubicBezTo>
                  <a:pt x="236" y="187"/>
                  <a:pt x="214" y="186"/>
                  <a:pt x="192" y="191"/>
                </a:cubicBezTo>
                <a:cubicBezTo>
                  <a:pt x="170" y="196"/>
                  <a:pt x="123" y="243"/>
                  <a:pt x="114" y="257"/>
                </a:cubicBezTo>
                <a:cubicBezTo>
                  <a:pt x="99" y="280"/>
                  <a:pt x="87" y="307"/>
                  <a:pt x="72" y="329"/>
                </a:cubicBezTo>
                <a:cubicBezTo>
                  <a:pt x="47" y="367"/>
                  <a:pt x="15" y="404"/>
                  <a:pt x="0" y="449"/>
                </a:cubicBezTo>
                <a:cubicBezTo>
                  <a:pt x="1" y="460"/>
                  <a:pt x="4" y="509"/>
                  <a:pt x="12" y="527"/>
                </a:cubicBezTo>
                <a:cubicBezTo>
                  <a:pt x="29" y="567"/>
                  <a:pt x="106" y="604"/>
                  <a:pt x="138" y="641"/>
                </a:cubicBezTo>
                <a:cubicBezTo>
                  <a:pt x="154" y="659"/>
                  <a:pt x="168" y="686"/>
                  <a:pt x="186" y="701"/>
                </a:cubicBezTo>
                <a:cubicBezTo>
                  <a:pt x="191" y="705"/>
                  <a:pt x="198" y="704"/>
                  <a:pt x="204" y="707"/>
                </a:cubicBezTo>
                <a:cubicBezTo>
                  <a:pt x="217" y="714"/>
                  <a:pt x="230" y="721"/>
                  <a:pt x="240" y="731"/>
                </a:cubicBezTo>
                <a:cubicBezTo>
                  <a:pt x="263" y="754"/>
                  <a:pt x="296" y="779"/>
                  <a:pt x="324" y="797"/>
                </a:cubicBezTo>
                <a:cubicBezTo>
                  <a:pt x="339" y="807"/>
                  <a:pt x="358" y="810"/>
                  <a:pt x="372" y="821"/>
                </a:cubicBezTo>
                <a:cubicBezTo>
                  <a:pt x="422" y="859"/>
                  <a:pt x="472" y="889"/>
                  <a:pt x="528" y="917"/>
                </a:cubicBezTo>
                <a:cubicBezTo>
                  <a:pt x="557" y="931"/>
                  <a:pt x="591" y="954"/>
                  <a:pt x="624" y="959"/>
                </a:cubicBezTo>
                <a:cubicBezTo>
                  <a:pt x="658" y="964"/>
                  <a:pt x="692" y="963"/>
                  <a:pt x="726" y="965"/>
                </a:cubicBezTo>
                <a:cubicBezTo>
                  <a:pt x="794" y="979"/>
                  <a:pt x="849" y="994"/>
                  <a:pt x="912" y="1025"/>
                </a:cubicBezTo>
                <a:cubicBezTo>
                  <a:pt x="928" y="1033"/>
                  <a:pt x="939" y="1050"/>
                  <a:pt x="954" y="1061"/>
                </a:cubicBezTo>
                <a:cubicBezTo>
                  <a:pt x="978" y="1110"/>
                  <a:pt x="996" y="1160"/>
                  <a:pt x="1026" y="1205"/>
                </a:cubicBezTo>
                <a:cubicBezTo>
                  <a:pt x="1033" y="1215"/>
                  <a:pt x="1058" y="1227"/>
                  <a:pt x="1068" y="1235"/>
                </a:cubicBezTo>
                <a:cubicBezTo>
                  <a:pt x="1094" y="1258"/>
                  <a:pt x="1114" y="1285"/>
                  <a:pt x="1146" y="1301"/>
                </a:cubicBezTo>
                <a:cubicBezTo>
                  <a:pt x="1190" y="1323"/>
                  <a:pt x="1232" y="1334"/>
                  <a:pt x="1278" y="1349"/>
                </a:cubicBezTo>
                <a:cubicBezTo>
                  <a:pt x="1295" y="1375"/>
                  <a:pt x="1314" y="1387"/>
                  <a:pt x="1332" y="1415"/>
                </a:cubicBezTo>
                <a:cubicBezTo>
                  <a:pt x="1342" y="1429"/>
                  <a:pt x="1362" y="1433"/>
                  <a:pt x="1374" y="1445"/>
                </a:cubicBezTo>
                <a:cubicBezTo>
                  <a:pt x="1421" y="1492"/>
                  <a:pt x="1477" y="1543"/>
                  <a:pt x="1542" y="1565"/>
                </a:cubicBezTo>
                <a:cubicBezTo>
                  <a:pt x="1565" y="1573"/>
                  <a:pt x="1590" y="1572"/>
                  <a:pt x="1614" y="1577"/>
                </a:cubicBezTo>
                <a:cubicBezTo>
                  <a:pt x="1672" y="1575"/>
                  <a:pt x="1736" y="1591"/>
                  <a:pt x="1788" y="1565"/>
                </a:cubicBezTo>
                <a:cubicBezTo>
                  <a:pt x="1832" y="1543"/>
                  <a:pt x="1878" y="1499"/>
                  <a:pt x="1926" y="1487"/>
                </a:cubicBezTo>
                <a:cubicBezTo>
                  <a:pt x="2038" y="1403"/>
                  <a:pt x="2230" y="1447"/>
                  <a:pt x="2340" y="1445"/>
                </a:cubicBezTo>
                <a:cubicBezTo>
                  <a:pt x="2387" y="1429"/>
                  <a:pt x="2394" y="1426"/>
                  <a:pt x="2454" y="1421"/>
                </a:cubicBezTo>
                <a:cubicBezTo>
                  <a:pt x="2476" y="1406"/>
                  <a:pt x="2498" y="1393"/>
                  <a:pt x="2520" y="1379"/>
                </a:cubicBezTo>
                <a:cubicBezTo>
                  <a:pt x="2536" y="1369"/>
                  <a:pt x="2546" y="1352"/>
                  <a:pt x="2562" y="1343"/>
                </a:cubicBezTo>
                <a:cubicBezTo>
                  <a:pt x="2573" y="1337"/>
                  <a:pt x="2586" y="1335"/>
                  <a:pt x="2598" y="1331"/>
                </a:cubicBezTo>
                <a:cubicBezTo>
                  <a:pt x="2604" y="1329"/>
                  <a:pt x="2616" y="1325"/>
                  <a:pt x="2616" y="1325"/>
                </a:cubicBezTo>
                <a:cubicBezTo>
                  <a:pt x="2684" y="1348"/>
                  <a:pt x="2748" y="1381"/>
                  <a:pt x="2820" y="1391"/>
                </a:cubicBezTo>
                <a:cubicBezTo>
                  <a:pt x="2841" y="1389"/>
                  <a:pt x="2911" y="1386"/>
                  <a:pt x="2940" y="1379"/>
                </a:cubicBezTo>
                <a:cubicBezTo>
                  <a:pt x="2995" y="1366"/>
                  <a:pt x="3038" y="1330"/>
                  <a:pt x="3090" y="1313"/>
                </a:cubicBezTo>
                <a:cubicBezTo>
                  <a:pt x="3122" y="1289"/>
                  <a:pt x="3153" y="1263"/>
                  <a:pt x="3186" y="1241"/>
                </a:cubicBezTo>
                <a:cubicBezTo>
                  <a:pt x="3205" y="1212"/>
                  <a:pt x="3229" y="1178"/>
                  <a:pt x="3240" y="1145"/>
                </a:cubicBezTo>
                <a:cubicBezTo>
                  <a:pt x="3245" y="1129"/>
                  <a:pt x="3248" y="1113"/>
                  <a:pt x="3252" y="1097"/>
                </a:cubicBezTo>
                <a:cubicBezTo>
                  <a:pt x="3254" y="1089"/>
                  <a:pt x="3258" y="1073"/>
                  <a:pt x="3258" y="1073"/>
                </a:cubicBezTo>
                <a:cubicBezTo>
                  <a:pt x="3248" y="1002"/>
                  <a:pt x="3239" y="924"/>
                  <a:pt x="3198" y="863"/>
                </a:cubicBezTo>
                <a:cubicBezTo>
                  <a:pt x="3180" y="774"/>
                  <a:pt x="3168" y="645"/>
                  <a:pt x="3222" y="563"/>
                </a:cubicBezTo>
                <a:cubicBezTo>
                  <a:pt x="3220" y="509"/>
                  <a:pt x="3220" y="455"/>
                  <a:pt x="3216" y="401"/>
                </a:cubicBezTo>
                <a:cubicBezTo>
                  <a:pt x="3216" y="395"/>
                  <a:pt x="3214" y="387"/>
                  <a:pt x="3210" y="383"/>
                </a:cubicBezTo>
                <a:cubicBezTo>
                  <a:pt x="3207" y="380"/>
                  <a:pt x="3210" y="391"/>
                  <a:pt x="3210" y="395"/>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1" name="Freeform 13" descr="Large confetti"/>
          <p:cNvSpPr>
            <a:spLocks/>
          </p:cNvSpPr>
          <p:nvPr/>
        </p:nvSpPr>
        <p:spPr bwMode="auto">
          <a:xfrm>
            <a:off x="2592389" y="4395788"/>
            <a:ext cx="1227137" cy="622300"/>
          </a:xfrm>
          <a:custGeom>
            <a:avLst/>
            <a:gdLst>
              <a:gd name="T0" fmla="*/ 24 w 2086"/>
              <a:gd name="T1" fmla="*/ 0 h 1060"/>
              <a:gd name="T2" fmla="*/ 676 w 2086"/>
              <a:gd name="T3" fmla="*/ 16 h 1060"/>
              <a:gd name="T4" fmla="*/ 772 w 2086"/>
              <a:gd name="T5" fmla="*/ 34 h 1060"/>
              <a:gd name="T6" fmla="*/ 820 w 2086"/>
              <a:gd name="T7" fmla="*/ 70 h 1060"/>
              <a:gd name="T8" fmla="*/ 886 w 2086"/>
              <a:gd name="T9" fmla="*/ 142 h 1060"/>
              <a:gd name="T10" fmla="*/ 928 w 2086"/>
              <a:gd name="T11" fmla="*/ 178 h 1060"/>
              <a:gd name="T12" fmla="*/ 1054 w 2086"/>
              <a:gd name="T13" fmla="*/ 280 h 1060"/>
              <a:gd name="T14" fmla="*/ 1234 w 2086"/>
              <a:gd name="T15" fmla="*/ 268 h 1060"/>
              <a:gd name="T16" fmla="*/ 1426 w 2086"/>
              <a:gd name="T17" fmla="*/ 292 h 1060"/>
              <a:gd name="T18" fmla="*/ 1648 w 2086"/>
              <a:gd name="T19" fmla="*/ 406 h 1060"/>
              <a:gd name="T20" fmla="*/ 1672 w 2086"/>
              <a:gd name="T21" fmla="*/ 418 h 1060"/>
              <a:gd name="T22" fmla="*/ 1696 w 2086"/>
              <a:gd name="T23" fmla="*/ 436 h 1060"/>
              <a:gd name="T24" fmla="*/ 1744 w 2086"/>
              <a:gd name="T25" fmla="*/ 448 h 1060"/>
              <a:gd name="T26" fmla="*/ 1846 w 2086"/>
              <a:gd name="T27" fmla="*/ 496 h 1060"/>
              <a:gd name="T28" fmla="*/ 1912 w 2086"/>
              <a:gd name="T29" fmla="*/ 538 h 1060"/>
              <a:gd name="T30" fmla="*/ 1942 w 2086"/>
              <a:gd name="T31" fmla="*/ 568 h 1060"/>
              <a:gd name="T32" fmla="*/ 1990 w 2086"/>
              <a:gd name="T33" fmla="*/ 646 h 1060"/>
              <a:gd name="T34" fmla="*/ 2026 w 2086"/>
              <a:gd name="T35" fmla="*/ 694 h 1060"/>
              <a:gd name="T36" fmla="*/ 2056 w 2086"/>
              <a:gd name="T37" fmla="*/ 754 h 1060"/>
              <a:gd name="T38" fmla="*/ 2068 w 2086"/>
              <a:gd name="T39" fmla="*/ 796 h 1060"/>
              <a:gd name="T40" fmla="*/ 2026 w 2086"/>
              <a:gd name="T41" fmla="*/ 976 h 1060"/>
              <a:gd name="T42" fmla="*/ 1948 w 2086"/>
              <a:gd name="T43" fmla="*/ 1060 h 1060"/>
              <a:gd name="T44" fmla="*/ 1750 w 2086"/>
              <a:gd name="T45" fmla="*/ 1000 h 1060"/>
              <a:gd name="T46" fmla="*/ 1690 w 2086"/>
              <a:gd name="T47" fmla="*/ 964 h 1060"/>
              <a:gd name="T48" fmla="*/ 1552 w 2086"/>
              <a:gd name="T49" fmla="*/ 976 h 1060"/>
              <a:gd name="T50" fmla="*/ 1384 w 2086"/>
              <a:gd name="T51" fmla="*/ 826 h 1060"/>
              <a:gd name="T52" fmla="*/ 1234 w 2086"/>
              <a:gd name="T53" fmla="*/ 670 h 1060"/>
              <a:gd name="T54" fmla="*/ 1222 w 2086"/>
              <a:gd name="T55" fmla="*/ 646 h 1060"/>
              <a:gd name="T56" fmla="*/ 1084 w 2086"/>
              <a:gd name="T57" fmla="*/ 514 h 1060"/>
              <a:gd name="T58" fmla="*/ 760 w 2086"/>
              <a:gd name="T59" fmla="*/ 472 h 1060"/>
              <a:gd name="T60" fmla="*/ 688 w 2086"/>
              <a:gd name="T61" fmla="*/ 442 h 1060"/>
              <a:gd name="T62" fmla="*/ 0 w 2086"/>
              <a:gd name="T63" fmla="*/ 396 h 1060"/>
              <a:gd name="T64" fmla="*/ 24 w 2086"/>
              <a:gd name="T65"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86" h="1060">
                <a:moveTo>
                  <a:pt x="24" y="0"/>
                </a:moveTo>
                <a:cubicBezTo>
                  <a:pt x="46" y="11"/>
                  <a:pt x="654" y="6"/>
                  <a:pt x="676" y="16"/>
                </a:cubicBezTo>
                <a:cubicBezTo>
                  <a:pt x="701" y="27"/>
                  <a:pt x="746" y="30"/>
                  <a:pt x="772" y="34"/>
                </a:cubicBezTo>
                <a:cubicBezTo>
                  <a:pt x="792" y="47"/>
                  <a:pt x="797" y="62"/>
                  <a:pt x="820" y="70"/>
                </a:cubicBezTo>
                <a:cubicBezTo>
                  <a:pt x="830" y="101"/>
                  <a:pt x="864" y="120"/>
                  <a:pt x="886" y="142"/>
                </a:cubicBezTo>
                <a:cubicBezTo>
                  <a:pt x="924" y="180"/>
                  <a:pt x="893" y="166"/>
                  <a:pt x="928" y="178"/>
                </a:cubicBezTo>
                <a:cubicBezTo>
                  <a:pt x="962" y="212"/>
                  <a:pt x="1008" y="269"/>
                  <a:pt x="1054" y="280"/>
                </a:cubicBezTo>
                <a:cubicBezTo>
                  <a:pt x="1140" y="274"/>
                  <a:pt x="1149" y="261"/>
                  <a:pt x="1234" y="268"/>
                </a:cubicBezTo>
                <a:cubicBezTo>
                  <a:pt x="1295" y="288"/>
                  <a:pt x="1371" y="255"/>
                  <a:pt x="1426" y="292"/>
                </a:cubicBezTo>
                <a:cubicBezTo>
                  <a:pt x="1498" y="340"/>
                  <a:pt x="1570" y="372"/>
                  <a:pt x="1648" y="406"/>
                </a:cubicBezTo>
                <a:cubicBezTo>
                  <a:pt x="1656" y="410"/>
                  <a:pt x="1664" y="413"/>
                  <a:pt x="1672" y="418"/>
                </a:cubicBezTo>
                <a:cubicBezTo>
                  <a:pt x="1680" y="423"/>
                  <a:pt x="1687" y="432"/>
                  <a:pt x="1696" y="436"/>
                </a:cubicBezTo>
                <a:cubicBezTo>
                  <a:pt x="1758" y="463"/>
                  <a:pt x="1701" y="426"/>
                  <a:pt x="1744" y="448"/>
                </a:cubicBezTo>
                <a:cubicBezTo>
                  <a:pt x="1781" y="467"/>
                  <a:pt x="1804" y="488"/>
                  <a:pt x="1846" y="496"/>
                </a:cubicBezTo>
                <a:cubicBezTo>
                  <a:pt x="1867" y="512"/>
                  <a:pt x="1890" y="523"/>
                  <a:pt x="1912" y="538"/>
                </a:cubicBezTo>
                <a:cubicBezTo>
                  <a:pt x="1960" y="610"/>
                  <a:pt x="1886" y="504"/>
                  <a:pt x="1942" y="568"/>
                </a:cubicBezTo>
                <a:cubicBezTo>
                  <a:pt x="1963" y="592"/>
                  <a:pt x="1972" y="621"/>
                  <a:pt x="1990" y="646"/>
                </a:cubicBezTo>
                <a:cubicBezTo>
                  <a:pt x="2002" y="662"/>
                  <a:pt x="2026" y="694"/>
                  <a:pt x="2026" y="694"/>
                </a:cubicBezTo>
                <a:cubicBezTo>
                  <a:pt x="2033" y="716"/>
                  <a:pt x="2048" y="732"/>
                  <a:pt x="2056" y="754"/>
                </a:cubicBezTo>
                <a:cubicBezTo>
                  <a:pt x="2061" y="768"/>
                  <a:pt x="2063" y="782"/>
                  <a:pt x="2068" y="796"/>
                </a:cubicBezTo>
                <a:cubicBezTo>
                  <a:pt x="2065" y="864"/>
                  <a:pt x="2086" y="936"/>
                  <a:pt x="2026" y="976"/>
                </a:cubicBezTo>
                <a:cubicBezTo>
                  <a:pt x="2004" y="1010"/>
                  <a:pt x="1982" y="1037"/>
                  <a:pt x="1948" y="1060"/>
                </a:cubicBezTo>
                <a:cubicBezTo>
                  <a:pt x="1881" y="1053"/>
                  <a:pt x="1811" y="1030"/>
                  <a:pt x="1750" y="1000"/>
                </a:cubicBezTo>
                <a:cubicBezTo>
                  <a:pt x="1727" y="989"/>
                  <a:pt x="1714" y="972"/>
                  <a:pt x="1690" y="964"/>
                </a:cubicBezTo>
                <a:cubicBezTo>
                  <a:pt x="1610" y="977"/>
                  <a:pt x="1664" y="984"/>
                  <a:pt x="1552" y="976"/>
                </a:cubicBezTo>
                <a:cubicBezTo>
                  <a:pt x="1446" y="941"/>
                  <a:pt x="1446" y="900"/>
                  <a:pt x="1384" y="826"/>
                </a:cubicBezTo>
                <a:cubicBezTo>
                  <a:pt x="1337" y="769"/>
                  <a:pt x="1287" y="723"/>
                  <a:pt x="1234" y="670"/>
                </a:cubicBezTo>
                <a:cubicBezTo>
                  <a:pt x="1228" y="664"/>
                  <a:pt x="1227" y="653"/>
                  <a:pt x="1222" y="646"/>
                </a:cubicBezTo>
                <a:cubicBezTo>
                  <a:pt x="1187" y="597"/>
                  <a:pt x="1138" y="541"/>
                  <a:pt x="1084" y="514"/>
                </a:cubicBezTo>
                <a:cubicBezTo>
                  <a:pt x="975" y="460"/>
                  <a:pt x="895" y="476"/>
                  <a:pt x="760" y="472"/>
                </a:cubicBezTo>
                <a:cubicBezTo>
                  <a:pt x="741" y="466"/>
                  <a:pt x="708" y="445"/>
                  <a:pt x="688" y="442"/>
                </a:cubicBezTo>
                <a:cubicBezTo>
                  <a:pt x="666" y="439"/>
                  <a:pt x="111" y="470"/>
                  <a:pt x="0" y="396"/>
                </a:cubicBezTo>
                <a:lnTo>
                  <a:pt x="24" y="0"/>
                </a:lnTo>
                <a:close/>
              </a:path>
            </a:pathLst>
          </a:custGeom>
          <a:pattFill prst="lgConfetti">
            <a:fgClr>
              <a:srgbClr val="008000">
                <a:alpha val="50999"/>
              </a:srgbClr>
            </a:fgClr>
            <a:bgClr>
              <a:schemeClr val="bg1">
                <a:alpha val="50999"/>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2" name="Freeform 14" descr="Large confetti"/>
          <p:cNvSpPr>
            <a:spLocks/>
          </p:cNvSpPr>
          <p:nvPr/>
        </p:nvSpPr>
        <p:spPr bwMode="auto">
          <a:xfrm>
            <a:off x="2605089" y="3079750"/>
            <a:ext cx="2008187" cy="1638300"/>
          </a:xfrm>
          <a:custGeom>
            <a:avLst/>
            <a:gdLst>
              <a:gd name="T0" fmla="*/ 227 w 1265"/>
              <a:gd name="T1" fmla="*/ 32 h 1032"/>
              <a:gd name="T2" fmla="*/ 230 w 1265"/>
              <a:gd name="T3" fmla="*/ 43 h 1032"/>
              <a:gd name="T4" fmla="*/ 250 w 1265"/>
              <a:gd name="T5" fmla="*/ 59 h 1032"/>
              <a:gd name="T6" fmla="*/ 305 w 1265"/>
              <a:gd name="T7" fmla="*/ 81 h 1032"/>
              <a:gd name="T8" fmla="*/ 330 w 1265"/>
              <a:gd name="T9" fmla="*/ 94 h 1032"/>
              <a:gd name="T10" fmla="*/ 343 w 1265"/>
              <a:gd name="T11" fmla="*/ 99 h 1032"/>
              <a:gd name="T12" fmla="*/ 454 w 1265"/>
              <a:gd name="T13" fmla="*/ 90 h 1032"/>
              <a:gd name="T14" fmla="*/ 534 w 1265"/>
              <a:gd name="T15" fmla="*/ 110 h 1032"/>
              <a:gd name="T16" fmla="*/ 603 w 1265"/>
              <a:gd name="T17" fmla="*/ 107 h 1032"/>
              <a:gd name="T18" fmla="*/ 647 w 1265"/>
              <a:gd name="T19" fmla="*/ 87 h 1032"/>
              <a:gd name="T20" fmla="*/ 701 w 1265"/>
              <a:gd name="T21" fmla="*/ 70 h 1032"/>
              <a:gd name="T22" fmla="*/ 756 w 1265"/>
              <a:gd name="T23" fmla="*/ 36 h 1032"/>
              <a:gd name="T24" fmla="*/ 814 w 1265"/>
              <a:gd name="T25" fmla="*/ 47 h 1032"/>
              <a:gd name="T26" fmla="*/ 803 w 1265"/>
              <a:gd name="T27" fmla="*/ 139 h 1032"/>
              <a:gd name="T28" fmla="*/ 645 w 1265"/>
              <a:gd name="T29" fmla="*/ 290 h 1032"/>
              <a:gd name="T30" fmla="*/ 691 w 1265"/>
              <a:gd name="T31" fmla="*/ 336 h 1032"/>
              <a:gd name="T32" fmla="*/ 759 w 1265"/>
              <a:gd name="T33" fmla="*/ 318 h 1032"/>
              <a:gd name="T34" fmla="*/ 827 w 1265"/>
              <a:gd name="T35" fmla="*/ 246 h 1032"/>
              <a:gd name="T36" fmla="*/ 909 w 1265"/>
              <a:gd name="T37" fmla="*/ 274 h 1032"/>
              <a:gd name="T38" fmla="*/ 1012 w 1265"/>
              <a:gd name="T39" fmla="*/ 327 h 1032"/>
              <a:gd name="T40" fmla="*/ 1154 w 1265"/>
              <a:gd name="T41" fmla="*/ 454 h 1032"/>
              <a:gd name="T42" fmla="*/ 1049 w 1265"/>
              <a:gd name="T43" fmla="*/ 550 h 1032"/>
              <a:gd name="T44" fmla="*/ 996 w 1265"/>
              <a:gd name="T45" fmla="*/ 650 h 1032"/>
              <a:gd name="T46" fmla="*/ 969 w 1265"/>
              <a:gd name="T47" fmla="*/ 754 h 1032"/>
              <a:gd name="T48" fmla="*/ 952 w 1265"/>
              <a:gd name="T49" fmla="*/ 785 h 1032"/>
              <a:gd name="T50" fmla="*/ 936 w 1265"/>
              <a:gd name="T51" fmla="*/ 821 h 1032"/>
              <a:gd name="T52" fmla="*/ 952 w 1265"/>
              <a:gd name="T53" fmla="*/ 899 h 1032"/>
              <a:gd name="T54" fmla="*/ 1152 w 1265"/>
              <a:gd name="T55" fmla="*/ 616 h 1032"/>
              <a:gd name="T56" fmla="*/ 1252 w 1265"/>
              <a:gd name="T57" fmla="*/ 612 h 1032"/>
              <a:gd name="T58" fmla="*/ 1232 w 1265"/>
              <a:gd name="T59" fmla="*/ 736 h 1032"/>
              <a:gd name="T60" fmla="*/ 1198 w 1265"/>
              <a:gd name="T61" fmla="*/ 845 h 1032"/>
              <a:gd name="T62" fmla="*/ 1001 w 1265"/>
              <a:gd name="T63" fmla="*/ 1016 h 1032"/>
              <a:gd name="T64" fmla="*/ 867 w 1265"/>
              <a:gd name="T65" fmla="*/ 1008 h 1032"/>
              <a:gd name="T66" fmla="*/ 770 w 1265"/>
              <a:gd name="T67" fmla="*/ 961 h 1032"/>
              <a:gd name="T68" fmla="*/ 752 w 1265"/>
              <a:gd name="T69" fmla="*/ 954 h 1032"/>
              <a:gd name="T70" fmla="*/ 718 w 1265"/>
              <a:gd name="T71" fmla="*/ 910 h 1032"/>
              <a:gd name="T72" fmla="*/ 661 w 1265"/>
              <a:gd name="T73" fmla="*/ 905 h 1032"/>
              <a:gd name="T74" fmla="*/ 634 w 1265"/>
              <a:gd name="T75" fmla="*/ 896 h 1032"/>
              <a:gd name="T76" fmla="*/ 583 w 1265"/>
              <a:gd name="T77" fmla="*/ 894 h 1032"/>
              <a:gd name="T78" fmla="*/ 543 w 1265"/>
              <a:gd name="T79" fmla="*/ 879 h 1032"/>
              <a:gd name="T80" fmla="*/ 530 w 1265"/>
              <a:gd name="T81" fmla="*/ 870 h 1032"/>
              <a:gd name="T82" fmla="*/ 516 w 1265"/>
              <a:gd name="T83" fmla="*/ 865 h 1032"/>
              <a:gd name="T84" fmla="*/ 478 w 1265"/>
              <a:gd name="T85" fmla="*/ 850 h 1032"/>
              <a:gd name="T86" fmla="*/ 456 w 1265"/>
              <a:gd name="T87" fmla="*/ 841 h 1032"/>
              <a:gd name="T88" fmla="*/ 416 w 1265"/>
              <a:gd name="T89" fmla="*/ 799 h 1032"/>
              <a:gd name="T90" fmla="*/ 385 w 1265"/>
              <a:gd name="T91" fmla="*/ 768 h 1032"/>
              <a:gd name="T92" fmla="*/ 378 w 1265"/>
              <a:gd name="T93" fmla="*/ 761 h 1032"/>
              <a:gd name="T94" fmla="*/ 365 w 1265"/>
              <a:gd name="T95" fmla="*/ 756 h 1032"/>
              <a:gd name="T96" fmla="*/ 347 w 1265"/>
              <a:gd name="T97" fmla="*/ 743 h 1032"/>
              <a:gd name="T98" fmla="*/ 298 w 1265"/>
              <a:gd name="T99" fmla="*/ 745 h 1032"/>
              <a:gd name="T100" fmla="*/ 154 w 1265"/>
              <a:gd name="T101" fmla="*/ 733 h 1032"/>
              <a:gd name="T102" fmla="*/ 40 w 1265"/>
              <a:gd name="T103" fmla="*/ 723 h 1032"/>
              <a:gd name="T104" fmla="*/ 0 w 1265"/>
              <a:gd name="T105" fmla="*/ 725 h 1032"/>
              <a:gd name="T106" fmla="*/ 0 w 1265"/>
              <a:gd name="T107" fmla="*/ 0 h 1032"/>
              <a:gd name="T108" fmla="*/ 227 w 1265"/>
              <a:gd name="T109" fmla="*/ 32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5" h="1032">
                <a:moveTo>
                  <a:pt x="227" y="32"/>
                </a:moveTo>
                <a:cubicBezTo>
                  <a:pt x="228" y="36"/>
                  <a:pt x="228" y="40"/>
                  <a:pt x="230" y="43"/>
                </a:cubicBezTo>
                <a:cubicBezTo>
                  <a:pt x="232" y="48"/>
                  <a:pt x="247" y="57"/>
                  <a:pt x="250" y="59"/>
                </a:cubicBezTo>
                <a:cubicBezTo>
                  <a:pt x="264" y="68"/>
                  <a:pt x="288" y="72"/>
                  <a:pt x="305" y="81"/>
                </a:cubicBezTo>
                <a:cubicBezTo>
                  <a:pt x="321" y="89"/>
                  <a:pt x="299" y="84"/>
                  <a:pt x="330" y="94"/>
                </a:cubicBezTo>
                <a:cubicBezTo>
                  <a:pt x="334" y="96"/>
                  <a:pt x="343" y="99"/>
                  <a:pt x="343" y="99"/>
                </a:cubicBezTo>
                <a:cubicBezTo>
                  <a:pt x="381" y="97"/>
                  <a:pt x="416" y="92"/>
                  <a:pt x="454" y="90"/>
                </a:cubicBezTo>
                <a:cubicBezTo>
                  <a:pt x="481" y="94"/>
                  <a:pt x="508" y="99"/>
                  <a:pt x="534" y="110"/>
                </a:cubicBezTo>
                <a:cubicBezTo>
                  <a:pt x="557" y="109"/>
                  <a:pt x="580" y="109"/>
                  <a:pt x="603" y="107"/>
                </a:cubicBezTo>
                <a:cubicBezTo>
                  <a:pt x="620" y="106"/>
                  <a:pt x="632" y="93"/>
                  <a:pt x="647" y="87"/>
                </a:cubicBezTo>
                <a:cubicBezTo>
                  <a:pt x="663" y="82"/>
                  <a:pt x="687" y="79"/>
                  <a:pt x="701" y="70"/>
                </a:cubicBezTo>
                <a:cubicBezTo>
                  <a:pt x="718" y="58"/>
                  <a:pt x="736" y="43"/>
                  <a:pt x="756" y="36"/>
                </a:cubicBezTo>
                <a:cubicBezTo>
                  <a:pt x="778" y="37"/>
                  <a:pt x="802" y="29"/>
                  <a:pt x="814" y="47"/>
                </a:cubicBezTo>
                <a:cubicBezTo>
                  <a:pt x="812" y="83"/>
                  <a:pt x="811" y="106"/>
                  <a:pt x="803" y="139"/>
                </a:cubicBezTo>
                <a:cubicBezTo>
                  <a:pt x="804" y="166"/>
                  <a:pt x="637" y="265"/>
                  <a:pt x="645" y="290"/>
                </a:cubicBezTo>
                <a:cubicBezTo>
                  <a:pt x="628" y="317"/>
                  <a:pt x="676" y="332"/>
                  <a:pt x="691" y="336"/>
                </a:cubicBezTo>
                <a:cubicBezTo>
                  <a:pt x="710" y="341"/>
                  <a:pt x="735" y="346"/>
                  <a:pt x="759" y="318"/>
                </a:cubicBezTo>
                <a:cubicBezTo>
                  <a:pt x="766" y="327"/>
                  <a:pt x="817" y="239"/>
                  <a:pt x="827" y="246"/>
                </a:cubicBezTo>
                <a:cubicBezTo>
                  <a:pt x="830" y="257"/>
                  <a:pt x="903" y="264"/>
                  <a:pt x="909" y="274"/>
                </a:cubicBezTo>
                <a:cubicBezTo>
                  <a:pt x="927" y="285"/>
                  <a:pt x="971" y="297"/>
                  <a:pt x="1012" y="327"/>
                </a:cubicBezTo>
                <a:cubicBezTo>
                  <a:pt x="1052" y="357"/>
                  <a:pt x="1148" y="417"/>
                  <a:pt x="1154" y="454"/>
                </a:cubicBezTo>
                <a:cubicBezTo>
                  <a:pt x="1152" y="482"/>
                  <a:pt x="1102" y="536"/>
                  <a:pt x="1049" y="550"/>
                </a:cubicBezTo>
                <a:cubicBezTo>
                  <a:pt x="1023" y="582"/>
                  <a:pt x="1009" y="616"/>
                  <a:pt x="996" y="650"/>
                </a:cubicBezTo>
                <a:cubicBezTo>
                  <a:pt x="983" y="684"/>
                  <a:pt x="977" y="732"/>
                  <a:pt x="969" y="754"/>
                </a:cubicBezTo>
                <a:cubicBezTo>
                  <a:pt x="965" y="779"/>
                  <a:pt x="967" y="765"/>
                  <a:pt x="952" y="785"/>
                </a:cubicBezTo>
                <a:cubicBezTo>
                  <a:pt x="924" y="763"/>
                  <a:pt x="965" y="844"/>
                  <a:pt x="936" y="821"/>
                </a:cubicBezTo>
                <a:cubicBezTo>
                  <a:pt x="936" y="840"/>
                  <a:pt x="916" y="933"/>
                  <a:pt x="952" y="899"/>
                </a:cubicBezTo>
                <a:cubicBezTo>
                  <a:pt x="994" y="872"/>
                  <a:pt x="1102" y="664"/>
                  <a:pt x="1152" y="616"/>
                </a:cubicBezTo>
                <a:cubicBezTo>
                  <a:pt x="1202" y="569"/>
                  <a:pt x="1238" y="592"/>
                  <a:pt x="1252" y="612"/>
                </a:cubicBezTo>
                <a:cubicBezTo>
                  <a:pt x="1265" y="632"/>
                  <a:pt x="1241" y="698"/>
                  <a:pt x="1232" y="736"/>
                </a:cubicBezTo>
                <a:cubicBezTo>
                  <a:pt x="1223" y="775"/>
                  <a:pt x="1237" y="799"/>
                  <a:pt x="1198" y="845"/>
                </a:cubicBezTo>
                <a:cubicBezTo>
                  <a:pt x="1160" y="892"/>
                  <a:pt x="1056" y="989"/>
                  <a:pt x="1001" y="1016"/>
                </a:cubicBezTo>
                <a:cubicBezTo>
                  <a:pt x="1001" y="1024"/>
                  <a:pt x="867" y="1008"/>
                  <a:pt x="867" y="1008"/>
                </a:cubicBezTo>
                <a:cubicBezTo>
                  <a:pt x="867" y="1032"/>
                  <a:pt x="771" y="936"/>
                  <a:pt x="770" y="961"/>
                </a:cubicBezTo>
                <a:cubicBezTo>
                  <a:pt x="768" y="989"/>
                  <a:pt x="761" y="929"/>
                  <a:pt x="752" y="954"/>
                </a:cubicBezTo>
                <a:cubicBezTo>
                  <a:pt x="743" y="978"/>
                  <a:pt x="746" y="900"/>
                  <a:pt x="718" y="910"/>
                </a:cubicBezTo>
                <a:cubicBezTo>
                  <a:pt x="699" y="909"/>
                  <a:pt x="680" y="909"/>
                  <a:pt x="661" y="905"/>
                </a:cubicBezTo>
                <a:cubicBezTo>
                  <a:pt x="651" y="903"/>
                  <a:pt x="644" y="897"/>
                  <a:pt x="634" y="896"/>
                </a:cubicBezTo>
                <a:cubicBezTo>
                  <a:pt x="617" y="895"/>
                  <a:pt x="600" y="895"/>
                  <a:pt x="583" y="894"/>
                </a:cubicBezTo>
                <a:cubicBezTo>
                  <a:pt x="569" y="890"/>
                  <a:pt x="557" y="882"/>
                  <a:pt x="543" y="879"/>
                </a:cubicBezTo>
                <a:cubicBezTo>
                  <a:pt x="538" y="876"/>
                  <a:pt x="535" y="872"/>
                  <a:pt x="530" y="870"/>
                </a:cubicBezTo>
                <a:cubicBezTo>
                  <a:pt x="525" y="868"/>
                  <a:pt x="516" y="865"/>
                  <a:pt x="516" y="865"/>
                </a:cubicBezTo>
                <a:cubicBezTo>
                  <a:pt x="507" y="850"/>
                  <a:pt x="496" y="852"/>
                  <a:pt x="478" y="850"/>
                </a:cubicBezTo>
                <a:cubicBezTo>
                  <a:pt x="470" y="847"/>
                  <a:pt x="465" y="843"/>
                  <a:pt x="456" y="841"/>
                </a:cubicBezTo>
                <a:cubicBezTo>
                  <a:pt x="440" y="830"/>
                  <a:pt x="432" y="809"/>
                  <a:pt x="416" y="799"/>
                </a:cubicBezTo>
                <a:cubicBezTo>
                  <a:pt x="408" y="786"/>
                  <a:pt x="395" y="778"/>
                  <a:pt x="385" y="768"/>
                </a:cubicBezTo>
                <a:cubicBezTo>
                  <a:pt x="383" y="765"/>
                  <a:pt x="381" y="763"/>
                  <a:pt x="378" y="761"/>
                </a:cubicBezTo>
                <a:cubicBezTo>
                  <a:pt x="375" y="758"/>
                  <a:pt x="365" y="756"/>
                  <a:pt x="365" y="756"/>
                </a:cubicBezTo>
                <a:cubicBezTo>
                  <a:pt x="360" y="748"/>
                  <a:pt x="355" y="748"/>
                  <a:pt x="347" y="743"/>
                </a:cubicBezTo>
                <a:cubicBezTo>
                  <a:pt x="331" y="744"/>
                  <a:pt x="315" y="745"/>
                  <a:pt x="298" y="745"/>
                </a:cubicBezTo>
                <a:cubicBezTo>
                  <a:pt x="264" y="751"/>
                  <a:pt x="204" y="737"/>
                  <a:pt x="154" y="733"/>
                </a:cubicBezTo>
                <a:cubicBezTo>
                  <a:pt x="111" y="730"/>
                  <a:pt x="66" y="725"/>
                  <a:pt x="40" y="723"/>
                </a:cubicBezTo>
                <a:cubicBezTo>
                  <a:pt x="14" y="722"/>
                  <a:pt x="7" y="845"/>
                  <a:pt x="0" y="725"/>
                </a:cubicBezTo>
                <a:lnTo>
                  <a:pt x="0" y="0"/>
                </a:lnTo>
                <a:lnTo>
                  <a:pt x="227" y="32"/>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3" name="Freeform 15" descr="Large confetti"/>
          <p:cNvSpPr>
            <a:spLocks/>
          </p:cNvSpPr>
          <p:nvPr/>
        </p:nvSpPr>
        <p:spPr bwMode="auto">
          <a:xfrm>
            <a:off x="2590801" y="4497389"/>
            <a:ext cx="2379663" cy="2352675"/>
          </a:xfrm>
          <a:custGeom>
            <a:avLst/>
            <a:gdLst>
              <a:gd name="T0" fmla="*/ 1492 w 1499"/>
              <a:gd name="T1" fmla="*/ 1482 h 1482"/>
              <a:gd name="T2" fmla="*/ 1488 w 1499"/>
              <a:gd name="T3" fmla="*/ 1444 h 1482"/>
              <a:gd name="T4" fmla="*/ 1499 w 1499"/>
              <a:gd name="T5" fmla="*/ 1424 h 1482"/>
              <a:gd name="T6" fmla="*/ 1492 w 1499"/>
              <a:gd name="T7" fmla="*/ 1395 h 1482"/>
              <a:gd name="T8" fmla="*/ 1477 w 1499"/>
              <a:gd name="T9" fmla="*/ 1386 h 1482"/>
              <a:gd name="T10" fmla="*/ 1426 w 1499"/>
              <a:gd name="T11" fmla="*/ 1355 h 1482"/>
              <a:gd name="T12" fmla="*/ 1408 w 1499"/>
              <a:gd name="T13" fmla="*/ 1337 h 1482"/>
              <a:gd name="T14" fmla="*/ 1392 w 1499"/>
              <a:gd name="T15" fmla="*/ 1311 h 1482"/>
              <a:gd name="T16" fmla="*/ 1381 w 1499"/>
              <a:gd name="T17" fmla="*/ 1275 h 1482"/>
              <a:gd name="T18" fmla="*/ 1337 w 1499"/>
              <a:gd name="T19" fmla="*/ 1246 h 1482"/>
              <a:gd name="T20" fmla="*/ 1317 w 1499"/>
              <a:gd name="T21" fmla="*/ 1231 h 1482"/>
              <a:gd name="T22" fmla="*/ 1237 w 1499"/>
              <a:gd name="T23" fmla="*/ 1164 h 1482"/>
              <a:gd name="T24" fmla="*/ 1203 w 1499"/>
              <a:gd name="T25" fmla="*/ 1151 h 1482"/>
              <a:gd name="T26" fmla="*/ 1157 w 1499"/>
              <a:gd name="T27" fmla="*/ 1115 h 1482"/>
              <a:gd name="T28" fmla="*/ 1143 w 1499"/>
              <a:gd name="T29" fmla="*/ 1100 h 1482"/>
              <a:gd name="T30" fmla="*/ 1139 w 1499"/>
              <a:gd name="T31" fmla="*/ 1086 h 1482"/>
              <a:gd name="T32" fmla="*/ 1112 w 1499"/>
              <a:gd name="T33" fmla="*/ 1031 h 1482"/>
              <a:gd name="T34" fmla="*/ 1097 w 1499"/>
              <a:gd name="T35" fmla="*/ 1060 h 1482"/>
              <a:gd name="T36" fmla="*/ 1081 w 1499"/>
              <a:gd name="T37" fmla="*/ 1095 h 1482"/>
              <a:gd name="T38" fmla="*/ 1079 w 1499"/>
              <a:gd name="T39" fmla="*/ 1088 h 1482"/>
              <a:gd name="T40" fmla="*/ 1072 w 1499"/>
              <a:gd name="T41" fmla="*/ 1086 h 1482"/>
              <a:gd name="T42" fmla="*/ 1052 w 1499"/>
              <a:gd name="T43" fmla="*/ 1075 h 1482"/>
              <a:gd name="T44" fmla="*/ 1039 w 1499"/>
              <a:gd name="T45" fmla="*/ 1071 h 1482"/>
              <a:gd name="T46" fmla="*/ 1017 w 1499"/>
              <a:gd name="T47" fmla="*/ 1035 h 1482"/>
              <a:gd name="T48" fmla="*/ 1014 w 1499"/>
              <a:gd name="T49" fmla="*/ 997 h 1482"/>
              <a:gd name="T50" fmla="*/ 1012 w 1499"/>
              <a:gd name="T51" fmla="*/ 984 h 1482"/>
              <a:gd name="T52" fmla="*/ 983 w 1499"/>
              <a:gd name="T53" fmla="*/ 915 h 1482"/>
              <a:gd name="T54" fmla="*/ 957 w 1499"/>
              <a:gd name="T55" fmla="*/ 895 h 1482"/>
              <a:gd name="T56" fmla="*/ 943 w 1499"/>
              <a:gd name="T57" fmla="*/ 866 h 1482"/>
              <a:gd name="T58" fmla="*/ 923 w 1499"/>
              <a:gd name="T59" fmla="*/ 822 h 1482"/>
              <a:gd name="T60" fmla="*/ 901 w 1499"/>
              <a:gd name="T61" fmla="*/ 788 h 1482"/>
              <a:gd name="T62" fmla="*/ 881 w 1499"/>
              <a:gd name="T63" fmla="*/ 791 h 1482"/>
              <a:gd name="T64" fmla="*/ 852 w 1499"/>
              <a:gd name="T65" fmla="*/ 822 h 1482"/>
              <a:gd name="T66" fmla="*/ 843 w 1499"/>
              <a:gd name="T67" fmla="*/ 837 h 1482"/>
              <a:gd name="T68" fmla="*/ 841 w 1499"/>
              <a:gd name="T69" fmla="*/ 844 h 1482"/>
              <a:gd name="T70" fmla="*/ 823 w 1499"/>
              <a:gd name="T71" fmla="*/ 851 h 1482"/>
              <a:gd name="T72" fmla="*/ 814 w 1499"/>
              <a:gd name="T73" fmla="*/ 860 h 1482"/>
              <a:gd name="T74" fmla="*/ 801 w 1499"/>
              <a:gd name="T75" fmla="*/ 871 h 1482"/>
              <a:gd name="T76" fmla="*/ 781 w 1499"/>
              <a:gd name="T77" fmla="*/ 884 h 1482"/>
              <a:gd name="T78" fmla="*/ 777 w 1499"/>
              <a:gd name="T79" fmla="*/ 891 h 1482"/>
              <a:gd name="T80" fmla="*/ 725 w 1499"/>
              <a:gd name="T81" fmla="*/ 926 h 1482"/>
              <a:gd name="T82" fmla="*/ 688 w 1499"/>
              <a:gd name="T83" fmla="*/ 924 h 1482"/>
              <a:gd name="T84" fmla="*/ 654 w 1499"/>
              <a:gd name="T85" fmla="*/ 904 h 1482"/>
              <a:gd name="T86" fmla="*/ 563 w 1499"/>
              <a:gd name="T87" fmla="*/ 826 h 1482"/>
              <a:gd name="T88" fmla="*/ 534 w 1499"/>
              <a:gd name="T89" fmla="*/ 684 h 1482"/>
              <a:gd name="T90" fmla="*/ 512 w 1499"/>
              <a:gd name="T91" fmla="*/ 637 h 1482"/>
              <a:gd name="T92" fmla="*/ 485 w 1499"/>
              <a:gd name="T93" fmla="*/ 609 h 1482"/>
              <a:gd name="T94" fmla="*/ 561 w 1499"/>
              <a:gd name="T95" fmla="*/ 566 h 1482"/>
              <a:gd name="T96" fmla="*/ 536 w 1499"/>
              <a:gd name="T97" fmla="*/ 540 h 1482"/>
              <a:gd name="T98" fmla="*/ 532 w 1499"/>
              <a:gd name="T99" fmla="*/ 531 h 1482"/>
              <a:gd name="T100" fmla="*/ 519 w 1499"/>
              <a:gd name="T101" fmla="*/ 506 h 1482"/>
              <a:gd name="T102" fmla="*/ 508 w 1499"/>
              <a:gd name="T103" fmla="*/ 491 h 1482"/>
              <a:gd name="T104" fmla="*/ 510 w 1499"/>
              <a:gd name="T105" fmla="*/ 464 h 1482"/>
              <a:gd name="T106" fmla="*/ 470 w 1499"/>
              <a:gd name="T107" fmla="*/ 413 h 1482"/>
              <a:gd name="T108" fmla="*/ 363 w 1499"/>
              <a:gd name="T109" fmla="*/ 311 h 1482"/>
              <a:gd name="T110" fmla="*/ 356 w 1499"/>
              <a:gd name="T111" fmla="*/ 241 h 1482"/>
              <a:gd name="T112" fmla="*/ 311 w 1499"/>
              <a:gd name="T113" fmla="*/ 213 h 1482"/>
              <a:gd name="T114" fmla="*/ 293 w 1499"/>
              <a:gd name="T115" fmla="*/ 185 h 1482"/>
              <a:gd name="T116" fmla="*/ 176 w 1499"/>
              <a:gd name="T117" fmla="*/ 163 h 1482"/>
              <a:gd name="T118" fmla="*/ 293 w 1499"/>
              <a:gd name="T119" fmla="*/ 300 h 1482"/>
              <a:gd name="T120" fmla="*/ 0 w 1499"/>
              <a:gd name="T121" fmla="*/ 197 h 1482"/>
              <a:gd name="T122" fmla="*/ 6 w 1499"/>
              <a:gd name="T123" fmla="*/ 1481 h 1482"/>
              <a:gd name="T124" fmla="*/ 1492 w 1499"/>
              <a:gd name="T125"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9" h="1482">
                <a:moveTo>
                  <a:pt x="1492" y="1482"/>
                </a:moveTo>
                <a:cubicBezTo>
                  <a:pt x="1484" y="1469"/>
                  <a:pt x="1483" y="1461"/>
                  <a:pt x="1488" y="1444"/>
                </a:cubicBezTo>
                <a:cubicBezTo>
                  <a:pt x="1490" y="1437"/>
                  <a:pt x="1496" y="1431"/>
                  <a:pt x="1499" y="1424"/>
                </a:cubicBezTo>
                <a:cubicBezTo>
                  <a:pt x="1496" y="1404"/>
                  <a:pt x="1498" y="1413"/>
                  <a:pt x="1492" y="1395"/>
                </a:cubicBezTo>
                <a:cubicBezTo>
                  <a:pt x="1492" y="1393"/>
                  <a:pt x="1477" y="1386"/>
                  <a:pt x="1477" y="1386"/>
                </a:cubicBezTo>
                <a:cubicBezTo>
                  <a:pt x="1456" y="1377"/>
                  <a:pt x="1444" y="1367"/>
                  <a:pt x="1426" y="1355"/>
                </a:cubicBezTo>
                <a:cubicBezTo>
                  <a:pt x="1421" y="1347"/>
                  <a:pt x="1416" y="1343"/>
                  <a:pt x="1408" y="1337"/>
                </a:cubicBezTo>
                <a:cubicBezTo>
                  <a:pt x="1401" y="1327"/>
                  <a:pt x="1395" y="1324"/>
                  <a:pt x="1392" y="1311"/>
                </a:cubicBezTo>
                <a:cubicBezTo>
                  <a:pt x="1390" y="1299"/>
                  <a:pt x="1389" y="1285"/>
                  <a:pt x="1381" y="1275"/>
                </a:cubicBezTo>
                <a:cubicBezTo>
                  <a:pt x="1370" y="1262"/>
                  <a:pt x="1351" y="1256"/>
                  <a:pt x="1337" y="1246"/>
                </a:cubicBezTo>
                <a:cubicBezTo>
                  <a:pt x="1331" y="1238"/>
                  <a:pt x="1326" y="1235"/>
                  <a:pt x="1317" y="1231"/>
                </a:cubicBezTo>
                <a:cubicBezTo>
                  <a:pt x="1300" y="1206"/>
                  <a:pt x="1260" y="1177"/>
                  <a:pt x="1237" y="1164"/>
                </a:cubicBezTo>
                <a:cubicBezTo>
                  <a:pt x="1227" y="1158"/>
                  <a:pt x="1213" y="1158"/>
                  <a:pt x="1203" y="1151"/>
                </a:cubicBezTo>
                <a:cubicBezTo>
                  <a:pt x="1188" y="1140"/>
                  <a:pt x="1175" y="1121"/>
                  <a:pt x="1157" y="1115"/>
                </a:cubicBezTo>
                <a:cubicBezTo>
                  <a:pt x="1152" y="1111"/>
                  <a:pt x="1146" y="1105"/>
                  <a:pt x="1143" y="1100"/>
                </a:cubicBezTo>
                <a:cubicBezTo>
                  <a:pt x="1141" y="1096"/>
                  <a:pt x="1139" y="1086"/>
                  <a:pt x="1139" y="1086"/>
                </a:cubicBezTo>
                <a:cubicBezTo>
                  <a:pt x="1137" y="1063"/>
                  <a:pt x="1137" y="1039"/>
                  <a:pt x="1112" y="1031"/>
                </a:cubicBezTo>
                <a:cubicBezTo>
                  <a:pt x="1102" y="1038"/>
                  <a:pt x="1102" y="1048"/>
                  <a:pt x="1097" y="1060"/>
                </a:cubicBezTo>
                <a:cubicBezTo>
                  <a:pt x="1092" y="1071"/>
                  <a:pt x="1087" y="1084"/>
                  <a:pt x="1081" y="1095"/>
                </a:cubicBezTo>
                <a:cubicBezTo>
                  <a:pt x="1080" y="1093"/>
                  <a:pt x="1080" y="1090"/>
                  <a:pt x="1079" y="1088"/>
                </a:cubicBezTo>
                <a:cubicBezTo>
                  <a:pt x="1077" y="1087"/>
                  <a:pt x="1074" y="1087"/>
                  <a:pt x="1072" y="1086"/>
                </a:cubicBezTo>
                <a:cubicBezTo>
                  <a:pt x="1066" y="1083"/>
                  <a:pt x="1059" y="1078"/>
                  <a:pt x="1052" y="1075"/>
                </a:cubicBezTo>
                <a:cubicBezTo>
                  <a:pt x="1048" y="1073"/>
                  <a:pt x="1039" y="1071"/>
                  <a:pt x="1039" y="1071"/>
                </a:cubicBezTo>
                <a:cubicBezTo>
                  <a:pt x="1028" y="1060"/>
                  <a:pt x="1023" y="1048"/>
                  <a:pt x="1017" y="1035"/>
                </a:cubicBezTo>
                <a:cubicBezTo>
                  <a:pt x="1016" y="1023"/>
                  <a:pt x="1016" y="1010"/>
                  <a:pt x="1014" y="997"/>
                </a:cubicBezTo>
                <a:cubicBezTo>
                  <a:pt x="1014" y="993"/>
                  <a:pt x="1013" y="988"/>
                  <a:pt x="1012" y="984"/>
                </a:cubicBezTo>
                <a:cubicBezTo>
                  <a:pt x="1010" y="951"/>
                  <a:pt x="1019" y="924"/>
                  <a:pt x="983" y="915"/>
                </a:cubicBezTo>
                <a:cubicBezTo>
                  <a:pt x="974" y="908"/>
                  <a:pt x="967" y="900"/>
                  <a:pt x="957" y="895"/>
                </a:cubicBezTo>
                <a:cubicBezTo>
                  <a:pt x="951" y="886"/>
                  <a:pt x="948" y="876"/>
                  <a:pt x="943" y="866"/>
                </a:cubicBezTo>
                <a:cubicBezTo>
                  <a:pt x="936" y="851"/>
                  <a:pt x="929" y="837"/>
                  <a:pt x="923" y="822"/>
                </a:cubicBezTo>
                <a:cubicBezTo>
                  <a:pt x="918" y="807"/>
                  <a:pt x="916" y="796"/>
                  <a:pt x="901" y="788"/>
                </a:cubicBezTo>
                <a:cubicBezTo>
                  <a:pt x="894" y="789"/>
                  <a:pt x="887" y="788"/>
                  <a:pt x="881" y="791"/>
                </a:cubicBezTo>
                <a:cubicBezTo>
                  <a:pt x="868" y="797"/>
                  <a:pt x="864" y="814"/>
                  <a:pt x="852" y="822"/>
                </a:cubicBezTo>
                <a:cubicBezTo>
                  <a:pt x="847" y="837"/>
                  <a:pt x="854" y="818"/>
                  <a:pt x="843" y="837"/>
                </a:cubicBezTo>
                <a:cubicBezTo>
                  <a:pt x="842" y="839"/>
                  <a:pt x="843" y="843"/>
                  <a:pt x="841" y="844"/>
                </a:cubicBezTo>
                <a:cubicBezTo>
                  <a:pt x="836" y="848"/>
                  <a:pt x="829" y="848"/>
                  <a:pt x="823" y="851"/>
                </a:cubicBezTo>
                <a:cubicBezTo>
                  <a:pt x="818" y="866"/>
                  <a:pt x="825" y="850"/>
                  <a:pt x="814" y="860"/>
                </a:cubicBezTo>
                <a:cubicBezTo>
                  <a:pt x="798" y="873"/>
                  <a:pt x="816" y="866"/>
                  <a:pt x="801" y="871"/>
                </a:cubicBezTo>
                <a:cubicBezTo>
                  <a:pt x="795" y="876"/>
                  <a:pt x="787" y="879"/>
                  <a:pt x="781" y="884"/>
                </a:cubicBezTo>
                <a:cubicBezTo>
                  <a:pt x="779" y="886"/>
                  <a:pt x="778" y="889"/>
                  <a:pt x="777" y="891"/>
                </a:cubicBezTo>
                <a:cubicBezTo>
                  <a:pt x="762" y="906"/>
                  <a:pt x="746" y="921"/>
                  <a:pt x="725" y="926"/>
                </a:cubicBezTo>
                <a:cubicBezTo>
                  <a:pt x="713" y="926"/>
                  <a:pt x="700" y="926"/>
                  <a:pt x="688" y="924"/>
                </a:cubicBezTo>
                <a:cubicBezTo>
                  <a:pt x="677" y="923"/>
                  <a:pt x="663" y="909"/>
                  <a:pt x="654" y="904"/>
                </a:cubicBezTo>
                <a:cubicBezTo>
                  <a:pt x="618" y="882"/>
                  <a:pt x="587" y="862"/>
                  <a:pt x="563" y="826"/>
                </a:cubicBezTo>
                <a:cubicBezTo>
                  <a:pt x="551" y="779"/>
                  <a:pt x="547" y="731"/>
                  <a:pt x="534" y="684"/>
                </a:cubicBezTo>
                <a:cubicBezTo>
                  <a:pt x="530" y="668"/>
                  <a:pt x="526" y="647"/>
                  <a:pt x="512" y="637"/>
                </a:cubicBezTo>
                <a:cubicBezTo>
                  <a:pt x="508" y="627"/>
                  <a:pt x="494" y="616"/>
                  <a:pt x="485" y="609"/>
                </a:cubicBezTo>
                <a:cubicBezTo>
                  <a:pt x="476" y="600"/>
                  <a:pt x="574" y="570"/>
                  <a:pt x="561" y="566"/>
                </a:cubicBezTo>
                <a:cubicBezTo>
                  <a:pt x="544" y="568"/>
                  <a:pt x="552" y="536"/>
                  <a:pt x="536" y="540"/>
                </a:cubicBezTo>
                <a:cubicBezTo>
                  <a:pt x="526" y="547"/>
                  <a:pt x="543" y="525"/>
                  <a:pt x="532" y="531"/>
                </a:cubicBezTo>
                <a:cubicBezTo>
                  <a:pt x="523" y="535"/>
                  <a:pt x="528" y="504"/>
                  <a:pt x="519" y="506"/>
                </a:cubicBezTo>
                <a:cubicBezTo>
                  <a:pt x="506" y="504"/>
                  <a:pt x="518" y="499"/>
                  <a:pt x="508" y="491"/>
                </a:cubicBezTo>
                <a:cubicBezTo>
                  <a:pt x="500" y="484"/>
                  <a:pt x="518" y="468"/>
                  <a:pt x="510" y="464"/>
                </a:cubicBezTo>
                <a:cubicBezTo>
                  <a:pt x="514" y="432"/>
                  <a:pt x="494" y="439"/>
                  <a:pt x="470" y="413"/>
                </a:cubicBezTo>
                <a:cubicBezTo>
                  <a:pt x="445" y="387"/>
                  <a:pt x="382" y="339"/>
                  <a:pt x="363" y="311"/>
                </a:cubicBezTo>
                <a:cubicBezTo>
                  <a:pt x="355" y="232"/>
                  <a:pt x="375" y="267"/>
                  <a:pt x="356" y="241"/>
                </a:cubicBezTo>
                <a:cubicBezTo>
                  <a:pt x="347" y="225"/>
                  <a:pt x="322" y="222"/>
                  <a:pt x="311" y="213"/>
                </a:cubicBezTo>
                <a:cubicBezTo>
                  <a:pt x="301" y="204"/>
                  <a:pt x="316" y="193"/>
                  <a:pt x="293" y="185"/>
                </a:cubicBezTo>
                <a:cubicBezTo>
                  <a:pt x="271" y="176"/>
                  <a:pt x="176" y="143"/>
                  <a:pt x="176" y="163"/>
                </a:cubicBezTo>
                <a:cubicBezTo>
                  <a:pt x="176" y="182"/>
                  <a:pt x="323" y="295"/>
                  <a:pt x="293" y="300"/>
                </a:cubicBezTo>
                <a:cubicBezTo>
                  <a:pt x="264" y="306"/>
                  <a:pt x="48" y="0"/>
                  <a:pt x="0" y="197"/>
                </a:cubicBezTo>
                <a:lnTo>
                  <a:pt x="6" y="1481"/>
                </a:lnTo>
                <a:lnTo>
                  <a:pt x="1492" y="1482"/>
                </a:ln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4" name="Freeform 16"/>
          <p:cNvSpPr>
            <a:spLocks/>
          </p:cNvSpPr>
          <p:nvPr/>
        </p:nvSpPr>
        <p:spPr bwMode="auto">
          <a:xfrm>
            <a:off x="5314950" y="1195388"/>
            <a:ext cx="3887788" cy="5662612"/>
          </a:xfrm>
          <a:custGeom>
            <a:avLst/>
            <a:gdLst>
              <a:gd name="T0" fmla="*/ 10 w 2449"/>
              <a:gd name="T1" fmla="*/ 3490 h 3567"/>
              <a:gd name="T2" fmla="*/ 69 w 2449"/>
              <a:gd name="T3" fmla="*/ 3336 h 3567"/>
              <a:gd name="T4" fmla="*/ 290 w 2449"/>
              <a:gd name="T5" fmla="*/ 3137 h 3567"/>
              <a:gd name="T6" fmla="*/ 413 w 2449"/>
              <a:gd name="T7" fmla="*/ 3071 h 3567"/>
              <a:gd name="T8" fmla="*/ 491 w 2449"/>
              <a:gd name="T9" fmla="*/ 3031 h 3567"/>
              <a:gd name="T10" fmla="*/ 627 w 2449"/>
              <a:gd name="T11" fmla="*/ 2958 h 3567"/>
              <a:gd name="T12" fmla="*/ 755 w 2449"/>
              <a:gd name="T13" fmla="*/ 2887 h 3567"/>
              <a:gd name="T14" fmla="*/ 968 w 2449"/>
              <a:gd name="T15" fmla="*/ 2730 h 3567"/>
              <a:gd name="T16" fmla="*/ 1028 w 2449"/>
              <a:gd name="T17" fmla="*/ 2631 h 3567"/>
              <a:gd name="T18" fmla="*/ 1084 w 2449"/>
              <a:gd name="T19" fmla="*/ 2641 h 3567"/>
              <a:gd name="T20" fmla="*/ 1316 w 2449"/>
              <a:gd name="T21" fmla="*/ 2488 h 3567"/>
              <a:gd name="T22" fmla="*/ 1474 w 2449"/>
              <a:gd name="T23" fmla="*/ 2316 h 3567"/>
              <a:gd name="T24" fmla="*/ 1519 w 2449"/>
              <a:gd name="T25" fmla="*/ 2050 h 3567"/>
              <a:gd name="T26" fmla="*/ 1523 w 2449"/>
              <a:gd name="T27" fmla="*/ 1836 h 3567"/>
              <a:gd name="T28" fmla="*/ 1545 w 2449"/>
              <a:gd name="T29" fmla="*/ 1482 h 3567"/>
              <a:gd name="T30" fmla="*/ 1580 w 2449"/>
              <a:gd name="T31" fmla="*/ 1180 h 3567"/>
              <a:gd name="T32" fmla="*/ 1618 w 2449"/>
              <a:gd name="T33" fmla="*/ 1081 h 3567"/>
              <a:gd name="T34" fmla="*/ 1685 w 2449"/>
              <a:gd name="T35" fmla="*/ 971 h 3567"/>
              <a:gd name="T36" fmla="*/ 1790 w 2449"/>
              <a:gd name="T37" fmla="*/ 852 h 3567"/>
              <a:gd name="T38" fmla="*/ 1919 w 2449"/>
              <a:gd name="T39" fmla="*/ 703 h 3567"/>
              <a:gd name="T40" fmla="*/ 2039 w 2449"/>
              <a:gd name="T41" fmla="*/ 577 h 3567"/>
              <a:gd name="T42" fmla="*/ 2132 w 2449"/>
              <a:gd name="T43" fmla="*/ 492 h 3567"/>
              <a:gd name="T44" fmla="*/ 2220 w 2449"/>
              <a:gd name="T45" fmla="*/ 397 h 3567"/>
              <a:gd name="T46" fmla="*/ 2295 w 2449"/>
              <a:gd name="T47" fmla="*/ 304 h 3567"/>
              <a:gd name="T48" fmla="*/ 2392 w 2449"/>
              <a:gd name="T49" fmla="*/ 154 h 3567"/>
              <a:gd name="T50" fmla="*/ 2435 w 2449"/>
              <a:gd name="T51" fmla="*/ 378 h 3567"/>
              <a:gd name="T52" fmla="*/ 2432 w 2449"/>
              <a:gd name="T53" fmla="*/ 383 h 3567"/>
              <a:gd name="T54" fmla="*/ 2411 w 2449"/>
              <a:gd name="T55" fmla="*/ 406 h 3567"/>
              <a:gd name="T56" fmla="*/ 2292 w 2449"/>
              <a:gd name="T57" fmla="*/ 506 h 3567"/>
              <a:gd name="T58" fmla="*/ 2218 w 2449"/>
              <a:gd name="T59" fmla="*/ 571 h 3567"/>
              <a:gd name="T60" fmla="*/ 2138 w 2449"/>
              <a:gd name="T61" fmla="*/ 654 h 3567"/>
              <a:gd name="T62" fmla="*/ 2007 w 2449"/>
              <a:gd name="T63" fmla="*/ 795 h 3567"/>
              <a:gd name="T64" fmla="*/ 1928 w 2449"/>
              <a:gd name="T65" fmla="*/ 916 h 3567"/>
              <a:gd name="T66" fmla="*/ 1817 w 2449"/>
              <a:gd name="T67" fmla="*/ 1036 h 3567"/>
              <a:gd name="T68" fmla="*/ 1736 w 2449"/>
              <a:gd name="T69" fmla="*/ 1265 h 3567"/>
              <a:gd name="T70" fmla="*/ 1732 w 2449"/>
              <a:gd name="T71" fmla="*/ 1415 h 3567"/>
              <a:gd name="T72" fmla="*/ 1708 w 2449"/>
              <a:gd name="T73" fmla="*/ 1706 h 3567"/>
              <a:gd name="T74" fmla="*/ 1689 w 2449"/>
              <a:gd name="T75" fmla="*/ 2118 h 3567"/>
              <a:gd name="T76" fmla="*/ 1656 w 2449"/>
              <a:gd name="T77" fmla="*/ 2337 h 3567"/>
              <a:gd name="T78" fmla="*/ 1591 w 2449"/>
              <a:gd name="T79" fmla="*/ 2515 h 3567"/>
              <a:gd name="T80" fmla="*/ 1450 w 2449"/>
              <a:gd name="T81" fmla="*/ 2622 h 3567"/>
              <a:gd name="T82" fmla="*/ 1324 w 2449"/>
              <a:gd name="T83" fmla="*/ 2716 h 3567"/>
              <a:gd name="T84" fmla="*/ 1194 w 2449"/>
              <a:gd name="T85" fmla="*/ 2785 h 3567"/>
              <a:gd name="T86" fmla="*/ 1059 w 2449"/>
              <a:gd name="T87" fmla="*/ 2877 h 3567"/>
              <a:gd name="T88" fmla="*/ 912 w 2449"/>
              <a:gd name="T89" fmla="*/ 2994 h 3567"/>
              <a:gd name="T90" fmla="*/ 826 w 2449"/>
              <a:gd name="T91" fmla="*/ 3042 h 3567"/>
              <a:gd name="T92" fmla="*/ 672 w 2449"/>
              <a:gd name="T93" fmla="*/ 3137 h 3567"/>
              <a:gd name="T94" fmla="*/ 512 w 2449"/>
              <a:gd name="T95" fmla="*/ 3245 h 3567"/>
              <a:gd name="T96" fmla="*/ 309 w 2449"/>
              <a:gd name="T97" fmla="*/ 3355 h 3567"/>
              <a:gd name="T98" fmla="*/ 234 w 2449"/>
              <a:gd name="T99" fmla="*/ 3481 h 3567"/>
              <a:gd name="T100" fmla="*/ 0 w 2449"/>
              <a:gd name="T101" fmla="*/ 3564 h 3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9" h="3567">
                <a:moveTo>
                  <a:pt x="0" y="3564"/>
                </a:moveTo>
                <a:lnTo>
                  <a:pt x="10" y="3490"/>
                </a:lnTo>
                <a:cubicBezTo>
                  <a:pt x="18" y="3461"/>
                  <a:pt x="35" y="3416"/>
                  <a:pt x="45" y="3391"/>
                </a:cubicBezTo>
                <a:cubicBezTo>
                  <a:pt x="55" y="3365"/>
                  <a:pt x="48" y="3366"/>
                  <a:pt x="69" y="3336"/>
                </a:cubicBezTo>
                <a:cubicBezTo>
                  <a:pt x="86" y="3304"/>
                  <a:pt x="133" y="3244"/>
                  <a:pt x="170" y="3211"/>
                </a:cubicBezTo>
                <a:cubicBezTo>
                  <a:pt x="207" y="3178"/>
                  <a:pt x="259" y="3155"/>
                  <a:pt x="290" y="3137"/>
                </a:cubicBezTo>
                <a:cubicBezTo>
                  <a:pt x="294" y="3133"/>
                  <a:pt x="333" y="3116"/>
                  <a:pt x="354" y="3105"/>
                </a:cubicBezTo>
                <a:cubicBezTo>
                  <a:pt x="374" y="3094"/>
                  <a:pt x="398" y="3081"/>
                  <a:pt x="413" y="3071"/>
                </a:cubicBezTo>
                <a:cubicBezTo>
                  <a:pt x="427" y="3067"/>
                  <a:pt x="431" y="3053"/>
                  <a:pt x="446" y="3048"/>
                </a:cubicBezTo>
                <a:cubicBezTo>
                  <a:pt x="460" y="3044"/>
                  <a:pt x="491" y="3031"/>
                  <a:pt x="491" y="3031"/>
                </a:cubicBezTo>
                <a:cubicBezTo>
                  <a:pt x="524" y="2997"/>
                  <a:pt x="545" y="3005"/>
                  <a:pt x="586" y="2985"/>
                </a:cubicBezTo>
                <a:cubicBezTo>
                  <a:pt x="600" y="2978"/>
                  <a:pt x="614" y="2965"/>
                  <a:pt x="627" y="2958"/>
                </a:cubicBezTo>
                <a:cubicBezTo>
                  <a:pt x="656" y="2941"/>
                  <a:pt x="680" y="2925"/>
                  <a:pt x="712" y="2914"/>
                </a:cubicBezTo>
                <a:cubicBezTo>
                  <a:pt x="726" y="2909"/>
                  <a:pt x="741" y="2893"/>
                  <a:pt x="755" y="2887"/>
                </a:cubicBezTo>
                <a:cubicBezTo>
                  <a:pt x="817" y="2855"/>
                  <a:pt x="795" y="2868"/>
                  <a:pt x="853" y="2823"/>
                </a:cubicBezTo>
                <a:cubicBezTo>
                  <a:pt x="894" y="2792"/>
                  <a:pt x="932" y="2766"/>
                  <a:pt x="968" y="2730"/>
                </a:cubicBezTo>
                <a:cubicBezTo>
                  <a:pt x="999" y="2705"/>
                  <a:pt x="1015" y="2698"/>
                  <a:pt x="1038" y="2679"/>
                </a:cubicBezTo>
                <a:cubicBezTo>
                  <a:pt x="1048" y="2663"/>
                  <a:pt x="1026" y="2641"/>
                  <a:pt x="1028" y="2631"/>
                </a:cubicBezTo>
                <a:cubicBezTo>
                  <a:pt x="1030" y="2620"/>
                  <a:pt x="1039" y="2615"/>
                  <a:pt x="1049" y="2617"/>
                </a:cubicBezTo>
                <a:cubicBezTo>
                  <a:pt x="1058" y="2619"/>
                  <a:pt x="1065" y="2645"/>
                  <a:pt x="1084" y="2641"/>
                </a:cubicBezTo>
                <a:cubicBezTo>
                  <a:pt x="1103" y="2637"/>
                  <a:pt x="1123" y="2621"/>
                  <a:pt x="1161" y="2595"/>
                </a:cubicBezTo>
                <a:cubicBezTo>
                  <a:pt x="1160" y="2595"/>
                  <a:pt x="1253" y="2520"/>
                  <a:pt x="1316" y="2488"/>
                </a:cubicBezTo>
                <a:cubicBezTo>
                  <a:pt x="1329" y="2482"/>
                  <a:pt x="1356" y="2443"/>
                  <a:pt x="1370" y="2438"/>
                </a:cubicBezTo>
                <a:cubicBezTo>
                  <a:pt x="1394" y="2409"/>
                  <a:pt x="1456" y="2343"/>
                  <a:pt x="1474" y="2316"/>
                </a:cubicBezTo>
                <a:cubicBezTo>
                  <a:pt x="1496" y="2280"/>
                  <a:pt x="1493" y="2268"/>
                  <a:pt x="1501" y="2223"/>
                </a:cubicBezTo>
                <a:cubicBezTo>
                  <a:pt x="1505" y="2180"/>
                  <a:pt x="1520" y="2110"/>
                  <a:pt x="1519" y="2050"/>
                </a:cubicBezTo>
                <a:cubicBezTo>
                  <a:pt x="1523" y="2002"/>
                  <a:pt x="1524" y="1970"/>
                  <a:pt x="1525" y="1934"/>
                </a:cubicBezTo>
                <a:cubicBezTo>
                  <a:pt x="1525" y="1899"/>
                  <a:pt x="1522" y="1890"/>
                  <a:pt x="1523" y="1836"/>
                </a:cubicBezTo>
                <a:cubicBezTo>
                  <a:pt x="1517" y="1787"/>
                  <a:pt x="1522" y="1719"/>
                  <a:pt x="1532" y="1610"/>
                </a:cubicBezTo>
                <a:cubicBezTo>
                  <a:pt x="1536" y="1551"/>
                  <a:pt x="1543" y="1527"/>
                  <a:pt x="1545" y="1482"/>
                </a:cubicBezTo>
                <a:cubicBezTo>
                  <a:pt x="1548" y="1438"/>
                  <a:pt x="1542" y="1393"/>
                  <a:pt x="1548" y="1343"/>
                </a:cubicBezTo>
                <a:cubicBezTo>
                  <a:pt x="1554" y="1292"/>
                  <a:pt x="1572" y="1214"/>
                  <a:pt x="1580" y="1180"/>
                </a:cubicBezTo>
                <a:cubicBezTo>
                  <a:pt x="1585" y="1165"/>
                  <a:pt x="1585" y="1149"/>
                  <a:pt x="1594" y="1137"/>
                </a:cubicBezTo>
                <a:cubicBezTo>
                  <a:pt x="1605" y="1124"/>
                  <a:pt x="1609" y="1095"/>
                  <a:pt x="1618" y="1081"/>
                </a:cubicBezTo>
                <a:cubicBezTo>
                  <a:pt x="1634" y="1055"/>
                  <a:pt x="1637" y="1040"/>
                  <a:pt x="1653" y="1015"/>
                </a:cubicBezTo>
                <a:cubicBezTo>
                  <a:pt x="1663" y="1001"/>
                  <a:pt x="1675" y="985"/>
                  <a:pt x="1685" y="971"/>
                </a:cubicBezTo>
                <a:cubicBezTo>
                  <a:pt x="1695" y="954"/>
                  <a:pt x="1716" y="933"/>
                  <a:pt x="1729" y="913"/>
                </a:cubicBezTo>
                <a:cubicBezTo>
                  <a:pt x="1746" y="894"/>
                  <a:pt x="1771" y="872"/>
                  <a:pt x="1790" y="852"/>
                </a:cubicBezTo>
                <a:cubicBezTo>
                  <a:pt x="1799" y="838"/>
                  <a:pt x="1845" y="796"/>
                  <a:pt x="1845" y="796"/>
                </a:cubicBezTo>
                <a:cubicBezTo>
                  <a:pt x="1864" y="772"/>
                  <a:pt x="1899" y="729"/>
                  <a:pt x="1919" y="703"/>
                </a:cubicBezTo>
                <a:cubicBezTo>
                  <a:pt x="1938" y="677"/>
                  <a:pt x="1942" y="662"/>
                  <a:pt x="1962" y="641"/>
                </a:cubicBezTo>
                <a:cubicBezTo>
                  <a:pt x="1981" y="612"/>
                  <a:pt x="2010" y="596"/>
                  <a:pt x="2039" y="577"/>
                </a:cubicBezTo>
                <a:cubicBezTo>
                  <a:pt x="2037" y="575"/>
                  <a:pt x="2098" y="523"/>
                  <a:pt x="2100" y="523"/>
                </a:cubicBezTo>
                <a:cubicBezTo>
                  <a:pt x="2114" y="514"/>
                  <a:pt x="2132" y="492"/>
                  <a:pt x="2132" y="492"/>
                </a:cubicBezTo>
                <a:cubicBezTo>
                  <a:pt x="2144" y="476"/>
                  <a:pt x="2174" y="448"/>
                  <a:pt x="2189" y="432"/>
                </a:cubicBezTo>
                <a:cubicBezTo>
                  <a:pt x="2203" y="416"/>
                  <a:pt x="2208" y="410"/>
                  <a:pt x="2220" y="397"/>
                </a:cubicBezTo>
                <a:cubicBezTo>
                  <a:pt x="2234" y="383"/>
                  <a:pt x="2247" y="367"/>
                  <a:pt x="2263" y="355"/>
                </a:cubicBezTo>
                <a:cubicBezTo>
                  <a:pt x="2276" y="343"/>
                  <a:pt x="2284" y="317"/>
                  <a:pt x="2295" y="304"/>
                </a:cubicBezTo>
                <a:cubicBezTo>
                  <a:pt x="2318" y="279"/>
                  <a:pt x="2327" y="256"/>
                  <a:pt x="2346" y="227"/>
                </a:cubicBezTo>
                <a:cubicBezTo>
                  <a:pt x="2361" y="201"/>
                  <a:pt x="2376" y="186"/>
                  <a:pt x="2392" y="154"/>
                </a:cubicBezTo>
                <a:cubicBezTo>
                  <a:pt x="2407" y="123"/>
                  <a:pt x="2429" y="0"/>
                  <a:pt x="2436" y="37"/>
                </a:cubicBezTo>
                <a:cubicBezTo>
                  <a:pt x="2449" y="66"/>
                  <a:pt x="2437" y="311"/>
                  <a:pt x="2435" y="378"/>
                </a:cubicBezTo>
                <a:cubicBezTo>
                  <a:pt x="2434" y="436"/>
                  <a:pt x="2435" y="380"/>
                  <a:pt x="2435" y="381"/>
                </a:cubicBezTo>
                <a:cubicBezTo>
                  <a:pt x="2434" y="382"/>
                  <a:pt x="2433" y="381"/>
                  <a:pt x="2432" y="383"/>
                </a:cubicBezTo>
                <a:cubicBezTo>
                  <a:pt x="2430" y="385"/>
                  <a:pt x="2429" y="389"/>
                  <a:pt x="2426" y="393"/>
                </a:cubicBezTo>
                <a:cubicBezTo>
                  <a:pt x="2422" y="397"/>
                  <a:pt x="2418" y="399"/>
                  <a:pt x="2411" y="406"/>
                </a:cubicBezTo>
                <a:cubicBezTo>
                  <a:pt x="2404" y="414"/>
                  <a:pt x="2404" y="421"/>
                  <a:pt x="2384" y="437"/>
                </a:cubicBezTo>
                <a:cubicBezTo>
                  <a:pt x="2381" y="435"/>
                  <a:pt x="2318" y="497"/>
                  <a:pt x="2292" y="506"/>
                </a:cubicBezTo>
                <a:cubicBezTo>
                  <a:pt x="2278" y="510"/>
                  <a:pt x="2269" y="529"/>
                  <a:pt x="2269" y="529"/>
                </a:cubicBezTo>
                <a:cubicBezTo>
                  <a:pt x="2255" y="540"/>
                  <a:pt x="2240" y="550"/>
                  <a:pt x="2218" y="571"/>
                </a:cubicBezTo>
                <a:cubicBezTo>
                  <a:pt x="2204" y="585"/>
                  <a:pt x="2200" y="603"/>
                  <a:pt x="2187" y="617"/>
                </a:cubicBezTo>
                <a:cubicBezTo>
                  <a:pt x="2174" y="631"/>
                  <a:pt x="2160" y="633"/>
                  <a:pt x="2138" y="654"/>
                </a:cubicBezTo>
                <a:cubicBezTo>
                  <a:pt x="2100" y="692"/>
                  <a:pt x="2043" y="763"/>
                  <a:pt x="2054" y="744"/>
                </a:cubicBezTo>
                <a:cubicBezTo>
                  <a:pt x="2043" y="762"/>
                  <a:pt x="2018" y="777"/>
                  <a:pt x="2007" y="795"/>
                </a:cubicBezTo>
                <a:cubicBezTo>
                  <a:pt x="1989" y="825"/>
                  <a:pt x="1950" y="881"/>
                  <a:pt x="1950" y="881"/>
                </a:cubicBezTo>
                <a:cubicBezTo>
                  <a:pt x="1937" y="903"/>
                  <a:pt x="1939" y="903"/>
                  <a:pt x="1928" y="916"/>
                </a:cubicBezTo>
                <a:cubicBezTo>
                  <a:pt x="1916" y="929"/>
                  <a:pt x="1899" y="942"/>
                  <a:pt x="1880" y="962"/>
                </a:cubicBezTo>
                <a:cubicBezTo>
                  <a:pt x="1864" y="994"/>
                  <a:pt x="1838" y="1001"/>
                  <a:pt x="1817" y="1036"/>
                </a:cubicBezTo>
                <a:cubicBezTo>
                  <a:pt x="1795" y="1071"/>
                  <a:pt x="1766" y="1133"/>
                  <a:pt x="1753" y="1171"/>
                </a:cubicBezTo>
                <a:cubicBezTo>
                  <a:pt x="1743" y="1200"/>
                  <a:pt x="1746" y="1237"/>
                  <a:pt x="1736" y="1265"/>
                </a:cubicBezTo>
                <a:cubicBezTo>
                  <a:pt x="1732" y="1279"/>
                  <a:pt x="1722" y="1308"/>
                  <a:pt x="1722" y="1308"/>
                </a:cubicBezTo>
                <a:cubicBezTo>
                  <a:pt x="1720" y="1333"/>
                  <a:pt x="1732" y="1369"/>
                  <a:pt x="1732" y="1415"/>
                </a:cubicBezTo>
                <a:cubicBezTo>
                  <a:pt x="1732" y="1462"/>
                  <a:pt x="1726" y="1539"/>
                  <a:pt x="1722" y="1587"/>
                </a:cubicBezTo>
                <a:cubicBezTo>
                  <a:pt x="1718" y="1636"/>
                  <a:pt x="1710" y="1639"/>
                  <a:pt x="1708" y="1706"/>
                </a:cubicBezTo>
                <a:cubicBezTo>
                  <a:pt x="1703" y="1821"/>
                  <a:pt x="1713" y="1922"/>
                  <a:pt x="1710" y="1990"/>
                </a:cubicBezTo>
                <a:cubicBezTo>
                  <a:pt x="1707" y="2059"/>
                  <a:pt x="1696" y="2077"/>
                  <a:pt x="1689" y="2118"/>
                </a:cubicBezTo>
                <a:cubicBezTo>
                  <a:pt x="1684" y="2156"/>
                  <a:pt x="1673" y="2194"/>
                  <a:pt x="1670" y="2232"/>
                </a:cubicBezTo>
                <a:cubicBezTo>
                  <a:pt x="1666" y="2266"/>
                  <a:pt x="1664" y="2299"/>
                  <a:pt x="1656" y="2337"/>
                </a:cubicBezTo>
                <a:cubicBezTo>
                  <a:pt x="1649" y="2375"/>
                  <a:pt x="1633" y="2430"/>
                  <a:pt x="1623" y="2460"/>
                </a:cubicBezTo>
                <a:cubicBezTo>
                  <a:pt x="1617" y="2502"/>
                  <a:pt x="1605" y="2496"/>
                  <a:pt x="1591" y="2515"/>
                </a:cubicBezTo>
                <a:cubicBezTo>
                  <a:pt x="1577" y="2534"/>
                  <a:pt x="1560" y="2556"/>
                  <a:pt x="1537" y="2574"/>
                </a:cubicBezTo>
                <a:cubicBezTo>
                  <a:pt x="1487" y="2615"/>
                  <a:pt x="1506" y="2594"/>
                  <a:pt x="1450" y="2622"/>
                </a:cubicBezTo>
                <a:cubicBezTo>
                  <a:pt x="1437" y="2628"/>
                  <a:pt x="1422" y="2652"/>
                  <a:pt x="1409" y="2659"/>
                </a:cubicBezTo>
                <a:cubicBezTo>
                  <a:pt x="1379" y="2676"/>
                  <a:pt x="1356" y="2705"/>
                  <a:pt x="1324" y="2716"/>
                </a:cubicBezTo>
                <a:cubicBezTo>
                  <a:pt x="1265" y="2736"/>
                  <a:pt x="1294" y="2722"/>
                  <a:pt x="1238" y="2759"/>
                </a:cubicBezTo>
                <a:cubicBezTo>
                  <a:pt x="1229" y="2773"/>
                  <a:pt x="1190" y="2786"/>
                  <a:pt x="1194" y="2785"/>
                </a:cubicBezTo>
                <a:cubicBezTo>
                  <a:pt x="1191" y="2785"/>
                  <a:pt x="1231" y="2737"/>
                  <a:pt x="1110" y="2844"/>
                </a:cubicBezTo>
                <a:cubicBezTo>
                  <a:pt x="1089" y="2860"/>
                  <a:pt x="1081" y="2859"/>
                  <a:pt x="1059" y="2877"/>
                </a:cubicBezTo>
                <a:cubicBezTo>
                  <a:pt x="1037" y="2894"/>
                  <a:pt x="1001" y="2928"/>
                  <a:pt x="976" y="2948"/>
                </a:cubicBezTo>
                <a:cubicBezTo>
                  <a:pt x="975" y="2946"/>
                  <a:pt x="1011" y="2915"/>
                  <a:pt x="912" y="2994"/>
                </a:cubicBezTo>
                <a:cubicBezTo>
                  <a:pt x="899" y="3004"/>
                  <a:pt x="891" y="2998"/>
                  <a:pt x="880" y="3011"/>
                </a:cubicBezTo>
                <a:cubicBezTo>
                  <a:pt x="867" y="3027"/>
                  <a:pt x="839" y="3027"/>
                  <a:pt x="826" y="3042"/>
                </a:cubicBezTo>
                <a:cubicBezTo>
                  <a:pt x="815" y="3055"/>
                  <a:pt x="765" y="3070"/>
                  <a:pt x="752" y="3083"/>
                </a:cubicBezTo>
                <a:cubicBezTo>
                  <a:pt x="724" y="3089"/>
                  <a:pt x="707" y="3114"/>
                  <a:pt x="672" y="3137"/>
                </a:cubicBezTo>
                <a:cubicBezTo>
                  <a:pt x="637" y="3160"/>
                  <a:pt x="569" y="3202"/>
                  <a:pt x="542" y="3220"/>
                </a:cubicBezTo>
                <a:cubicBezTo>
                  <a:pt x="514" y="3237"/>
                  <a:pt x="526" y="3235"/>
                  <a:pt x="512" y="3245"/>
                </a:cubicBezTo>
                <a:cubicBezTo>
                  <a:pt x="499" y="3256"/>
                  <a:pt x="493" y="3267"/>
                  <a:pt x="459" y="3286"/>
                </a:cubicBezTo>
                <a:cubicBezTo>
                  <a:pt x="425" y="3304"/>
                  <a:pt x="342" y="3336"/>
                  <a:pt x="309" y="3355"/>
                </a:cubicBezTo>
                <a:cubicBezTo>
                  <a:pt x="300" y="3370"/>
                  <a:pt x="270" y="3384"/>
                  <a:pt x="263" y="3400"/>
                </a:cubicBezTo>
                <a:cubicBezTo>
                  <a:pt x="251" y="3427"/>
                  <a:pt x="234" y="3481"/>
                  <a:pt x="234" y="3481"/>
                </a:cubicBezTo>
                <a:lnTo>
                  <a:pt x="243" y="3567"/>
                </a:lnTo>
                <a:lnTo>
                  <a:pt x="0" y="3564"/>
                </a:lnTo>
                <a:close/>
              </a:path>
            </a:pathLst>
          </a:custGeom>
          <a:gradFill rotWithShape="1">
            <a:gsLst>
              <a:gs pos="0">
                <a:srgbClr val="99CCFF">
                  <a:gamma/>
                  <a:shade val="46275"/>
                  <a:invGamma/>
                </a:srgbClr>
              </a:gs>
              <a:gs pos="50000">
                <a:srgbClr val="99CCFF">
                  <a:alpha val="77000"/>
                </a:srgbClr>
              </a:gs>
              <a:gs pos="100000">
                <a:srgbClr val="99CCFF">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5" name="AutoShape 17"/>
          <p:cNvSpPr>
            <a:spLocks noChangeArrowheads="1"/>
          </p:cNvSpPr>
          <p:nvPr/>
        </p:nvSpPr>
        <p:spPr bwMode="auto">
          <a:xfrm rot="6396683">
            <a:off x="7863682" y="2863057"/>
            <a:ext cx="106362" cy="34925"/>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6" name="AutoShape 18"/>
          <p:cNvSpPr>
            <a:spLocks noChangeArrowheads="1"/>
          </p:cNvSpPr>
          <p:nvPr/>
        </p:nvSpPr>
        <p:spPr bwMode="auto">
          <a:xfrm rot="6396683">
            <a:off x="7900195" y="2872582"/>
            <a:ext cx="106362" cy="34925"/>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7" name="AutoShape 19"/>
          <p:cNvSpPr>
            <a:spLocks noChangeArrowheads="1"/>
          </p:cNvSpPr>
          <p:nvPr/>
        </p:nvSpPr>
        <p:spPr bwMode="auto">
          <a:xfrm rot="6396683">
            <a:off x="7935120" y="2885282"/>
            <a:ext cx="106362" cy="34925"/>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8" name="AutoShape 20"/>
          <p:cNvSpPr>
            <a:spLocks noChangeArrowheads="1"/>
          </p:cNvSpPr>
          <p:nvPr/>
        </p:nvSpPr>
        <p:spPr bwMode="auto">
          <a:xfrm rot="6396683">
            <a:off x="7970838" y="2894013"/>
            <a:ext cx="106362" cy="36512"/>
          </a:xfrm>
          <a:prstGeom prst="homePlate">
            <a:avLst>
              <a:gd name="adj" fmla="val 72827"/>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9" name="AutoShape 21"/>
          <p:cNvSpPr>
            <a:spLocks noChangeArrowheads="1"/>
          </p:cNvSpPr>
          <p:nvPr/>
        </p:nvSpPr>
        <p:spPr bwMode="auto">
          <a:xfrm rot="6396683">
            <a:off x="8006557" y="2904332"/>
            <a:ext cx="106362" cy="34925"/>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0" name="AutoShape 22"/>
          <p:cNvSpPr>
            <a:spLocks noChangeArrowheads="1"/>
          </p:cNvSpPr>
          <p:nvPr/>
        </p:nvSpPr>
        <p:spPr bwMode="auto">
          <a:xfrm rot="6396683">
            <a:off x="8041482" y="2917032"/>
            <a:ext cx="106362" cy="34925"/>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1" name="AutoShape 23"/>
          <p:cNvSpPr>
            <a:spLocks noChangeArrowheads="1"/>
          </p:cNvSpPr>
          <p:nvPr/>
        </p:nvSpPr>
        <p:spPr bwMode="auto">
          <a:xfrm rot="6396683">
            <a:off x="8077201" y="2925763"/>
            <a:ext cx="106362" cy="36513"/>
          </a:xfrm>
          <a:prstGeom prst="homePlate">
            <a:avLst>
              <a:gd name="adj" fmla="val 72825"/>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2" name="AutoShape 24"/>
          <p:cNvSpPr>
            <a:spLocks noChangeArrowheads="1"/>
          </p:cNvSpPr>
          <p:nvPr/>
        </p:nvSpPr>
        <p:spPr bwMode="auto">
          <a:xfrm rot="6781811">
            <a:off x="5361782" y="6539707"/>
            <a:ext cx="106362" cy="34925"/>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3" name="AutoShape 25"/>
          <p:cNvSpPr>
            <a:spLocks noChangeArrowheads="1"/>
          </p:cNvSpPr>
          <p:nvPr/>
        </p:nvSpPr>
        <p:spPr bwMode="auto">
          <a:xfrm rot="6781811">
            <a:off x="5397501" y="6553201"/>
            <a:ext cx="104775" cy="34925"/>
          </a:xfrm>
          <a:prstGeom prst="homePlate">
            <a:avLst>
              <a:gd name="adj" fmla="val 75000"/>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4" name="AutoShape 26"/>
          <p:cNvSpPr>
            <a:spLocks noChangeArrowheads="1"/>
          </p:cNvSpPr>
          <p:nvPr/>
        </p:nvSpPr>
        <p:spPr bwMode="auto">
          <a:xfrm rot="6781811">
            <a:off x="5430045" y="6569870"/>
            <a:ext cx="106363" cy="34925"/>
          </a:xfrm>
          <a:prstGeom prst="homePlate">
            <a:avLst>
              <a:gd name="adj" fmla="val 76137"/>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5" name="AutoShape 27"/>
          <p:cNvSpPr>
            <a:spLocks noChangeArrowheads="1"/>
          </p:cNvSpPr>
          <p:nvPr/>
        </p:nvSpPr>
        <p:spPr bwMode="auto">
          <a:xfrm rot="6781811">
            <a:off x="5464970" y="6584157"/>
            <a:ext cx="106362" cy="34925"/>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6" name="AutoShape 28"/>
          <p:cNvSpPr>
            <a:spLocks noChangeArrowheads="1"/>
          </p:cNvSpPr>
          <p:nvPr/>
        </p:nvSpPr>
        <p:spPr bwMode="auto">
          <a:xfrm rot="6781811">
            <a:off x="5498307" y="6596857"/>
            <a:ext cx="106362" cy="34925"/>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7" name="AutoShape 29"/>
          <p:cNvSpPr>
            <a:spLocks noChangeArrowheads="1"/>
          </p:cNvSpPr>
          <p:nvPr/>
        </p:nvSpPr>
        <p:spPr bwMode="auto">
          <a:xfrm rot="6781811">
            <a:off x="5533232" y="6614320"/>
            <a:ext cx="106363" cy="34925"/>
          </a:xfrm>
          <a:prstGeom prst="homePlate">
            <a:avLst>
              <a:gd name="adj" fmla="val 76137"/>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8" name="AutoShape 30"/>
          <p:cNvSpPr>
            <a:spLocks noChangeArrowheads="1"/>
          </p:cNvSpPr>
          <p:nvPr/>
        </p:nvSpPr>
        <p:spPr bwMode="auto">
          <a:xfrm rot="6781811">
            <a:off x="5566570" y="6627020"/>
            <a:ext cx="106363" cy="34925"/>
          </a:xfrm>
          <a:prstGeom prst="homePlate">
            <a:avLst>
              <a:gd name="adj" fmla="val 76137"/>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9" name="AutoShape 31"/>
          <p:cNvSpPr>
            <a:spLocks noChangeArrowheads="1"/>
          </p:cNvSpPr>
          <p:nvPr/>
        </p:nvSpPr>
        <p:spPr bwMode="auto">
          <a:xfrm rot="6781811">
            <a:off x="5603082" y="6639720"/>
            <a:ext cx="104775" cy="36512"/>
          </a:xfrm>
          <a:prstGeom prst="homePlate">
            <a:avLst>
              <a:gd name="adj" fmla="val 71740"/>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0" name="AutoShape 32"/>
          <p:cNvSpPr>
            <a:spLocks noChangeArrowheads="1"/>
          </p:cNvSpPr>
          <p:nvPr/>
        </p:nvSpPr>
        <p:spPr bwMode="auto">
          <a:xfrm rot="6781811">
            <a:off x="5636420" y="6654007"/>
            <a:ext cx="106362" cy="34925"/>
          </a:xfrm>
          <a:prstGeom prst="homePlate">
            <a:avLst>
              <a:gd name="adj" fmla="val 76136"/>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1" name="Text Box 33"/>
          <p:cNvSpPr txBox="1">
            <a:spLocks noChangeArrowheads="1"/>
          </p:cNvSpPr>
          <p:nvPr/>
        </p:nvSpPr>
        <p:spPr bwMode="auto">
          <a:xfrm rot="-23537585">
            <a:off x="6429375" y="5483225"/>
            <a:ext cx="10604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200" b="1" i="1">
                <a:solidFill>
                  <a:srgbClr val="000000"/>
                </a:solidFill>
                <a:latin typeface="Times New Roman" panose="02020603050405020304" pitchFamily="18" charset="0"/>
                <a:cs typeface="Arial" panose="020B0604020202020204" pitchFamily="34" charset="0"/>
              </a:rPr>
              <a:t>Hudson River</a:t>
            </a:r>
          </a:p>
        </p:txBody>
      </p:sp>
      <p:sp>
        <p:nvSpPr>
          <p:cNvPr id="7202" name="Freeform 34"/>
          <p:cNvSpPr>
            <a:spLocks/>
          </p:cNvSpPr>
          <p:nvPr/>
        </p:nvSpPr>
        <p:spPr bwMode="auto">
          <a:xfrm>
            <a:off x="4146551" y="3798888"/>
            <a:ext cx="1814513" cy="654050"/>
          </a:xfrm>
          <a:custGeom>
            <a:avLst/>
            <a:gdLst>
              <a:gd name="T0" fmla="*/ 3086 w 3086"/>
              <a:gd name="T1" fmla="*/ 83 h 1112"/>
              <a:gd name="T2" fmla="*/ 2954 w 3086"/>
              <a:gd name="T3" fmla="*/ 47 h 1112"/>
              <a:gd name="T4" fmla="*/ 2882 w 3086"/>
              <a:gd name="T5" fmla="*/ 11 h 1112"/>
              <a:gd name="T6" fmla="*/ 2846 w 3086"/>
              <a:gd name="T7" fmla="*/ 23 h 1112"/>
              <a:gd name="T8" fmla="*/ 2822 w 3086"/>
              <a:gd name="T9" fmla="*/ 59 h 1112"/>
              <a:gd name="T10" fmla="*/ 2750 w 3086"/>
              <a:gd name="T11" fmla="*/ 83 h 1112"/>
              <a:gd name="T12" fmla="*/ 2654 w 3086"/>
              <a:gd name="T13" fmla="*/ 71 h 1112"/>
              <a:gd name="T14" fmla="*/ 2582 w 3086"/>
              <a:gd name="T15" fmla="*/ 47 h 1112"/>
              <a:gd name="T16" fmla="*/ 2414 w 3086"/>
              <a:gd name="T17" fmla="*/ 59 h 1112"/>
              <a:gd name="T18" fmla="*/ 2306 w 3086"/>
              <a:gd name="T19" fmla="*/ 119 h 1112"/>
              <a:gd name="T20" fmla="*/ 2162 w 3086"/>
              <a:gd name="T21" fmla="*/ 131 h 1112"/>
              <a:gd name="T22" fmla="*/ 2054 w 3086"/>
              <a:gd name="T23" fmla="*/ 191 h 1112"/>
              <a:gd name="T24" fmla="*/ 1982 w 3086"/>
              <a:gd name="T25" fmla="*/ 251 h 1112"/>
              <a:gd name="T26" fmla="*/ 1898 w 3086"/>
              <a:gd name="T27" fmla="*/ 263 h 1112"/>
              <a:gd name="T28" fmla="*/ 1346 w 3086"/>
              <a:gd name="T29" fmla="*/ 263 h 1112"/>
              <a:gd name="T30" fmla="*/ 1238 w 3086"/>
              <a:gd name="T31" fmla="*/ 227 h 1112"/>
              <a:gd name="T32" fmla="*/ 1202 w 3086"/>
              <a:gd name="T33" fmla="*/ 203 h 1112"/>
              <a:gd name="T34" fmla="*/ 974 w 3086"/>
              <a:gd name="T35" fmla="*/ 191 h 1112"/>
              <a:gd name="T36" fmla="*/ 770 w 3086"/>
              <a:gd name="T37" fmla="*/ 203 h 1112"/>
              <a:gd name="T38" fmla="*/ 542 w 3086"/>
              <a:gd name="T39" fmla="*/ 263 h 1112"/>
              <a:gd name="T40" fmla="*/ 470 w 3086"/>
              <a:gd name="T41" fmla="*/ 311 h 1112"/>
              <a:gd name="T42" fmla="*/ 398 w 3086"/>
              <a:gd name="T43" fmla="*/ 335 h 1112"/>
              <a:gd name="T44" fmla="*/ 362 w 3086"/>
              <a:gd name="T45" fmla="*/ 347 h 1112"/>
              <a:gd name="T46" fmla="*/ 326 w 3086"/>
              <a:gd name="T47" fmla="*/ 359 h 1112"/>
              <a:gd name="T48" fmla="*/ 278 w 3086"/>
              <a:gd name="T49" fmla="*/ 503 h 1112"/>
              <a:gd name="T50" fmla="*/ 218 w 3086"/>
              <a:gd name="T51" fmla="*/ 575 h 1112"/>
              <a:gd name="T52" fmla="*/ 146 w 3086"/>
              <a:gd name="T53" fmla="*/ 719 h 1112"/>
              <a:gd name="T54" fmla="*/ 62 w 3086"/>
              <a:gd name="T55" fmla="*/ 923 h 1112"/>
              <a:gd name="T56" fmla="*/ 38 w 3086"/>
              <a:gd name="T57" fmla="*/ 959 h 1112"/>
              <a:gd name="T58" fmla="*/ 14 w 3086"/>
              <a:gd name="T59" fmla="*/ 1031 h 1112"/>
              <a:gd name="T60" fmla="*/ 10 w 3086"/>
              <a:gd name="T61" fmla="*/ 1079 h 1112"/>
              <a:gd name="T62" fmla="*/ 8 w 3086"/>
              <a:gd name="T63" fmla="*/ 1088 h 1112"/>
              <a:gd name="T64" fmla="*/ 8 w 3086"/>
              <a:gd name="T65" fmla="*/ 110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86" h="1112">
                <a:moveTo>
                  <a:pt x="3086" y="83"/>
                </a:moveTo>
                <a:cubicBezTo>
                  <a:pt x="3042" y="72"/>
                  <a:pt x="2995" y="67"/>
                  <a:pt x="2954" y="47"/>
                </a:cubicBezTo>
                <a:cubicBezTo>
                  <a:pt x="2861" y="0"/>
                  <a:pt x="2972" y="41"/>
                  <a:pt x="2882" y="11"/>
                </a:cubicBezTo>
                <a:cubicBezTo>
                  <a:pt x="2870" y="15"/>
                  <a:pt x="2856" y="15"/>
                  <a:pt x="2846" y="23"/>
                </a:cubicBezTo>
                <a:cubicBezTo>
                  <a:pt x="2835" y="32"/>
                  <a:pt x="2834" y="51"/>
                  <a:pt x="2822" y="59"/>
                </a:cubicBezTo>
                <a:cubicBezTo>
                  <a:pt x="2801" y="72"/>
                  <a:pt x="2750" y="83"/>
                  <a:pt x="2750" y="83"/>
                </a:cubicBezTo>
                <a:cubicBezTo>
                  <a:pt x="2718" y="79"/>
                  <a:pt x="2686" y="78"/>
                  <a:pt x="2654" y="71"/>
                </a:cubicBezTo>
                <a:cubicBezTo>
                  <a:pt x="2629" y="66"/>
                  <a:pt x="2582" y="47"/>
                  <a:pt x="2582" y="47"/>
                </a:cubicBezTo>
                <a:cubicBezTo>
                  <a:pt x="2526" y="51"/>
                  <a:pt x="2470" y="52"/>
                  <a:pt x="2414" y="59"/>
                </a:cubicBezTo>
                <a:cubicBezTo>
                  <a:pt x="2373" y="64"/>
                  <a:pt x="2347" y="116"/>
                  <a:pt x="2306" y="119"/>
                </a:cubicBezTo>
                <a:cubicBezTo>
                  <a:pt x="2258" y="123"/>
                  <a:pt x="2210" y="127"/>
                  <a:pt x="2162" y="131"/>
                </a:cubicBezTo>
                <a:cubicBezTo>
                  <a:pt x="2127" y="155"/>
                  <a:pt x="2087" y="164"/>
                  <a:pt x="2054" y="191"/>
                </a:cubicBezTo>
                <a:cubicBezTo>
                  <a:pt x="2034" y="208"/>
                  <a:pt x="2010" y="243"/>
                  <a:pt x="1982" y="251"/>
                </a:cubicBezTo>
                <a:cubicBezTo>
                  <a:pt x="1955" y="259"/>
                  <a:pt x="1926" y="259"/>
                  <a:pt x="1898" y="263"/>
                </a:cubicBezTo>
                <a:cubicBezTo>
                  <a:pt x="1745" y="365"/>
                  <a:pt x="1346" y="263"/>
                  <a:pt x="1346" y="263"/>
                </a:cubicBezTo>
                <a:cubicBezTo>
                  <a:pt x="1310" y="251"/>
                  <a:pt x="1270" y="248"/>
                  <a:pt x="1238" y="227"/>
                </a:cubicBezTo>
                <a:cubicBezTo>
                  <a:pt x="1226" y="219"/>
                  <a:pt x="1216" y="205"/>
                  <a:pt x="1202" y="203"/>
                </a:cubicBezTo>
                <a:cubicBezTo>
                  <a:pt x="1127" y="193"/>
                  <a:pt x="1050" y="195"/>
                  <a:pt x="974" y="191"/>
                </a:cubicBezTo>
                <a:cubicBezTo>
                  <a:pt x="898" y="180"/>
                  <a:pt x="843" y="179"/>
                  <a:pt x="770" y="203"/>
                </a:cubicBezTo>
                <a:cubicBezTo>
                  <a:pt x="717" y="283"/>
                  <a:pt x="646" y="256"/>
                  <a:pt x="542" y="263"/>
                </a:cubicBezTo>
                <a:cubicBezTo>
                  <a:pt x="423" y="303"/>
                  <a:pt x="605" y="236"/>
                  <a:pt x="470" y="311"/>
                </a:cubicBezTo>
                <a:cubicBezTo>
                  <a:pt x="448" y="323"/>
                  <a:pt x="422" y="327"/>
                  <a:pt x="398" y="335"/>
                </a:cubicBezTo>
                <a:cubicBezTo>
                  <a:pt x="386" y="339"/>
                  <a:pt x="374" y="343"/>
                  <a:pt x="362" y="347"/>
                </a:cubicBezTo>
                <a:cubicBezTo>
                  <a:pt x="350" y="351"/>
                  <a:pt x="326" y="359"/>
                  <a:pt x="326" y="359"/>
                </a:cubicBezTo>
                <a:cubicBezTo>
                  <a:pt x="295" y="406"/>
                  <a:pt x="302" y="454"/>
                  <a:pt x="278" y="503"/>
                </a:cubicBezTo>
                <a:cubicBezTo>
                  <a:pt x="252" y="554"/>
                  <a:pt x="255" y="527"/>
                  <a:pt x="218" y="575"/>
                </a:cubicBezTo>
                <a:cubicBezTo>
                  <a:pt x="164" y="645"/>
                  <a:pt x="172" y="640"/>
                  <a:pt x="146" y="719"/>
                </a:cubicBezTo>
                <a:cubicBezTo>
                  <a:pt x="120" y="798"/>
                  <a:pt x="137" y="873"/>
                  <a:pt x="62" y="923"/>
                </a:cubicBezTo>
                <a:cubicBezTo>
                  <a:pt x="54" y="935"/>
                  <a:pt x="44" y="946"/>
                  <a:pt x="38" y="959"/>
                </a:cubicBezTo>
                <a:cubicBezTo>
                  <a:pt x="28" y="982"/>
                  <a:pt x="14" y="1031"/>
                  <a:pt x="14" y="1031"/>
                </a:cubicBezTo>
                <a:cubicBezTo>
                  <a:pt x="10" y="1079"/>
                  <a:pt x="30" y="1035"/>
                  <a:pt x="10" y="1079"/>
                </a:cubicBezTo>
                <a:cubicBezTo>
                  <a:pt x="3" y="1094"/>
                  <a:pt x="20" y="1100"/>
                  <a:pt x="8" y="1088"/>
                </a:cubicBezTo>
                <a:cubicBezTo>
                  <a:pt x="0" y="1080"/>
                  <a:pt x="8" y="1112"/>
                  <a:pt x="8" y="1100"/>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3" name="Freeform 35"/>
          <p:cNvSpPr>
            <a:spLocks/>
          </p:cNvSpPr>
          <p:nvPr/>
        </p:nvSpPr>
        <p:spPr bwMode="auto">
          <a:xfrm>
            <a:off x="2601914" y="4668838"/>
            <a:ext cx="2554287" cy="1878012"/>
          </a:xfrm>
          <a:custGeom>
            <a:avLst/>
            <a:gdLst>
              <a:gd name="T0" fmla="*/ 0 w 4341"/>
              <a:gd name="T1" fmla="*/ 0 h 3194"/>
              <a:gd name="T2" fmla="*/ 348 w 4341"/>
              <a:gd name="T3" fmla="*/ 20 h 3194"/>
              <a:gd name="T4" fmla="*/ 472 w 4341"/>
              <a:gd name="T5" fmla="*/ 72 h 3194"/>
              <a:gd name="T6" fmla="*/ 718 w 4341"/>
              <a:gd name="T7" fmla="*/ 92 h 3194"/>
              <a:gd name="T8" fmla="*/ 852 w 4341"/>
              <a:gd name="T9" fmla="*/ 164 h 3194"/>
              <a:gd name="T10" fmla="*/ 996 w 4341"/>
              <a:gd name="T11" fmla="*/ 248 h 3194"/>
              <a:gd name="T12" fmla="*/ 1080 w 4341"/>
              <a:gd name="T13" fmla="*/ 344 h 3194"/>
              <a:gd name="T14" fmla="*/ 1212 w 4341"/>
              <a:gd name="T15" fmla="*/ 584 h 3194"/>
              <a:gd name="T16" fmla="*/ 1356 w 4341"/>
              <a:gd name="T17" fmla="*/ 740 h 3194"/>
              <a:gd name="T18" fmla="*/ 1500 w 4341"/>
              <a:gd name="T19" fmla="*/ 752 h 3194"/>
              <a:gd name="T20" fmla="*/ 1548 w 4341"/>
              <a:gd name="T21" fmla="*/ 800 h 3194"/>
              <a:gd name="T22" fmla="*/ 1608 w 4341"/>
              <a:gd name="T23" fmla="*/ 908 h 3194"/>
              <a:gd name="T24" fmla="*/ 1632 w 4341"/>
              <a:gd name="T25" fmla="*/ 1016 h 3194"/>
              <a:gd name="T26" fmla="*/ 1728 w 4341"/>
              <a:gd name="T27" fmla="*/ 1076 h 3194"/>
              <a:gd name="T28" fmla="*/ 1764 w 4341"/>
              <a:gd name="T29" fmla="*/ 1088 h 3194"/>
              <a:gd name="T30" fmla="*/ 1848 w 4341"/>
              <a:gd name="T31" fmla="*/ 1184 h 3194"/>
              <a:gd name="T32" fmla="*/ 1860 w 4341"/>
              <a:gd name="T33" fmla="*/ 1316 h 3194"/>
              <a:gd name="T34" fmla="*/ 1896 w 4341"/>
              <a:gd name="T35" fmla="*/ 1340 h 3194"/>
              <a:gd name="T36" fmla="*/ 1968 w 4341"/>
              <a:gd name="T37" fmla="*/ 1448 h 3194"/>
              <a:gd name="T38" fmla="*/ 2076 w 4341"/>
              <a:gd name="T39" fmla="*/ 1520 h 3194"/>
              <a:gd name="T40" fmla="*/ 2112 w 4341"/>
              <a:gd name="T41" fmla="*/ 1544 h 3194"/>
              <a:gd name="T42" fmla="*/ 2340 w 4341"/>
              <a:gd name="T43" fmla="*/ 1640 h 3194"/>
              <a:gd name="T44" fmla="*/ 2556 w 4341"/>
              <a:gd name="T45" fmla="*/ 1688 h 3194"/>
              <a:gd name="T46" fmla="*/ 2616 w 4341"/>
              <a:gd name="T47" fmla="*/ 1736 h 3194"/>
              <a:gd name="T48" fmla="*/ 2640 w 4341"/>
              <a:gd name="T49" fmla="*/ 1772 h 3194"/>
              <a:gd name="T50" fmla="*/ 2676 w 4341"/>
              <a:gd name="T51" fmla="*/ 1796 h 3194"/>
              <a:gd name="T52" fmla="*/ 2784 w 4341"/>
              <a:gd name="T53" fmla="*/ 1904 h 3194"/>
              <a:gd name="T54" fmla="*/ 2856 w 4341"/>
              <a:gd name="T55" fmla="*/ 1964 h 3194"/>
              <a:gd name="T56" fmla="*/ 2880 w 4341"/>
              <a:gd name="T57" fmla="*/ 2000 h 3194"/>
              <a:gd name="T58" fmla="*/ 2916 w 4341"/>
              <a:gd name="T59" fmla="*/ 2024 h 3194"/>
              <a:gd name="T60" fmla="*/ 2928 w 4341"/>
              <a:gd name="T61" fmla="*/ 2060 h 3194"/>
              <a:gd name="T62" fmla="*/ 2988 w 4341"/>
              <a:gd name="T63" fmla="*/ 2168 h 3194"/>
              <a:gd name="T64" fmla="*/ 3024 w 4341"/>
              <a:gd name="T65" fmla="*/ 2312 h 3194"/>
              <a:gd name="T66" fmla="*/ 3132 w 4341"/>
              <a:gd name="T67" fmla="*/ 2372 h 3194"/>
              <a:gd name="T68" fmla="*/ 3216 w 4341"/>
              <a:gd name="T69" fmla="*/ 2492 h 3194"/>
              <a:gd name="T70" fmla="*/ 3396 w 4341"/>
              <a:gd name="T71" fmla="*/ 2636 h 3194"/>
              <a:gd name="T72" fmla="*/ 3420 w 4341"/>
              <a:gd name="T73" fmla="*/ 2672 h 3194"/>
              <a:gd name="T74" fmla="*/ 3492 w 4341"/>
              <a:gd name="T75" fmla="*/ 2744 h 3194"/>
              <a:gd name="T76" fmla="*/ 3684 w 4341"/>
              <a:gd name="T77" fmla="*/ 2924 h 3194"/>
              <a:gd name="T78" fmla="*/ 3696 w 4341"/>
              <a:gd name="T79" fmla="*/ 2972 h 3194"/>
              <a:gd name="T80" fmla="*/ 3840 w 4341"/>
              <a:gd name="T81" fmla="*/ 3020 h 3194"/>
              <a:gd name="T82" fmla="*/ 3912 w 4341"/>
              <a:gd name="T83" fmla="*/ 3044 h 3194"/>
              <a:gd name="T84" fmla="*/ 3948 w 4341"/>
              <a:gd name="T85" fmla="*/ 3056 h 3194"/>
              <a:gd name="T86" fmla="*/ 4020 w 4341"/>
              <a:gd name="T87" fmla="*/ 3032 h 3194"/>
              <a:gd name="T88" fmla="*/ 4212 w 4341"/>
              <a:gd name="T89" fmla="*/ 3116 h 3194"/>
              <a:gd name="T90" fmla="*/ 4240 w 4341"/>
              <a:gd name="T91" fmla="*/ 3136 h 3194"/>
              <a:gd name="T92" fmla="*/ 4280 w 4341"/>
              <a:gd name="T93" fmla="*/ 3164 h 3194"/>
              <a:gd name="T94" fmla="*/ 4300 w 4341"/>
              <a:gd name="T95" fmla="*/ 3176 h 3194"/>
              <a:gd name="T96" fmla="*/ 4328 w 4341"/>
              <a:gd name="T97" fmla="*/ 3192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1" h="3194">
                <a:moveTo>
                  <a:pt x="0" y="0"/>
                </a:moveTo>
                <a:cubicBezTo>
                  <a:pt x="58" y="8"/>
                  <a:pt x="228" y="5"/>
                  <a:pt x="348" y="20"/>
                </a:cubicBezTo>
                <a:cubicBezTo>
                  <a:pt x="427" y="32"/>
                  <a:pt x="410" y="60"/>
                  <a:pt x="472" y="72"/>
                </a:cubicBezTo>
                <a:cubicBezTo>
                  <a:pt x="534" y="84"/>
                  <a:pt x="655" y="77"/>
                  <a:pt x="718" y="92"/>
                </a:cubicBezTo>
                <a:cubicBezTo>
                  <a:pt x="764" y="109"/>
                  <a:pt x="808" y="139"/>
                  <a:pt x="852" y="164"/>
                </a:cubicBezTo>
                <a:cubicBezTo>
                  <a:pt x="905" y="194"/>
                  <a:pt x="940" y="229"/>
                  <a:pt x="996" y="248"/>
                </a:cubicBezTo>
                <a:cubicBezTo>
                  <a:pt x="1052" y="332"/>
                  <a:pt x="1020" y="304"/>
                  <a:pt x="1080" y="344"/>
                </a:cubicBezTo>
                <a:cubicBezTo>
                  <a:pt x="1111" y="436"/>
                  <a:pt x="1127" y="527"/>
                  <a:pt x="1212" y="584"/>
                </a:cubicBezTo>
                <a:cubicBezTo>
                  <a:pt x="1239" y="624"/>
                  <a:pt x="1292" y="735"/>
                  <a:pt x="1356" y="740"/>
                </a:cubicBezTo>
                <a:cubicBezTo>
                  <a:pt x="1404" y="744"/>
                  <a:pt x="1452" y="748"/>
                  <a:pt x="1500" y="752"/>
                </a:cubicBezTo>
                <a:cubicBezTo>
                  <a:pt x="1561" y="772"/>
                  <a:pt x="1519" y="748"/>
                  <a:pt x="1548" y="800"/>
                </a:cubicBezTo>
                <a:cubicBezTo>
                  <a:pt x="1582" y="862"/>
                  <a:pt x="1596" y="854"/>
                  <a:pt x="1608" y="908"/>
                </a:cubicBezTo>
                <a:cubicBezTo>
                  <a:pt x="1615" y="941"/>
                  <a:pt x="1616" y="984"/>
                  <a:pt x="1632" y="1016"/>
                </a:cubicBezTo>
                <a:cubicBezTo>
                  <a:pt x="1659" y="1069"/>
                  <a:pt x="1662" y="1054"/>
                  <a:pt x="1728" y="1076"/>
                </a:cubicBezTo>
                <a:cubicBezTo>
                  <a:pt x="1740" y="1080"/>
                  <a:pt x="1764" y="1088"/>
                  <a:pt x="1764" y="1088"/>
                </a:cubicBezTo>
                <a:cubicBezTo>
                  <a:pt x="1790" y="1127"/>
                  <a:pt x="1822" y="1145"/>
                  <a:pt x="1848" y="1184"/>
                </a:cubicBezTo>
                <a:cubicBezTo>
                  <a:pt x="1852" y="1228"/>
                  <a:pt x="1847" y="1274"/>
                  <a:pt x="1860" y="1316"/>
                </a:cubicBezTo>
                <a:cubicBezTo>
                  <a:pt x="1864" y="1330"/>
                  <a:pt x="1887" y="1329"/>
                  <a:pt x="1896" y="1340"/>
                </a:cubicBezTo>
                <a:cubicBezTo>
                  <a:pt x="1924" y="1373"/>
                  <a:pt x="1932" y="1424"/>
                  <a:pt x="1968" y="1448"/>
                </a:cubicBezTo>
                <a:cubicBezTo>
                  <a:pt x="2004" y="1472"/>
                  <a:pt x="2040" y="1496"/>
                  <a:pt x="2076" y="1520"/>
                </a:cubicBezTo>
                <a:cubicBezTo>
                  <a:pt x="2088" y="1528"/>
                  <a:pt x="2112" y="1544"/>
                  <a:pt x="2112" y="1544"/>
                </a:cubicBezTo>
                <a:cubicBezTo>
                  <a:pt x="2182" y="1649"/>
                  <a:pt x="2221" y="1629"/>
                  <a:pt x="2340" y="1640"/>
                </a:cubicBezTo>
                <a:cubicBezTo>
                  <a:pt x="2415" y="1655"/>
                  <a:pt x="2487" y="1654"/>
                  <a:pt x="2556" y="1688"/>
                </a:cubicBezTo>
                <a:cubicBezTo>
                  <a:pt x="2625" y="1791"/>
                  <a:pt x="2533" y="1670"/>
                  <a:pt x="2616" y="1736"/>
                </a:cubicBezTo>
                <a:cubicBezTo>
                  <a:pt x="2627" y="1745"/>
                  <a:pt x="2630" y="1762"/>
                  <a:pt x="2640" y="1772"/>
                </a:cubicBezTo>
                <a:cubicBezTo>
                  <a:pt x="2650" y="1782"/>
                  <a:pt x="2664" y="1788"/>
                  <a:pt x="2676" y="1796"/>
                </a:cubicBezTo>
                <a:cubicBezTo>
                  <a:pt x="2708" y="1844"/>
                  <a:pt x="2745" y="1865"/>
                  <a:pt x="2784" y="1904"/>
                </a:cubicBezTo>
                <a:cubicBezTo>
                  <a:pt x="2849" y="1969"/>
                  <a:pt x="2787" y="1941"/>
                  <a:pt x="2856" y="1964"/>
                </a:cubicBezTo>
                <a:cubicBezTo>
                  <a:pt x="2864" y="1976"/>
                  <a:pt x="2870" y="1990"/>
                  <a:pt x="2880" y="2000"/>
                </a:cubicBezTo>
                <a:cubicBezTo>
                  <a:pt x="2890" y="2010"/>
                  <a:pt x="2907" y="2013"/>
                  <a:pt x="2916" y="2024"/>
                </a:cubicBezTo>
                <a:cubicBezTo>
                  <a:pt x="2924" y="2034"/>
                  <a:pt x="2922" y="2049"/>
                  <a:pt x="2928" y="2060"/>
                </a:cubicBezTo>
                <a:cubicBezTo>
                  <a:pt x="2946" y="2097"/>
                  <a:pt x="2970" y="2131"/>
                  <a:pt x="2988" y="2168"/>
                </a:cubicBezTo>
                <a:cubicBezTo>
                  <a:pt x="3010" y="2211"/>
                  <a:pt x="3001" y="2272"/>
                  <a:pt x="3024" y="2312"/>
                </a:cubicBezTo>
                <a:cubicBezTo>
                  <a:pt x="3043" y="2345"/>
                  <a:pt x="3105" y="2345"/>
                  <a:pt x="3132" y="2372"/>
                </a:cubicBezTo>
                <a:cubicBezTo>
                  <a:pt x="3151" y="2391"/>
                  <a:pt x="3215" y="2492"/>
                  <a:pt x="3216" y="2492"/>
                </a:cubicBezTo>
                <a:cubicBezTo>
                  <a:pt x="3293" y="2518"/>
                  <a:pt x="3339" y="2579"/>
                  <a:pt x="3396" y="2636"/>
                </a:cubicBezTo>
                <a:cubicBezTo>
                  <a:pt x="3406" y="2646"/>
                  <a:pt x="3410" y="2661"/>
                  <a:pt x="3420" y="2672"/>
                </a:cubicBezTo>
                <a:cubicBezTo>
                  <a:pt x="3443" y="2697"/>
                  <a:pt x="3473" y="2716"/>
                  <a:pt x="3492" y="2744"/>
                </a:cubicBezTo>
                <a:cubicBezTo>
                  <a:pt x="3538" y="2812"/>
                  <a:pt x="3604" y="2897"/>
                  <a:pt x="3684" y="2924"/>
                </a:cubicBezTo>
                <a:cubicBezTo>
                  <a:pt x="3688" y="2940"/>
                  <a:pt x="3683" y="2961"/>
                  <a:pt x="3696" y="2972"/>
                </a:cubicBezTo>
                <a:cubicBezTo>
                  <a:pt x="3720" y="2992"/>
                  <a:pt x="3805" y="3008"/>
                  <a:pt x="3840" y="3020"/>
                </a:cubicBezTo>
                <a:cubicBezTo>
                  <a:pt x="3864" y="3028"/>
                  <a:pt x="3888" y="3036"/>
                  <a:pt x="3912" y="3044"/>
                </a:cubicBezTo>
                <a:cubicBezTo>
                  <a:pt x="3924" y="3048"/>
                  <a:pt x="3948" y="3056"/>
                  <a:pt x="3948" y="3056"/>
                </a:cubicBezTo>
                <a:cubicBezTo>
                  <a:pt x="3972" y="3048"/>
                  <a:pt x="3995" y="3026"/>
                  <a:pt x="4020" y="3032"/>
                </a:cubicBezTo>
                <a:cubicBezTo>
                  <a:pt x="4089" y="3049"/>
                  <a:pt x="4153" y="3077"/>
                  <a:pt x="4212" y="3116"/>
                </a:cubicBezTo>
                <a:cubicBezTo>
                  <a:pt x="4263" y="3192"/>
                  <a:pt x="4157" y="3128"/>
                  <a:pt x="4240" y="3136"/>
                </a:cubicBezTo>
                <a:cubicBezTo>
                  <a:pt x="4297" y="3174"/>
                  <a:pt x="4251" y="3078"/>
                  <a:pt x="4280" y="3164"/>
                </a:cubicBezTo>
                <a:cubicBezTo>
                  <a:pt x="4285" y="3178"/>
                  <a:pt x="4287" y="3170"/>
                  <a:pt x="4300" y="3176"/>
                </a:cubicBezTo>
                <a:cubicBezTo>
                  <a:pt x="4341" y="3194"/>
                  <a:pt x="4283" y="3192"/>
                  <a:pt x="4328" y="3192"/>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4" name="Freeform 36"/>
          <p:cNvSpPr>
            <a:spLocks/>
          </p:cNvSpPr>
          <p:nvPr/>
        </p:nvSpPr>
        <p:spPr bwMode="auto">
          <a:xfrm>
            <a:off x="2605089" y="2913063"/>
            <a:ext cx="3278187" cy="234950"/>
          </a:xfrm>
          <a:custGeom>
            <a:avLst/>
            <a:gdLst>
              <a:gd name="T0" fmla="*/ 5576 w 5576"/>
              <a:gd name="T1" fmla="*/ 236 h 399"/>
              <a:gd name="T2" fmla="*/ 5520 w 5576"/>
              <a:gd name="T3" fmla="*/ 212 h 399"/>
              <a:gd name="T4" fmla="*/ 5472 w 5576"/>
              <a:gd name="T5" fmla="*/ 180 h 399"/>
              <a:gd name="T6" fmla="*/ 5224 w 5576"/>
              <a:gd name="T7" fmla="*/ 140 h 399"/>
              <a:gd name="T8" fmla="*/ 5200 w 5576"/>
              <a:gd name="T9" fmla="*/ 124 h 399"/>
              <a:gd name="T10" fmla="*/ 5184 w 5576"/>
              <a:gd name="T11" fmla="*/ 100 h 399"/>
              <a:gd name="T12" fmla="*/ 5160 w 5576"/>
              <a:gd name="T13" fmla="*/ 92 h 399"/>
              <a:gd name="T14" fmla="*/ 5136 w 5576"/>
              <a:gd name="T15" fmla="*/ 76 h 399"/>
              <a:gd name="T16" fmla="*/ 5016 w 5576"/>
              <a:gd name="T17" fmla="*/ 28 h 399"/>
              <a:gd name="T18" fmla="*/ 4576 w 5576"/>
              <a:gd name="T19" fmla="*/ 36 h 399"/>
              <a:gd name="T20" fmla="*/ 4432 w 5576"/>
              <a:gd name="T21" fmla="*/ 20 h 399"/>
              <a:gd name="T22" fmla="*/ 4352 w 5576"/>
              <a:gd name="T23" fmla="*/ 92 h 399"/>
              <a:gd name="T24" fmla="*/ 4248 w 5576"/>
              <a:gd name="T25" fmla="*/ 52 h 399"/>
              <a:gd name="T26" fmla="*/ 4080 w 5576"/>
              <a:gd name="T27" fmla="*/ 108 h 399"/>
              <a:gd name="T28" fmla="*/ 4008 w 5576"/>
              <a:gd name="T29" fmla="*/ 140 h 399"/>
              <a:gd name="T30" fmla="*/ 3936 w 5576"/>
              <a:gd name="T31" fmla="*/ 116 h 399"/>
              <a:gd name="T32" fmla="*/ 3888 w 5576"/>
              <a:gd name="T33" fmla="*/ 100 h 399"/>
              <a:gd name="T34" fmla="*/ 3712 w 5576"/>
              <a:gd name="T35" fmla="*/ 124 h 399"/>
              <a:gd name="T36" fmla="*/ 3616 w 5576"/>
              <a:gd name="T37" fmla="*/ 196 h 399"/>
              <a:gd name="T38" fmla="*/ 3504 w 5576"/>
              <a:gd name="T39" fmla="*/ 188 h 399"/>
              <a:gd name="T40" fmla="*/ 3456 w 5576"/>
              <a:gd name="T41" fmla="*/ 172 h 399"/>
              <a:gd name="T42" fmla="*/ 3176 w 5576"/>
              <a:gd name="T43" fmla="*/ 180 h 399"/>
              <a:gd name="T44" fmla="*/ 3112 w 5576"/>
              <a:gd name="T45" fmla="*/ 196 h 399"/>
              <a:gd name="T46" fmla="*/ 3072 w 5576"/>
              <a:gd name="T47" fmla="*/ 188 h 399"/>
              <a:gd name="T48" fmla="*/ 3024 w 5576"/>
              <a:gd name="T49" fmla="*/ 172 h 399"/>
              <a:gd name="T50" fmla="*/ 2840 w 5576"/>
              <a:gd name="T51" fmla="*/ 212 h 399"/>
              <a:gd name="T52" fmla="*/ 2752 w 5576"/>
              <a:gd name="T53" fmla="*/ 148 h 399"/>
              <a:gd name="T54" fmla="*/ 2696 w 5576"/>
              <a:gd name="T55" fmla="*/ 164 h 399"/>
              <a:gd name="T56" fmla="*/ 2680 w 5576"/>
              <a:gd name="T57" fmla="*/ 188 h 399"/>
              <a:gd name="T58" fmla="*/ 2632 w 5576"/>
              <a:gd name="T59" fmla="*/ 212 h 399"/>
              <a:gd name="T60" fmla="*/ 2520 w 5576"/>
              <a:gd name="T61" fmla="*/ 180 h 399"/>
              <a:gd name="T62" fmla="*/ 2448 w 5576"/>
              <a:gd name="T63" fmla="*/ 140 h 399"/>
              <a:gd name="T64" fmla="*/ 2200 w 5576"/>
              <a:gd name="T65" fmla="*/ 164 h 399"/>
              <a:gd name="T66" fmla="*/ 2060 w 5576"/>
              <a:gd name="T67" fmla="*/ 200 h 399"/>
              <a:gd name="T68" fmla="*/ 1948 w 5576"/>
              <a:gd name="T69" fmla="*/ 256 h 399"/>
              <a:gd name="T70" fmla="*/ 1810 w 5576"/>
              <a:gd name="T71" fmla="*/ 300 h 399"/>
              <a:gd name="T72" fmla="*/ 1600 w 5576"/>
              <a:gd name="T73" fmla="*/ 356 h 399"/>
              <a:gd name="T74" fmla="*/ 1528 w 5576"/>
              <a:gd name="T75" fmla="*/ 388 h 399"/>
              <a:gd name="T76" fmla="*/ 1320 w 5576"/>
              <a:gd name="T77" fmla="*/ 394 h 399"/>
              <a:gd name="T78" fmla="*/ 1194 w 5576"/>
              <a:gd name="T79" fmla="*/ 358 h 399"/>
              <a:gd name="T80" fmla="*/ 968 w 5576"/>
              <a:gd name="T81" fmla="*/ 356 h 399"/>
              <a:gd name="T82" fmla="*/ 904 w 5576"/>
              <a:gd name="T83" fmla="*/ 308 h 399"/>
              <a:gd name="T84" fmla="*/ 880 w 5576"/>
              <a:gd name="T85" fmla="*/ 284 h 399"/>
              <a:gd name="T86" fmla="*/ 808 w 5576"/>
              <a:gd name="T87" fmla="*/ 292 h 399"/>
              <a:gd name="T88" fmla="*/ 684 w 5576"/>
              <a:gd name="T89" fmla="*/ 308 h 399"/>
              <a:gd name="T90" fmla="*/ 468 w 5576"/>
              <a:gd name="T91" fmla="*/ 188 h 399"/>
              <a:gd name="T92" fmla="*/ 280 w 5576"/>
              <a:gd name="T93" fmla="*/ 212 h 399"/>
              <a:gd name="T94" fmla="*/ 0 w 5576"/>
              <a:gd name="T95" fmla="*/ 12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76" h="399">
                <a:moveTo>
                  <a:pt x="5576" y="236"/>
                </a:moveTo>
                <a:cubicBezTo>
                  <a:pt x="5551" y="211"/>
                  <a:pt x="5549" y="228"/>
                  <a:pt x="5520" y="212"/>
                </a:cubicBezTo>
                <a:cubicBezTo>
                  <a:pt x="5503" y="203"/>
                  <a:pt x="5472" y="180"/>
                  <a:pt x="5472" y="180"/>
                </a:cubicBezTo>
                <a:cubicBezTo>
                  <a:pt x="5422" y="105"/>
                  <a:pt x="5301" y="143"/>
                  <a:pt x="5224" y="140"/>
                </a:cubicBezTo>
                <a:cubicBezTo>
                  <a:pt x="5216" y="135"/>
                  <a:pt x="5207" y="131"/>
                  <a:pt x="5200" y="124"/>
                </a:cubicBezTo>
                <a:cubicBezTo>
                  <a:pt x="5193" y="117"/>
                  <a:pt x="5192" y="106"/>
                  <a:pt x="5184" y="100"/>
                </a:cubicBezTo>
                <a:cubicBezTo>
                  <a:pt x="5177" y="95"/>
                  <a:pt x="5168" y="96"/>
                  <a:pt x="5160" y="92"/>
                </a:cubicBezTo>
                <a:cubicBezTo>
                  <a:pt x="5151" y="88"/>
                  <a:pt x="5145" y="80"/>
                  <a:pt x="5136" y="76"/>
                </a:cubicBezTo>
                <a:cubicBezTo>
                  <a:pt x="5094" y="58"/>
                  <a:pt x="5054" y="53"/>
                  <a:pt x="5016" y="28"/>
                </a:cubicBezTo>
                <a:cubicBezTo>
                  <a:pt x="4855" y="43"/>
                  <a:pt x="4759" y="41"/>
                  <a:pt x="4576" y="36"/>
                </a:cubicBezTo>
                <a:cubicBezTo>
                  <a:pt x="4522" y="0"/>
                  <a:pt x="4511" y="13"/>
                  <a:pt x="4432" y="20"/>
                </a:cubicBezTo>
                <a:cubicBezTo>
                  <a:pt x="4397" y="43"/>
                  <a:pt x="4392" y="79"/>
                  <a:pt x="4352" y="92"/>
                </a:cubicBezTo>
                <a:cubicBezTo>
                  <a:pt x="4315" y="80"/>
                  <a:pt x="4287" y="62"/>
                  <a:pt x="4248" y="52"/>
                </a:cubicBezTo>
                <a:cubicBezTo>
                  <a:pt x="4140" y="61"/>
                  <a:pt x="4158" y="56"/>
                  <a:pt x="4080" y="108"/>
                </a:cubicBezTo>
                <a:cubicBezTo>
                  <a:pt x="4058" y="123"/>
                  <a:pt x="4008" y="140"/>
                  <a:pt x="4008" y="140"/>
                </a:cubicBezTo>
                <a:cubicBezTo>
                  <a:pt x="3984" y="132"/>
                  <a:pt x="3960" y="124"/>
                  <a:pt x="3936" y="116"/>
                </a:cubicBezTo>
                <a:cubicBezTo>
                  <a:pt x="3920" y="111"/>
                  <a:pt x="3888" y="100"/>
                  <a:pt x="3888" y="100"/>
                </a:cubicBezTo>
                <a:cubicBezTo>
                  <a:pt x="3802" y="106"/>
                  <a:pt x="3780" y="107"/>
                  <a:pt x="3712" y="124"/>
                </a:cubicBezTo>
                <a:cubicBezTo>
                  <a:pt x="3677" y="147"/>
                  <a:pt x="3650" y="173"/>
                  <a:pt x="3616" y="196"/>
                </a:cubicBezTo>
                <a:cubicBezTo>
                  <a:pt x="3579" y="193"/>
                  <a:pt x="3541" y="194"/>
                  <a:pt x="3504" y="188"/>
                </a:cubicBezTo>
                <a:cubicBezTo>
                  <a:pt x="3487" y="185"/>
                  <a:pt x="3456" y="172"/>
                  <a:pt x="3456" y="172"/>
                </a:cubicBezTo>
                <a:cubicBezTo>
                  <a:pt x="3363" y="175"/>
                  <a:pt x="3269" y="174"/>
                  <a:pt x="3176" y="180"/>
                </a:cubicBezTo>
                <a:cubicBezTo>
                  <a:pt x="3154" y="182"/>
                  <a:pt x="3112" y="196"/>
                  <a:pt x="3112" y="196"/>
                </a:cubicBezTo>
                <a:cubicBezTo>
                  <a:pt x="3099" y="193"/>
                  <a:pt x="3085" y="192"/>
                  <a:pt x="3072" y="188"/>
                </a:cubicBezTo>
                <a:cubicBezTo>
                  <a:pt x="3056" y="184"/>
                  <a:pt x="3024" y="172"/>
                  <a:pt x="3024" y="172"/>
                </a:cubicBezTo>
                <a:cubicBezTo>
                  <a:pt x="2951" y="177"/>
                  <a:pt x="2898" y="173"/>
                  <a:pt x="2840" y="212"/>
                </a:cubicBezTo>
                <a:cubicBezTo>
                  <a:pt x="2806" y="189"/>
                  <a:pt x="2793" y="162"/>
                  <a:pt x="2752" y="148"/>
                </a:cubicBezTo>
                <a:cubicBezTo>
                  <a:pt x="2750" y="149"/>
                  <a:pt x="2701" y="160"/>
                  <a:pt x="2696" y="164"/>
                </a:cubicBezTo>
                <a:cubicBezTo>
                  <a:pt x="2688" y="170"/>
                  <a:pt x="2687" y="181"/>
                  <a:pt x="2680" y="188"/>
                </a:cubicBezTo>
                <a:cubicBezTo>
                  <a:pt x="2664" y="204"/>
                  <a:pt x="2652" y="205"/>
                  <a:pt x="2632" y="212"/>
                </a:cubicBezTo>
                <a:cubicBezTo>
                  <a:pt x="2593" y="204"/>
                  <a:pt x="2557" y="192"/>
                  <a:pt x="2520" y="180"/>
                </a:cubicBezTo>
                <a:cubicBezTo>
                  <a:pt x="2494" y="171"/>
                  <a:pt x="2474" y="149"/>
                  <a:pt x="2448" y="140"/>
                </a:cubicBezTo>
                <a:cubicBezTo>
                  <a:pt x="2355" y="145"/>
                  <a:pt x="2289" y="156"/>
                  <a:pt x="2200" y="164"/>
                </a:cubicBezTo>
                <a:cubicBezTo>
                  <a:pt x="2153" y="180"/>
                  <a:pt x="2109" y="191"/>
                  <a:pt x="2060" y="200"/>
                </a:cubicBezTo>
                <a:cubicBezTo>
                  <a:pt x="2026" y="206"/>
                  <a:pt x="1983" y="253"/>
                  <a:pt x="1948" y="256"/>
                </a:cubicBezTo>
                <a:cubicBezTo>
                  <a:pt x="1895" y="274"/>
                  <a:pt x="1866" y="296"/>
                  <a:pt x="1810" y="300"/>
                </a:cubicBezTo>
                <a:cubicBezTo>
                  <a:pt x="1738" y="305"/>
                  <a:pt x="1672" y="353"/>
                  <a:pt x="1600" y="356"/>
                </a:cubicBezTo>
                <a:cubicBezTo>
                  <a:pt x="1543" y="375"/>
                  <a:pt x="1566" y="363"/>
                  <a:pt x="1528" y="388"/>
                </a:cubicBezTo>
                <a:cubicBezTo>
                  <a:pt x="1482" y="390"/>
                  <a:pt x="1376" y="399"/>
                  <a:pt x="1320" y="394"/>
                </a:cubicBezTo>
                <a:cubicBezTo>
                  <a:pt x="1264" y="389"/>
                  <a:pt x="1253" y="364"/>
                  <a:pt x="1194" y="358"/>
                </a:cubicBezTo>
                <a:cubicBezTo>
                  <a:pt x="1135" y="352"/>
                  <a:pt x="1016" y="364"/>
                  <a:pt x="968" y="356"/>
                </a:cubicBezTo>
                <a:cubicBezTo>
                  <a:pt x="949" y="328"/>
                  <a:pt x="936" y="319"/>
                  <a:pt x="904" y="308"/>
                </a:cubicBezTo>
                <a:cubicBezTo>
                  <a:pt x="896" y="300"/>
                  <a:pt x="891" y="286"/>
                  <a:pt x="880" y="284"/>
                </a:cubicBezTo>
                <a:cubicBezTo>
                  <a:pt x="856" y="280"/>
                  <a:pt x="832" y="291"/>
                  <a:pt x="808" y="292"/>
                </a:cubicBezTo>
                <a:cubicBezTo>
                  <a:pt x="775" y="289"/>
                  <a:pt x="719" y="315"/>
                  <a:pt x="684" y="308"/>
                </a:cubicBezTo>
                <a:cubicBezTo>
                  <a:pt x="627" y="291"/>
                  <a:pt x="535" y="204"/>
                  <a:pt x="468" y="188"/>
                </a:cubicBezTo>
                <a:cubicBezTo>
                  <a:pt x="401" y="172"/>
                  <a:pt x="358" y="222"/>
                  <a:pt x="280" y="212"/>
                </a:cubicBezTo>
                <a:cubicBezTo>
                  <a:pt x="202" y="202"/>
                  <a:pt x="58" y="146"/>
                  <a:pt x="0" y="128"/>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5" name="Freeform 37"/>
          <p:cNvSpPr>
            <a:spLocks/>
          </p:cNvSpPr>
          <p:nvPr/>
        </p:nvSpPr>
        <p:spPr bwMode="auto">
          <a:xfrm>
            <a:off x="4310064" y="1908176"/>
            <a:ext cx="1570037" cy="771525"/>
          </a:xfrm>
          <a:custGeom>
            <a:avLst/>
            <a:gdLst>
              <a:gd name="T0" fmla="*/ 985 w 989"/>
              <a:gd name="T1" fmla="*/ 486 h 486"/>
              <a:gd name="T2" fmla="*/ 980 w 989"/>
              <a:gd name="T3" fmla="*/ 427 h 486"/>
              <a:gd name="T4" fmla="*/ 974 w 989"/>
              <a:gd name="T5" fmla="*/ 410 h 486"/>
              <a:gd name="T6" fmla="*/ 971 w 989"/>
              <a:gd name="T7" fmla="*/ 401 h 486"/>
              <a:gd name="T8" fmla="*/ 980 w 989"/>
              <a:gd name="T9" fmla="*/ 368 h 486"/>
              <a:gd name="T10" fmla="*/ 983 w 989"/>
              <a:gd name="T11" fmla="*/ 359 h 486"/>
              <a:gd name="T12" fmla="*/ 989 w 989"/>
              <a:gd name="T13" fmla="*/ 205 h 486"/>
              <a:gd name="T14" fmla="*/ 986 w 989"/>
              <a:gd name="T15" fmla="*/ 142 h 486"/>
              <a:gd name="T16" fmla="*/ 977 w 989"/>
              <a:gd name="T17" fmla="*/ 116 h 486"/>
              <a:gd name="T18" fmla="*/ 974 w 989"/>
              <a:gd name="T19" fmla="*/ 107 h 486"/>
              <a:gd name="T20" fmla="*/ 977 w 989"/>
              <a:gd name="T21" fmla="*/ 92 h 486"/>
              <a:gd name="T22" fmla="*/ 983 w 989"/>
              <a:gd name="T23" fmla="*/ 74 h 486"/>
              <a:gd name="T24" fmla="*/ 971 w 989"/>
              <a:gd name="T25" fmla="*/ 36 h 486"/>
              <a:gd name="T26" fmla="*/ 953 w 989"/>
              <a:gd name="T27" fmla="*/ 21 h 486"/>
              <a:gd name="T28" fmla="*/ 948 w 989"/>
              <a:gd name="T29" fmla="*/ 12 h 486"/>
              <a:gd name="T30" fmla="*/ 930 w 989"/>
              <a:gd name="T31" fmla="*/ 0 h 486"/>
              <a:gd name="T32" fmla="*/ 870 w 989"/>
              <a:gd name="T33" fmla="*/ 3 h 486"/>
              <a:gd name="T34" fmla="*/ 853 w 989"/>
              <a:gd name="T35" fmla="*/ 9 h 486"/>
              <a:gd name="T36" fmla="*/ 847 w 989"/>
              <a:gd name="T37" fmla="*/ 18 h 486"/>
              <a:gd name="T38" fmla="*/ 829 w 989"/>
              <a:gd name="T39" fmla="*/ 24 h 486"/>
              <a:gd name="T40" fmla="*/ 773 w 989"/>
              <a:gd name="T41" fmla="*/ 12 h 486"/>
              <a:gd name="T42" fmla="*/ 740 w 989"/>
              <a:gd name="T43" fmla="*/ 0 h 486"/>
              <a:gd name="T44" fmla="*/ 716 w 989"/>
              <a:gd name="T45" fmla="*/ 3 h 486"/>
              <a:gd name="T46" fmla="*/ 699 w 989"/>
              <a:gd name="T47" fmla="*/ 9 h 486"/>
              <a:gd name="T48" fmla="*/ 616 w 989"/>
              <a:gd name="T49" fmla="*/ 27 h 486"/>
              <a:gd name="T50" fmla="*/ 530 w 989"/>
              <a:gd name="T51" fmla="*/ 39 h 486"/>
              <a:gd name="T52" fmla="*/ 417 w 989"/>
              <a:gd name="T53" fmla="*/ 55 h 486"/>
              <a:gd name="T54" fmla="*/ 303 w 989"/>
              <a:gd name="T55" fmla="*/ 172 h 486"/>
              <a:gd name="T56" fmla="*/ 120 w 989"/>
              <a:gd name="T57" fmla="*/ 55 h 486"/>
              <a:gd name="T58" fmla="*/ 0 w 989"/>
              <a:gd name="T59" fmla="*/ 5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9" h="486">
                <a:moveTo>
                  <a:pt x="985" y="486"/>
                </a:moveTo>
                <a:cubicBezTo>
                  <a:pt x="983" y="476"/>
                  <a:pt x="982" y="437"/>
                  <a:pt x="980" y="427"/>
                </a:cubicBezTo>
                <a:cubicBezTo>
                  <a:pt x="979" y="421"/>
                  <a:pt x="976" y="416"/>
                  <a:pt x="974" y="410"/>
                </a:cubicBezTo>
                <a:cubicBezTo>
                  <a:pt x="973" y="407"/>
                  <a:pt x="971" y="401"/>
                  <a:pt x="971" y="401"/>
                </a:cubicBezTo>
                <a:cubicBezTo>
                  <a:pt x="975" y="380"/>
                  <a:pt x="973" y="391"/>
                  <a:pt x="980" y="368"/>
                </a:cubicBezTo>
                <a:cubicBezTo>
                  <a:pt x="981" y="365"/>
                  <a:pt x="983" y="359"/>
                  <a:pt x="983" y="359"/>
                </a:cubicBezTo>
                <a:cubicBezTo>
                  <a:pt x="978" y="302"/>
                  <a:pt x="975" y="260"/>
                  <a:pt x="989" y="205"/>
                </a:cubicBezTo>
                <a:cubicBezTo>
                  <a:pt x="988" y="184"/>
                  <a:pt x="988" y="163"/>
                  <a:pt x="986" y="142"/>
                </a:cubicBezTo>
                <a:cubicBezTo>
                  <a:pt x="986" y="142"/>
                  <a:pt x="979" y="120"/>
                  <a:pt x="977" y="116"/>
                </a:cubicBezTo>
                <a:cubicBezTo>
                  <a:pt x="976" y="113"/>
                  <a:pt x="974" y="107"/>
                  <a:pt x="974" y="107"/>
                </a:cubicBezTo>
                <a:cubicBezTo>
                  <a:pt x="975" y="102"/>
                  <a:pt x="976" y="97"/>
                  <a:pt x="977" y="92"/>
                </a:cubicBezTo>
                <a:cubicBezTo>
                  <a:pt x="979" y="86"/>
                  <a:pt x="983" y="74"/>
                  <a:pt x="983" y="74"/>
                </a:cubicBezTo>
                <a:cubicBezTo>
                  <a:pt x="981" y="62"/>
                  <a:pt x="981" y="46"/>
                  <a:pt x="971" y="36"/>
                </a:cubicBezTo>
                <a:cubicBezTo>
                  <a:pt x="948" y="12"/>
                  <a:pt x="978" y="50"/>
                  <a:pt x="953" y="21"/>
                </a:cubicBezTo>
                <a:cubicBezTo>
                  <a:pt x="951" y="18"/>
                  <a:pt x="950" y="14"/>
                  <a:pt x="948" y="12"/>
                </a:cubicBezTo>
                <a:cubicBezTo>
                  <a:pt x="942" y="7"/>
                  <a:pt x="930" y="0"/>
                  <a:pt x="930" y="0"/>
                </a:cubicBezTo>
                <a:cubicBezTo>
                  <a:pt x="910" y="1"/>
                  <a:pt x="890" y="1"/>
                  <a:pt x="870" y="3"/>
                </a:cubicBezTo>
                <a:cubicBezTo>
                  <a:pt x="864" y="4"/>
                  <a:pt x="853" y="9"/>
                  <a:pt x="853" y="9"/>
                </a:cubicBezTo>
                <a:cubicBezTo>
                  <a:pt x="851" y="12"/>
                  <a:pt x="850" y="16"/>
                  <a:pt x="847" y="18"/>
                </a:cubicBezTo>
                <a:cubicBezTo>
                  <a:pt x="842" y="21"/>
                  <a:pt x="829" y="24"/>
                  <a:pt x="829" y="24"/>
                </a:cubicBezTo>
                <a:cubicBezTo>
                  <a:pt x="814" y="22"/>
                  <a:pt x="786" y="21"/>
                  <a:pt x="773" y="12"/>
                </a:cubicBezTo>
                <a:cubicBezTo>
                  <a:pt x="762" y="4"/>
                  <a:pt x="754" y="3"/>
                  <a:pt x="740" y="0"/>
                </a:cubicBezTo>
                <a:cubicBezTo>
                  <a:pt x="732" y="1"/>
                  <a:pt x="724" y="1"/>
                  <a:pt x="716" y="3"/>
                </a:cubicBezTo>
                <a:cubicBezTo>
                  <a:pt x="710" y="4"/>
                  <a:pt x="699" y="9"/>
                  <a:pt x="699" y="9"/>
                </a:cubicBezTo>
                <a:cubicBezTo>
                  <a:pt x="676" y="32"/>
                  <a:pt x="647" y="25"/>
                  <a:pt x="616" y="27"/>
                </a:cubicBezTo>
                <a:cubicBezTo>
                  <a:pt x="576" y="40"/>
                  <a:pt x="614" y="35"/>
                  <a:pt x="530" y="39"/>
                </a:cubicBezTo>
                <a:cubicBezTo>
                  <a:pt x="488" y="44"/>
                  <a:pt x="455" y="33"/>
                  <a:pt x="417" y="55"/>
                </a:cubicBezTo>
                <a:cubicBezTo>
                  <a:pt x="379" y="77"/>
                  <a:pt x="352" y="172"/>
                  <a:pt x="303" y="172"/>
                </a:cubicBezTo>
                <a:cubicBezTo>
                  <a:pt x="254" y="172"/>
                  <a:pt x="171" y="75"/>
                  <a:pt x="120" y="55"/>
                </a:cubicBezTo>
                <a:cubicBezTo>
                  <a:pt x="69" y="35"/>
                  <a:pt x="25" y="53"/>
                  <a:pt x="0" y="52"/>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6" name="Freeform 38"/>
          <p:cNvSpPr>
            <a:spLocks/>
          </p:cNvSpPr>
          <p:nvPr/>
        </p:nvSpPr>
        <p:spPr bwMode="auto">
          <a:xfrm>
            <a:off x="4740275" y="1054100"/>
            <a:ext cx="1627188" cy="185738"/>
          </a:xfrm>
          <a:custGeom>
            <a:avLst/>
            <a:gdLst>
              <a:gd name="T0" fmla="*/ 0 w 2766"/>
              <a:gd name="T1" fmla="*/ 86 h 318"/>
              <a:gd name="T2" fmla="*/ 216 w 2766"/>
              <a:gd name="T3" fmla="*/ 222 h 318"/>
              <a:gd name="T4" fmla="*/ 384 w 2766"/>
              <a:gd name="T5" fmla="*/ 230 h 318"/>
              <a:gd name="T6" fmla="*/ 744 w 2766"/>
              <a:gd name="T7" fmla="*/ 230 h 318"/>
              <a:gd name="T8" fmla="*/ 816 w 2766"/>
              <a:gd name="T9" fmla="*/ 262 h 318"/>
              <a:gd name="T10" fmla="*/ 952 w 2766"/>
              <a:gd name="T11" fmla="*/ 270 h 318"/>
              <a:gd name="T12" fmla="*/ 1008 w 2766"/>
              <a:gd name="T13" fmla="*/ 302 h 318"/>
              <a:gd name="T14" fmla="*/ 1056 w 2766"/>
              <a:gd name="T15" fmla="*/ 318 h 318"/>
              <a:gd name="T16" fmla="*/ 1152 w 2766"/>
              <a:gd name="T17" fmla="*/ 286 h 318"/>
              <a:gd name="T18" fmla="*/ 1200 w 2766"/>
              <a:gd name="T19" fmla="*/ 270 h 318"/>
              <a:gd name="T20" fmla="*/ 1232 w 2766"/>
              <a:gd name="T21" fmla="*/ 222 h 318"/>
              <a:gd name="T22" fmla="*/ 1240 w 2766"/>
              <a:gd name="T23" fmla="*/ 198 h 318"/>
              <a:gd name="T24" fmla="*/ 1264 w 2766"/>
              <a:gd name="T25" fmla="*/ 190 h 318"/>
              <a:gd name="T26" fmla="*/ 1384 w 2766"/>
              <a:gd name="T27" fmla="*/ 182 h 318"/>
              <a:gd name="T28" fmla="*/ 1784 w 2766"/>
              <a:gd name="T29" fmla="*/ 94 h 318"/>
              <a:gd name="T30" fmla="*/ 2080 w 2766"/>
              <a:gd name="T31" fmla="*/ 30 h 318"/>
              <a:gd name="T32" fmla="*/ 2376 w 2766"/>
              <a:gd name="T33" fmla="*/ 46 h 318"/>
              <a:gd name="T34" fmla="*/ 2568 w 2766"/>
              <a:gd name="T35" fmla="*/ 126 h 318"/>
              <a:gd name="T36" fmla="*/ 2744 w 2766"/>
              <a:gd name="T37" fmla="*/ 206 h 318"/>
              <a:gd name="T38" fmla="*/ 2766 w 2766"/>
              <a:gd name="T39" fmla="*/ 22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66" h="318">
                <a:moveTo>
                  <a:pt x="0" y="86"/>
                </a:moveTo>
                <a:cubicBezTo>
                  <a:pt x="63" y="149"/>
                  <a:pt x="132" y="194"/>
                  <a:pt x="216" y="222"/>
                </a:cubicBezTo>
                <a:cubicBezTo>
                  <a:pt x="269" y="240"/>
                  <a:pt x="328" y="227"/>
                  <a:pt x="384" y="230"/>
                </a:cubicBezTo>
                <a:cubicBezTo>
                  <a:pt x="551" y="224"/>
                  <a:pt x="593" y="216"/>
                  <a:pt x="744" y="230"/>
                </a:cubicBezTo>
                <a:cubicBezTo>
                  <a:pt x="772" y="233"/>
                  <a:pt x="788" y="259"/>
                  <a:pt x="816" y="262"/>
                </a:cubicBezTo>
                <a:cubicBezTo>
                  <a:pt x="861" y="267"/>
                  <a:pt x="907" y="267"/>
                  <a:pt x="952" y="270"/>
                </a:cubicBezTo>
                <a:cubicBezTo>
                  <a:pt x="1040" y="292"/>
                  <a:pt x="930" y="259"/>
                  <a:pt x="1008" y="302"/>
                </a:cubicBezTo>
                <a:cubicBezTo>
                  <a:pt x="1023" y="310"/>
                  <a:pt x="1056" y="318"/>
                  <a:pt x="1056" y="318"/>
                </a:cubicBezTo>
                <a:cubicBezTo>
                  <a:pt x="1102" y="310"/>
                  <a:pt x="1113" y="303"/>
                  <a:pt x="1152" y="286"/>
                </a:cubicBezTo>
                <a:cubicBezTo>
                  <a:pt x="1167" y="279"/>
                  <a:pt x="1200" y="270"/>
                  <a:pt x="1200" y="270"/>
                </a:cubicBezTo>
                <a:cubicBezTo>
                  <a:pt x="1211" y="254"/>
                  <a:pt x="1226" y="240"/>
                  <a:pt x="1232" y="222"/>
                </a:cubicBezTo>
                <a:cubicBezTo>
                  <a:pt x="1235" y="214"/>
                  <a:pt x="1234" y="204"/>
                  <a:pt x="1240" y="198"/>
                </a:cubicBezTo>
                <a:cubicBezTo>
                  <a:pt x="1246" y="192"/>
                  <a:pt x="1256" y="191"/>
                  <a:pt x="1264" y="190"/>
                </a:cubicBezTo>
                <a:cubicBezTo>
                  <a:pt x="1304" y="186"/>
                  <a:pt x="1344" y="185"/>
                  <a:pt x="1384" y="182"/>
                </a:cubicBezTo>
                <a:cubicBezTo>
                  <a:pt x="1483" y="34"/>
                  <a:pt x="1576" y="99"/>
                  <a:pt x="1784" y="94"/>
                </a:cubicBezTo>
                <a:cubicBezTo>
                  <a:pt x="1844" y="4"/>
                  <a:pt x="1996" y="33"/>
                  <a:pt x="2080" y="30"/>
                </a:cubicBezTo>
                <a:cubicBezTo>
                  <a:pt x="2164" y="2"/>
                  <a:pt x="2293" y="0"/>
                  <a:pt x="2376" y="46"/>
                </a:cubicBezTo>
                <a:cubicBezTo>
                  <a:pt x="2471" y="99"/>
                  <a:pt x="2455" y="113"/>
                  <a:pt x="2568" y="126"/>
                </a:cubicBezTo>
                <a:cubicBezTo>
                  <a:pt x="2636" y="194"/>
                  <a:pt x="2653" y="197"/>
                  <a:pt x="2744" y="206"/>
                </a:cubicBezTo>
                <a:cubicBezTo>
                  <a:pt x="2747" y="233"/>
                  <a:pt x="2766" y="224"/>
                  <a:pt x="2766" y="224"/>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7" name="Freeform 39"/>
          <p:cNvSpPr>
            <a:spLocks/>
          </p:cNvSpPr>
          <p:nvPr/>
        </p:nvSpPr>
        <p:spPr bwMode="auto">
          <a:xfrm>
            <a:off x="6334126" y="590550"/>
            <a:ext cx="49213" cy="249238"/>
          </a:xfrm>
          <a:custGeom>
            <a:avLst/>
            <a:gdLst>
              <a:gd name="T0" fmla="*/ 19 w 83"/>
              <a:gd name="T1" fmla="*/ 424 h 424"/>
              <a:gd name="T2" fmla="*/ 43 w 83"/>
              <a:gd name="T3" fmla="*/ 320 h 424"/>
              <a:gd name="T4" fmla="*/ 75 w 83"/>
              <a:gd name="T5" fmla="*/ 272 h 424"/>
              <a:gd name="T6" fmla="*/ 83 w 83"/>
              <a:gd name="T7" fmla="*/ 248 h 424"/>
              <a:gd name="T8" fmla="*/ 75 w 83"/>
              <a:gd name="T9" fmla="*/ 216 h 424"/>
              <a:gd name="T10" fmla="*/ 59 w 83"/>
              <a:gd name="T11" fmla="*/ 168 h 424"/>
              <a:gd name="T12" fmla="*/ 11 w 83"/>
              <a:gd name="T13" fmla="*/ 48 h 424"/>
              <a:gd name="T14" fmla="*/ 3 w 83"/>
              <a:gd name="T15" fmla="*/ 0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424">
                <a:moveTo>
                  <a:pt x="19" y="424"/>
                </a:moveTo>
                <a:cubicBezTo>
                  <a:pt x="30" y="390"/>
                  <a:pt x="30" y="353"/>
                  <a:pt x="43" y="320"/>
                </a:cubicBezTo>
                <a:cubicBezTo>
                  <a:pt x="50" y="302"/>
                  <a:pt x="69" y="290"/>
                  <a:pt x="75" y="272"/>
                </a:cubicBezTo>
                <a:cubicBezTo>
                  <a:pt x="78" y="264"/>
                  <a:pt x="80" y="256"/>
                  <a:pt x="83" y="248"/>
                </a:cubicBezTo>
                <a:cubicBezTo>
                  <a:pt x="80" y="237"/>
                  <a:pt x="78" y="227"/>
                  <a:pt x="75" y="216"/>
                </a:cubicBezTo>
                <a:cubicBezTo>
                  <a:pt x="70" y="200"/>
                  <a:pt x="59" y="168"/>
                  <a:pt x="59" y="168"/>
                </a:cubicBezTo>
                <a:cubicBezTo>
                  <a:pt x="51" y="98"/>
                  <a:pt x="55" y="92"/>
                  <a:pt x="11" y="48"/>
                </a:cubicBezTo>
                <a:cubicBezTo>
                  <a:pt x="0" y="16"/>
                  <a:pt x="3" y="32"/>
                  <a:pt x="3" y="0"/>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8" name="Freeform 40"/>
          <p:cNvSpPr>
            <a:spLocks/>
          </p:cNvSpPr>
          <p:nvPr/>
        </p:nvSpPr>
        <p:spPr bwMode="auto">
          <a:xfrm>
            <a:off x="5338764" y="31751"/>
            <a:ext cx="1017587" cy="868363"/>
          </a:xfrm>
          <a:custGeom>
            <a:avLst/>
            <a:gdLst>
              <a:gd name="T0" fmla="*/ 0 w 641"/>
              <a:gd name="T1" fmla="*/ 0 h 547"/>
              <a:gd name="T2" fmla="*/ 24 w 641"/>
              <a:gd name="T3" fmla="*/ 27 h 547"/>
              <a:gd name="T4" fmla="*/ 47 w 641"/>
              <a:gd name="T5" fmla="*/ 65 h 547"/>
              <a:gd name="T6" fmla="*/ 68 w 641"/>
              <a:gd name="T7" fmla="*/ 89 h 547"/>
              <a:gd name="T8" fmla="*/ 92 w 641"/>
              <a:gd name="T9" fmla="*/ 113 h 547"/>
              <a:gd name="T10" fmla="*/ 142 w 641"/>
              <a:gd name="T11" fmla="*/ 160 h 547"/>
              <a:gd name="T12" fmla="*/ 163 w 641"/>
              <a:gd name="T13" fmla="*/ 187 h 547"/>
              <a:gd name="T14" fmla="*/ 175 w 641"/>
              <a:gd name="T15" fmla="*/ 205 h 547"/>
              <a:gd name="T16" fmla="*/ 198 w 641"/>
              <a:gd name="T17" fmla="*/ 240 h 547"/>
              <a:gd name="T18" fmla="*/ 216 w 641"/>
              <a:gd name="T19" fmla="*/ 258 h 547"/>
              <a:gd name="T20" fmla="*/ 243 w 641"/>
              <a:gd name="T21" fmla="*/ 288 h 547"/>
              <a:gd name="T22" fmla="*/ 258 w 641"/>
              <a:gd name="T23" fmla="*/ 299 h 547"/>
              <a:gd name="T24" fmla="*/ 264 w 641"/>
              <a:gd name="T25" fmla="*/ 308 h 547"/>
              <a:gd name="T26" fmla="*/ 287 w 641"/>
              <a:gd name="T27" fmla="*/ 332 h 547"/>
              <a:gd name="T28" fmla="*/ 296 w 641"/>
              <a:gd name="T29" fmla="*/ 338 h 547"/>
              <a:gd name="T30" fmla="*/ 305 w 641"/>
              <a:gd name="T31" fmla="*/ 350 h 547"/>
              <a:gd name="T32" fmla="*/ 341 w 641"/>
              <a:gd name="T33" fmla="*/ 368 h 547"/>
              <a:gd name="T34" fmla="*/ 359 w 641"/>
              <a:gd name="T35" fmla="*/ 379 h 547"/>
              <a:gd name="T36" fmla="*/ 427 w 641"/>
              <a:gd name="T37" fmla="*/ 382 h 547"/>
              <a:gd name="T38" fmla="*/ 450 w 641"/>
              <a:gd name="T39" fmla="*/ 397 h 547"/>
              <a:gd name="T40" fmla="*/ 501 w 641"/>
              <a:gd name="T41" fmla="*/ 421 h 547"/>
              <a:gd name="T42" fmla="*/ 522 w 641"/>
              <a:gd name="T43" fmla="*/ 433 h 547"/>
              <a:gd name="T44" fmla="*/ 539 w 641"/>
              <a:gd name="T45" fmla="*/ 439 h 547"/>
              <a:gd name="T46" fmla="*/ 605 w 641"/>
              <a:gd name="T47" fmla="*/ 465 h 547"/>
              <a:gd name="T48" fmla="*/ 628 w 641"/>
              <a:gd name="T49" fmla="*/ 489 h 547"/>
              <a:gd name="T50" fmla="*/ 631 w 641"/>
              <a:gd name="T51" fmla="*/ 498 h 547"/>
              <a:gd name="T52" fmla="*/ 637 w 641"/>
              <a:gd name="T53" fmla="*/ 519 h 547"/>
              <a:gd name="T54" fmla="*/ 641 w 641"/>
              <a:gd name="T55" fmla="*/ 528 h 547"/>
              <a:gd name="T56" fmla="*/ 637 w 641"/>
              <a:gd name="T57" fmla="*/ 54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1" h="547">
                <a:moveTo>
                  <a:pt x="0" y="0"/>
                </a:moveTo>
                <a:cubicBezTo>
                  <a:pt x="8" y="9"/>
                  <a:pt x="24" y="27"/>
                  <a:pt x="24" y="27"/>
                </a:cubicBezTo>
                <a:cubicBezTo>
                  <a:pt x="28" y="44"/>
                  <a:pt x="37" y="52"/>
                  <a:pt x="47" y="65"/>
                </a:cubicBezTo>
                <a:cubicBezTo>
                  <a:pt x="66" y="89"/>
                  <a:pt x="51" y="77"/>
                  <a:pt x="68" y="89"/>
                </a:cubicBezTo>
                <a:cubicBezTo>
                  <a:pt x="75" y="99"/>
                  <a:pt x="81" y="106"/>
                  <a:pt x="92" y="113"/>
                </a:cubicBezTo>
                <a:cubicBezTo>
                  <a:pt x="97" y="129"/>
                  <a:pt x="126" y="149"/>
                  <a:pt x="142" y="160"/>
                </a:cubicBezTo>
                <a:cubicBezTo>
                  <a:pt x="148" y="172"/>
                  <a:pt x="151" y="179"/>
                  <a:pt x="163" y="187"/>
                </a:cubicBezTo>
                <a:cubicBezTo>
                  <a:pt x="168" y="204"/>
                  <a:pt x="162" y="188"/>
                  <a:pt x="175" y="205"/>
                </a:cubicBezTo>
                <a:cubicBezTo>
                  <a:pt x="183" y="215"/>
                  <a:pt x="189" y="231"/>
                  <a:pt x="198" y="240"/>
                </a:cubicBezTo>
                <a:cubicBezTo>
                  <a:pt x="204" y="246"/>
                  <a:pt x="216" y="258"/>
                  <a:pt x="216" y="258"/>
                </a:cubicBezTo>
                <a:cubicBezTo>
                  <a:pt x="220" y="269"/>
                  <a:pt x="233" y="281"/>
                  <a:pt x="243" y="288"/>
                </a:cubicBezTo>
                <a:cubicBezTo>
                  <a:pt x="260" y="313"/>
                  <a:pt x="237" y="283"/>
                  <a:pt x="258" y="299"/>
                </a:cubicBezTo>
                <a:cubicBezTo>
                  <a:pt x="261" y="302"/>
                  <a:pt x="261" y="306"/>
                  <a:pt x="264" y="308"/>
                </a:cubicBezTo>
                <a:cubicBezTo>
                  <a:pt x="271" y="317"/>
                  <a:pt x="278" y="326"/>
                  <a:pt x="287" y="332"/>
                </a:cubicBezTo>
                <a:cubicBezTo>
                  <a:pt x="290" y="334"/>
                  <a:pt x="294" y="335"/>
                  <a:pt x="296" y="338"/>
                </a:cubicBezTo>
                <a:cubicBezTo>
                  <a:pt x="300" y="341"/>
                  <a:pt x="301" y="347"/>
                  <a:pt x="305" y="350"/>
                </a:cubicBezTo>
                <a:cubicBezTo>
                  <a:pt x="347" y="387"/>
                  <a:pt x="300" y="340"/>
                  <a:pt x="341" y="368"/>
                </a:cubicBezTo>
                <a:cubicBezTo>
                  <a:pt x="347" y="372"/>
                  <a:pt x="359" y="379"/>
                  <a:pt x="359" y="379"/>
                </a:cubicBezTo>
                <a:cubicBezTo>
                  <a:pt x="377" y="373"/>
                  <a:pt x="409" y="381"/>
                  <a:pt x="427" y="382"/>
                </a:cubicBezTo>
                <a:cubicBezTo>
                  <a:pt x="438" y="386"/>
                  <a:pt x="439" y="394"/>
                  <a:pt x="450" y="397"/>
                </a:cubicBezTo>
                <a:cubicBezTo>
                  <a:pt x="468" y="423"/>
                  <a:pt x="466" y="417"/>
                  <a:pt x="501" y="421"/>
                </a:cubicBezTo>
                <a:cubicBezTo>
                  <a:pt x="534" y="429"/>
                  <a:pt x="493" y="417"/>
                  <a:pt x="522" y="433"/>
                </a:cubicBezTo>
                <a:cubicBezTo>
                  <a:pt x="527" y="436"/>
                  <a:pt x="539" y="439"/>
                  <a:pt x="539" y="439"/>
                </a:cubicBezTo>
                <a:cubicBezTo>
                  <a:pt x="562" y="461"/>
                  <a:pt x="573" y="462"/>
                  <a:pt x="605" y="465"/>
                </a:cubicBezTo>
                <a:cubicBezTo>
                  <a:pt x="628" y="473"/>
                  <a:pt x="621" y="465"/>
                  <a:pt x="628" y="489"/>
                </a:cubicBezTo>
                <a:cubicBezTo>
                  <a:pt x="630" y="492"/>
                  <a:pt x="630" y="495"/>
                  <a:pt x="631" y="498"/>
                </a:cubicBezTo>
                <a:cubicBezTo>
                  <a:pt x="632" y="500"/>
                  <a:pt x="638" y="519"/>
                  <a:pt x="637" y="519"/>
                </a:cubicBezTo>
                <a:cubicBezTo>
                  <a:pt x="638" y="524"/>
                  <a:pt x="641" y="523"/>
                  <a:pt x="641" y="528"/>
                </a:cubicBezTo>
                <a:cubicBezTo>
                  <a:pt x="641" y="533"/>
                  <a:pt x="637" y="543"/>
                  <a:pt x="637" y="547"/>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9" name="Freeform 41"/>
          <p:cNvSpPr>
            <a:spLocks/>
          </p:cNvSpPr>
          <p:nvPr/>
        </p:nvSpPr>
        <p:spPr bwMode="auto">
          <a:xfrm>
            <a:off x="4524376" y="1249363"/>
            <a:ext cx="2130425" cy="620712"/>
          </a:xfrm>
          <a:custGeom>
            <a:avLst/>
            <a:gdLst>
              <a:gd name="T0" fmla="*/ 0 w 3623"/>
              <a:gd name="T1" fmla="*/ 16 h 1055"/>
              <a:gd name="T2" fmla="*/ 216 w 3623"/>
              <a:gd name="T3" fmla="*/ 32 h 1055"/>
              <a:gd name="T4" fmla="*/ 240 w 3623"/>
              <a:gd name="T5" fmla="*/ 56 h 1055"/>
              <a:gd name="T6" fmla="*/ 456 w 3623"/>
              <a:gd name="T7" fmla="*/ 88 h 1055"/>
              <a:gd name="T8" fmla="*/ 560 w 3623"/>
              <a:gd name="T9" fmla="*/ 224 h 1055"/>
              <a:gd name="T10" fmla="*/ 616 w 3623"/>
              <a:gd name="T11" fmla="*/ 304 h 1055"/>
              <a:gd name="T12" fmla="*/ 736 w 3623"/>
              <a:gd name="T13" fmla="*/ 384 h 1055"/>
              <a:gd name="T14" fmla="*/ 776 w 3623"/>
              <a:gd name="T15" fmla="*/ 432 h 1055"/>
              <a:gd name="T16" fmla="*/ 824 w 3623"/>
              <a:gd name="T17" fmla="*/ 456 h 1055"/>
              <a:gd name="T18" fmla="*/ 1088 w 3623"/>
              <a:gd name="T19" fmla="*/ 424 h 1055"/>
              <a:gd name="T20" fmla="*/ 1224 w 3623"/>
              <a:gd name="T21" fmla="*/ 416 h 1055"/>
              <a:gd name="T22" fmla="*/ 1336 w 3623"/>
              <a:gd name="T23" fmla="*/ 456 h 1055"/>
              <a:gd name="T24" fmla="*/ 1536 w 3623"/>
              <a:gd name="T25" fmla="*/ 568 h 1055"/>
              <a:gd name="T26" fmla="*/ 1736 w 3623"/>
              <a:gd name="T27" fmla="*/ 576 h 1055"/>
              <a:gd name="T28" fmla="*/ 1816 w 3623"/>
              <a:gd name="T29" fmla="*/ 616 h 1055"/>
              <a:gd name="T30" fmla="*/ 1864 w 3623"/>
              <a:gd name="T31" fmla="*/ 656 h 1055"/>
              <a:gd name="T32" fmla="*/ 1976 w 3623"/>
              <a:gd name="T33" fmla="*/ 720 h 1055"/>
              <a:gd name="T34" fmla="*/ 2000 w 3623"/>
              <a:gd name="T35" fmla="*/ 736 h 1055"/>
              <a:gd name="T36" fmla="*/ 2248 w 3623"/>
              <a:gd name="T37" fmla="*/ 768 h 1055"/>
              <a:gd name="T38" fmla="*/ 2408 w 3623"/>
              <a:gd name="T39" fmla="*/ 792 h 1055"/>
              <a:gd name="T40" fmla="*/ 2536 w 3623"/>
              <a:gd name="T41" fmla="*/ 832 h 1055"/>
              <a:gd name="T42" fmla="*/ 2704 w 3623"/>
              <a:gd name="T43" fmla="*/ 936 h 1055"/>
              <a:gd name="T44" fmla="*/ 2960 w 3623"/>
              <a:gd name="T45" fmla="*/ 928 h 1055"/>
              <a:gd name="T46" fmla="*/ 3048 w 3623"/>
              <a:gd name="T47" fmla="*/ 904 h 1055"/>
              <a:gd name="T48" fmla="*/ 3152 w 3623"/>
              <a:gd name="T49" fmla="*/ 912 h 1055"/>
              <a:gd name="T50" fmla="*/ 3248 w 3623"/>
              <a:gd name="T51" fmla="*/ 976 h 1055"/>
              <a:gd name="T52" fmla="*/ 3544 w 3623"/>
              <a:gd name="T53" fmla="*/ 97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3" h="1055">
                <a:moveTo>
                  <a:pt x="0" y="16"/>
                </a:moveTo>
                <a:cubicBezTo>
                  <a:pt x="72" y="19"/>
                  <a:pt x="151" y="0"/>
                  <a:pt x="216" y="32"/>
                </a:cubicBezTo>
                <a:cubicBezTo>
                  <a:pt x="226" y="37"/>
                  <a:pt x="231" y="49"/>
                  <a:pt x="240" y="56"/>
                </a:cubicBezTo>
                <a:cubicBezTo>
                  <a:pt x="294" y="101"/>
                  <a:pt x="407" y="86"/>
                  <a:pt x="456" y="88"/>
                </a:cubicBezTo>
                <a:cubicBezTo>
                  <a:pt x="506" y="121"/>
                  <a:pt x="536" y="171"/>
                  <a:pt x="560" y="224"/>
                </a:cubicBezTo>
                <a:cubicBezTo>
                  <a:pt x="578" y="265"/>
                  <a:pt x="571" y="289"/>
                  <a:pt x="616" y="304"/>
                </a:cubicBezTo>
                <a:cubicBezTo>
                  <a:pt x="650" y="338"/>
                  <a:pt x="701" y="349"/>
                  <a:pt x="736" y="384"/>
                </a:cubicBezTo>
                <a:cubicBezTo>
                  <a:pt x="751" y="399"/>
                  <a:pt x="760" y="419"/>
                  <a:pt x="776" y="432"/>
                </a:cubicBezTo>
                <a:cubicBezTo>
                  <a:pt x="790" y="443"/>
                  <a:pt x="809" y="446"/>
                  <a:pt x="824" y="456"/>
                </a:cubicBezTo>
                <a:cubicBezTo>
                  <a:pt x="917" y="450"/>
                  <a:pt x="997" y="434"/>
                  <a:pt x="1088" y="424"/>
                </a:cubicBezTo>
                <a:cubicBezTo>
                  <a:pt x="1164" y="399"/>
                  <a:pt x="1119" y="406"/>
                  <a:pt x="1224" y="416"/>
                </a:cubicBezTo>
                <a:cubicBezTo>
                  <a:pt x="1261" y="431"/>
                  <a:pt x="1298" y="443"/>
                  <a:pt x="1336" y="456"/>
                </a:cubicBezTo>
                <a:cubicBezTo>
                  <a:pt x="1409" y="480"/>
                  <a:pt x="1451" y="565"/>
                  <a:pt x="1536" y="568"/>
                </a:cubicBezTo>
                <a:cubicBezTo>
                  <a:pt x="1603" y="571"/>
                  <a:pt x="1669" y="573"/>
                  <a:pt x="1736" y="576"/>
                </a:cubicBezTo>
                <a:cubicBezTo>
                  <a:pt x="1767" y="584"/>
                  <a:pt x="1794" y="587"/>
                  <a:pt x="1816" y="616"/>
                </a:cubicBezTo>
                <a:cubicBezTo>
                  <a:pt x="1845" y="655"/>
                  <a:pt x="1827" y="644"/>
                  <a:pt x="1864" y="656"/>
                </a:cubicBezTo>
                <a:cubicBezTo>
                  <a:pt x="1889" y="693"/>
                  <a:pt x="1934" y="706"/>
                  <a:pt x="1976" y="720"/>
                </a:cubicBezTo>
                <a:cubicBezTo>
                  <a:pt x="1985" y="723"/>
                  <a:pt x="1991" y="732"/>
                  <a:pt x="2000" y="736"/>
                </a:cubicBezTo>
                <a:cubicBezTo>
                  <a:pt x="2086" y="774"/>
                  <a:pt x="2143" y="763"/>
                  <a:pt x="2248" y="768"/>
                </a:cubicBezTo>
                <a:cubicBezTo>
                  <a:pt x="2304" y="776"/>
                  <a:pt x="2351" y="786"/>
                  <a:pt x="2408" y="792"/>
                </a:cubicBezTo>
                <a:cubicBezTo>
                  <a:pt x="2451" y="806"/>
                  <a:pt x="2494" y="818"/>
                  <a:pt x="2536" y="832"/>
                </a:cubicBezTo>
                <a:cubicBezTo>
                  <a:pt x="2567" y="924"/>
                  <a:pt x="2629" y="911"/>
                  <a:pt x="2704" y="936"/>
                </a:cubicBezTo>
                <a:cubicBezTo>
                  <a:pt x="2789" y="933"/>
                  <a:pt x="2875" y="933"/>
                  <a:pt x="2960" y="928"/>
                </a:cubicBezTo>
                <a:cubicBezTo>
                  <a:pt x="2990" y="926"/>
                  <a:pt x="3048" y="904"/>
                  <a:pt x="3048" y="904"/>
                </a:cubicBezTo>
                <a:cubicBezTo>
                  <a:pt x="3083" y="907"/>
                  <a:pt x="3118" y="903"/>
                  <a:pt x="3152" y="912"/>
                </a:cubicBezTo>
                <a:cubicBezTo>
                  <a:pt x="3190" y="922"/>
                  <a:pt x="3210" y="974"/>
                  <a:pt x="3248" y="976"/>
                </a:cubicBezTo>
                <a:cubicBezTo>
                  <a:pt x="3563" y="991"/>
                  <a:pt x="3623" y="1055"/>
                  <a:pt x="3544" y="976"/>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0" name="Freeform 42"/>
          <p:cNvSpPr>
            <a:spLocks/>
          </p:cNvSpPr>
          <p:nvPr/>
        </p:nvSpPr>
        <p:spPr bwMode="auto">
          <a:xfrm>
            <a:off x="6311901" y="877888"/>
            <a:ext cx="1458913" cy="1974850"/>
          </a:xfrm>
          <a:custGeom>
            <a:avLst/>
            <a:gdLst>
              <a:gd name="T0" fmla="*/ 64 w 2479"/>
              <a:gd name="T1" fmla="*/ 0 h 3358"/>
              <a:gd name="T2" fmla="*/ 0 w 2479"/>
              <a:gd name="T3" fmla="*/ 104 h 3358"/>
              <a:gd name="T4" fmla="*/ 8 w 2479"/>
              <a:gd name="T5" fmla="*/ 184 h 3358"/>
              <a:gd name="T6" fmla="*/ 80 w 2479"/>
              <a:gd name="T7" fmla="*/ 240 h 3358"/>
              <a:gd name="T8" fmla="*/ 104 w 2479"/>
              <a:gd name="T9" fmla="*/ 656 h 3358"/>
              <a:gd name="T10" fmla="*/ 128 w 2479"/>
              <a:gd name="T11" fmla="*/ 776 h 3358"/>
              <a:gd name="T12" fmla="*/ 200 w 2479"/>
              <a:gd name="T13" fmla="*/ 840 h 3358"/>
              <a:gd name="T14" fmla="*/ 282 w 2479"/>
              <a:gd name="T15" fmla="*/ 946 h 3358"/>
              <a:gd name="T16" fmla="*/ 276 w 2479"/>
              <a:gd name="T17" fmla="*/ 1030 h 3358"/>
              <a:gd name="T18" fmla="*/ 280 w 2479"/>
              <a:gd name="T19" fmla="*/ 1088 h 3358"/>
              <a:gd name="T20" fmla="*/ 288 w 2479"/>
              <a:gd name="T21" fmla="*/ 1112 h 3358"/>
              <a:gd name="T22" fmla="*/ 320 w 2479"/>
              <a:gd name="T23" fmla="*/ 1160 h 3358"/>
              <a:gd name="T24" fmla="*/ 424 w 2479"/>
              <a:gd name="T25" fmla="*/ 1336 h 3358"/>
              <a:gd name="T26" fmla="*/ 496 w 2479"/>
              <a:gd name="T27" fmla="*/ 1432 h 3358"/>
              <a:gd name="T28" fmla="*/ 504 w 2479"/>
              <a:gd name="T29" fmla="*/ 1456 h 3358"/>
              <a:gd name="T30" fmla="*/ 528 w 2479"/>
              <a:gd name="T31" fmla="*/ 1480 h 3358"/>
              <a:gd name="T32" fmla="*/ 552 w 2479"/>
              <a:gd name="T33" fmla="*/ 1656 h 3358"/>
              <a:gd name="T34" fmla="*/ 640 w 2479"/>
              <a:gd name="T35" fmla="*/ 1736 h 3358"/>
              <a:gd name="T36" fmla="*/ 688 w 2479"/>
              <a:gd name="T37" fmla="*/ 1768 h 3358"/>
              <a:gd name="T38" fmla="*/ 728 w 2479"/>
              <a:gd name="T39" fmla="*/ 1808 h 3358"/>
              <a:gd name="T40" fmla="*/ 744 w 2479"/>
              <a:gd name="T41" fmla="*/ 1832 h 3358"/>
              <a:gd name="T42" fmla="*/ 792 w 2479"/>
              <a:gd name="T43" fmla="*/ 1864 h 3358"/>
              <a:gd name="T44" fmla="*/ 864 w 2479"/>
              <a:gd name="T45" fmla="*/ 1920 h 3358"/>
              <a:gd name="T46" fmla="*/ 936 w 2479"/>
              <a:gd name="T47" fmla="*/ 2008 h 3358"/>
              <a:gd name="T48" fmla="*/ 968 w 2479"/>
              <a:gd name="T49" fmla="*/ 2128 h 3358"/>
              <a:gd name="T50" fmla="*/ 1000 w 2479"/>
              <a:gd name="T51" fmla="*/ 2176 h 3358"/>
              <a:gd name="T52" fmla="*/ 1128 w 2479"/>
              <a:gd name="T53" fmla="*/ 2304 h 3358"/>
              <a:gd name="T54" fmla="*/ 1152 w 2479"/>
              <a:gd name="T55" fmla="*/ 2328 h 3358"/>
              <a:gd name="T56" fmla="*/ 1176 w 2479"/>
              <a:gd name="T57" fmla="*/ 2336 h 3358"/>
              <a:gd name="T58" fmla="*/ 1232 w 2479"/>
              <a:gd name="T59" fmla="*/ 2432 h 3358"/>
              <a:gd name="T60" fmla="*/ 1312 w 2479"/>
              <a:gd name="T61" fmla="*/ 2464 h 3358"/>
              <a:gd name="T62" fmla="*/ 1360 w 2479"/>
              <a:gd name="T63" fmla="*/ 2496 h 3358"/>
              <a:gd name="T64" fmla="*/ 1448 w 2479"/>
              <a:gd name="T65" fmla="*/ 2592 h 3358"/>
              <a:gd name="T66" fmla="*/ 1472 w 2479"/>
              <a:gd name="T67" fmla="*/ 2608 h 3358"/>
              <a:gd name="T68" fmla="*/ 1576 w 2479"/>
              <a:gd name="T69" fmla="*/ 2672 h 3358"/>
              <a:gd name="T70" fmla="*/ 1592 w 2479"/>
              <a:gd name="T71" fmla="*/ 2696 h 3358"/>
              <a:gd name="T72" fmla="*/ 1640 w 2479"/>
              <a:gd name="T73" fmla="*/ 2728 h 3358"/>
              <a:gd name="T74" fmla="*/ 1688 w 2479"/>
              <a:gd name="T75" fmla="*/ 2776 h 3358"/>
              <a:gd name="T76" fmla="*/ 1776 w 2479"/>
              <a:gd name="T77" fmla="*/ 2784 h 3358"/>
              <a:gd name="T78" fmla="*/ 1816 w 2479"/>
              <a:gd name="T79" fmla="*/ 2816 h 3358"/>
              <a:gd name="T80" fmla="*/ 1912 w 2479"/>
              <a:gd name="T81" fmla="*/ 2920 h 3358"/>
              <a:gd name="T82" fmla="*/ 2056 w 2479"/>
              <a:gd name="T83" fmla="*/ 3008 h 3358"/>
              <a:gd name="T84" fmla="*/ 2112 w 2479"/>
              <a:gd name="T85" fmla="*/ 3080 h 3358"/>
              <a:gd name="T86" fmla="*/ 2128 w 2479"/>
              <a:gd name="T87" fmla="*/ 3104 h 3358"/>
              <a:gd name="T88" fmla="*/ 2144 w 2479"/>
              <a:gd name="T89" fmla="*/ 3128 h 3358"/>
              <a:gd name="T90" fmla="*/ 2232 w 2479"/>
              <a:gd name="T91" fmla="*/ 3248 h 3358"/>
              <a:gd name="T92" fmla="*/ 2280 w 2479"/>
              <a:gd name="T93" fmla="*/ 3264 h 3358"/>
              <a:gd name="T94" fmla="*/ 2304 w 2479"/>
              <a:gd name="T95" fmla="*/ 3272 h 3358"/>
              <a:gd name="T96" fmla="*/ 2352 w 2479"/>
              <a:gd name="T97" fmla="*/ 3320 h 3358"/>
              <a:gd name="T98" fmla="*/ 2386 w 2479"/>
              <a:gd name="T99" fmla="*/ 3335 h 3358"/>
              <a:gd name="T100" fmla="*/ 2392 w 2479"/>
              <a:gd name="T101" fmla="*/ 3338 h 3358"/>
              <a:gd name="T102" fmla="*/ 2401 w 2479"/>
              <a:gd name="T103" fmla="*/ 3344 h 3358"/>
              <a:gd name="T104" fmla="*/ 2419 w 2479"/>
              <a:gd name="T105" fmla="*/ 3347 h 3358"/>
              <a:gd name="T106" fmla="*/ 2422 w 2479"/>
              <a:gd name="T107" fmla="*/ 3341 h 3358"/>
              <a:gd name="T108" fmla="*/ 2452 w 2479"/>
              <a:gd name="T109" fmla="*/ 3353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79" h="3358">
                <a:moveTo>
                  <a:pt x="64" y="0"/>
                </a:moveTo>
                <a:cubicBezTo>
                  <a:pt x="53" y="53"/>
                  <a:pt x="46" y="74"/>
                  <a:pt x="0" y="104"/>
                </a:cubicBezTo>
                <a:cubicBezTo>
                  <a:pt x="3" y="131"/>
                  <a:pt x="0" y="158"/>
                  <a:pt x="8" y="184"/>
                </a:cubicBezTo>
                <a:cubicBezTo>
                  <a:pt x="17" y="213"/>
                  <a:pt x="80" y="240"/>
                  <a:pt x="80" y="240"/>
                </a:cubicBezTo>
                <a:cubicBezTo>
                  <a:pt x="136" y="408"/>
                  <a:pt x="88" y="248"/>
                  <a:pt x="104" y="656"/>
                </a:cubicBezTo>
                <a:cubicBezTo>
                  <a:pt x="105" y="686"/>
                  <a:pt x="109" y="752"/>
                  <a:pt x="128" y="776"/>
                </a:cubicBezTo>
                <a:cubicBezTo>
                  <a:pt x="148" y="801"/>
                  <a:pt x="200" y="840"/>
                  <a:pt x="200" y="840"/>
                </a:cubicBezTo>
                <a:cubicBezTo>
                  <a:pt x="212" y="875"/>
                  <a:pt x="270" y="911"/>
                  <a:pt x="282" y="946"/>
                </a:cubicBezTo>
                <a:cubicBezTo>
                  <a:pt x="292" y="977"/>
                  <a:pt x="264" y="1000"/>
                  <a:pt x="276" y="1030"/>
                </a:cubicBezTo>
                <a:cubicBezTo>
                  <a:pt x="283" y="1048"/>
                  <a:pt x="274" y="1070"/>
                  <a:pt x="280" y="1088"/>
                </a:cubicBezTo>
                <a:cubicBezTo>
                  <a:pt x="283" y="1096"/>
                  <a:pt x="284" y="1105"/>
                  <a:pt x="288" y="1112"/>
                </a:cubicBezTo>
                <a:cubicBezTo>
                  <a:pt x="297" y="1129"/>
                  <a:pt x="320" y="1160"/>
                  <a:pt x="320" y="1160"/>
                </a:cubicBezTo>
                <a:cubicBezTo>
                  <a:pt x="338" y="1231"/>
                  <a:pt x="385" y="1277"/>
                  <a:pt x="424" y="1336"/>
                </a:cubicBezTo>
                <a:cubicBezTo>
                  <a:pt x="448" y="1372"/>
                  <a:pt x="466" y="1402"/>
                  <a:pt x="496" y="1432"/>
                </a:cubicBezTo>
                <a:cubicBezTo>
                  <a:pt x="499" y="1440"/>
                  <a:pt x="499" y="1449"/>
                  <a:pt x="504" y="1456"/>
                </a:cubicBezTo>
                <a:cubicBezTo>
                  <a:pt x="510" y="1465"/>
                  <a:pt x="526" y="1469"/>
                  <a:pt x="528" y="1480"/>
                </a:cubicBezTo>
                <a:cubicBezTo>
                  <a:pt x="547" y="1584"/>
                  <a:pt x="506" y="1601"/>
                  <a:pt x="552" y="1656"/>
                </a:cubicBezTo>
                <a:cubicBezTo>
                  <a:pt x="581" y="1691"/>
                  <a:pt x="601" y="1710"/>
                  <a:pt x="640" y="1736"/>
                </a:cubicBezTo>
                <a:cubicBezTo>
                  <a:pt x="656" y="1747"/>
                  <a:pt x="688" y="1768"/>
                  <a:pt x="688" y="1768"/>
                </a:cubicBezTo>
                <a:cubicBezTo>
                  <a:pt x="731" y="1832"/>
                  <a:pt x="675" y="1755"/>
                  <a:pt x="728" y="1808"/>
                </a:cubicBezTo>
                <a:cubicBezTo>
                  <a:pt x="735" y="1815"/>
                  <a:pt x="737" y="1826"/>
                  <a:pt x="744" y="1832"/>
                </a:cubicBezTo>
                <a:cubicBezTo>
                  <a:pt x="758" y="1845"/>
                  <a:pt x="778" y="1850"/>
                  <a:pt x="792" y="1864"/>
                </a:cubicBezTo>
                <a:cubicBezTo>
                  <a:pt x="846" y="1918"/>
                  <a:pt x="819" y="1905"/>
                  <a:pt x="864" y="1920"/>
                </a:cubicBezTo>
                <a:cubicBezTo>
                  <a:pt x="883" y="1958"/>
                  <a:pt x="894" y="1994"/>
                  <a:pt x="936" y="2008"/>
                </a:cubicBezTo>
                <a:cubicBezTo>
                  <a:pt x="961" y="2046"/>
                  <a:pt x="948" y="2089"/>
                  <a:pt x="968" y="2128"/>
                </a:cubicBezTo>
                <a:cubicBezTo>
                  <a:pt x="977" y="2145"/>
                  <a:pt x="994" y="2158"/>
                  <a:pt x="1000" y="2176"/>
                </a:cubicBezTo>
                <a:cubicBezTo>
                  <a:pt x="1022" y="2243"/>
                  <a:pt x="1059" y="2281"/>
                  <a:pt x="1128" y="2304"/>
                </a:cubicBezTo>
                <a:cubicBezTo>
                  <a:pt x="1136" y="2312"/>
                  <a:pt x="1143" y="2322"/>
                  <a:pt x="1152" y="2328"/>
                </a:cubicBezTo>
                <a:cubicBezTo>
                  <a:pt x="1159" y="2333"/>
                  <a:pt x="1169" y="2331"/>
                  <a:pt x="1176" y="2336"/>
                </a:cubicBezTo>
                <a:cubicBezTo>
                  <a:pt x="1208" y="2362"/>
                  <a:pt x="1193" y="2406"/>
                  <a:pt x="1232" y="2432"/>
                </a:cubicBezTo>
                <a:cubicBezTo>
                  <a:pt x="1258" y="2450"/>
                  <a:pt x="1285" y="2449"/>
                  <a:pt x="1312" y="2464"/>
                </a:cubicBezTo>
                <a:cubicBezTo>
                  <a:pt x="1329" y="2473"/>
                  <a:pt x="1344" y="2485"/>
                  <a:pt x="1360" y="2496"/>
                </a:cubicBezTo>
                <a:cubicBezTo>
                  <a:pt x="1401" y="2523"/>
                  <a:pt x="1421" y="2551"/>
                  <a:pt x="1448" y="2592"/>
                </a:cubicBezTo>
                <a:cubicBezTo>
                  <a:pt x="1453" y="2600"/>
                  <a:pt x="1465" y="2602"/>
                  <a:pt x="1472" y="2608"/>
                </a:cubicBezTo>
                <a:cubicBezTo>
                  <a:pt x="1508" y="2638"/>
                  <a:pt x="1537" y="2646"/>
                  <a:pt x="1576" y="2672"/>
                </a:cubicBezTo>
                <a:cubicBezTo>
                  <a:pt x="1581" y="2680"/>
                  <a:pt x="1585" y="2690"/>
                  <a:pt x="1592" y="2696"/>
                </a:cubicBezTo>
                <a:cubicBezTo>
                  <a:pt x="1606" y="2709"/>
                  <a:pt x="1626" y="2714"/>
                  <a:pt x="1640" y="2728"/>
                </a:cubicBezTo>
                <a:cubicBezTo>
                  <a:pt x="1656" y="2744"/>
                  <a:pt x="1665" y="2774"/>
                  <a:pt x="1688" y="2776"/>
                </a:cubicBezTo>
                <a:cubicBezTo>
                  <a:pt x="1717" y="2779"/>
                  <a:pt x="1747" y="2781"/>
                  <a:pt x="1776" y="2784"/>
                </a:cubicBezTo>
                <a:cubicBezTo>
                  <a:pt x="1818" y="2798"/>
                  <a:pt x="1785" y="2782"/>
                  <a:pt x="1816" y="2816"/>
                </a:cubicBezTo>
                <a:cubicBezTo>
                  <a:pt x="1849" y="2852"/>
                  <a:pt x="1881" y="2883"/>
                  <a:pt x="1912" y="2920"/>
                </a:cubicBezTo>
                <a:cubicBezTo>
                  <a:pt x="1946" y="2961"/>
                  <a:pt x="2006" y="2991"/>
                  <a:pt x="2056" y="3008"/>
                </a:cubicBezTo>
                <a:cubicBezTo>
                  <a:pt x="2094" y="3046"/>
                  <a:pt x="2074" y="3023"/>
                  <a:pt x="2112" y="3080"/>
                </a:cubicBezTo>
                <a:cubicBezTo>
                  <a:pt x="2117" y="3088"/>
                  <a:pt x="2123" y="3096"/>
                  <a:pt x="2128" y="3104"/>
                </a:cubicBezTo>
                <a:cubicBezTo>
                  <a:pt x="2133" y="3112"/>
                  <a:pt x="2144" y="3128"/>
                  <a:pt x="2144" y="3128"/>
                </a:cubicBezTo>
                <a:cubicBezTo>
                  <a:pt x="2159" y="3203"/>
                  <a:pt x="2166" y="3204"/>
                  <a:pt x="2232" y="3248"/>
                </a:cubicBezTo>
                <a:cubicBezTo>
                  <a:pt x="2246" y="3257"/>
                  <a:pt x="2264" y="3259"/>
                  <a:pt x="2280" y="3264"/>
                </a:cubicBezTo>
                <a:cubicBezTo>
                  <a:pt x="2288" y="3267"/>
                  <a:pt x="2304" y="3272"/>
                  <a:pt x="2304" y="3272"/>
                </a:cubicBezTo>
                <a:cubicBezTo>
                  <a:pt x="2320" y="3288"/>
                  <a:pt x="2336" y="3304"/>
                  <a:pt x="2352" y="3320"/>
                </a:cubicBezTo>
                <a:cubicBezTo>
                  <a:pt x="2377" y="3345"/>
                  <a:pt x="2361" y="3333"/>
                  <a:pt x="2386" y="3335"/>
                </a:cubicBezTo>
                <a:cubicBezTo>
                  <a:pt x="2406" y="3342"/>
                  <a:pt x="2376" y="3322"/>
                  <a:pt x="2392" y="3338"/>
                </a:cubicBezTo>
                <a:cubicBezTo>
                  <a:pt x="2399" y="3345"/>
                  <a:pt x="2393" y="3338"/>
                  <a:pt x="2401" y="3344"/>
                </a:cubicBezTo>
                <a:cubicBezTo>
                  <a:pt x="2408" y="3349"/>
                  <a:pt x="2411" y="3343"/>
                  <a:pt x="2419" y="3347"/>
                </a:cubicBezTo>
                <a:cubicBezTo>
                  <a:pt x="2428" y="3351"/>
                  <a:pt x="2413" y="3337"/>
                  <a:pt x="2422" y="3341"/>
                </a:cubicBezTo>
                <a:cubicBezTo>
                  <a:pt x="2460" y="3358"/>
                  <a:pt x="2479" y="3353"/>
                  <a:pt x="2452" y="3353"/>
                </a:cubicBezTo>
              </a:path>
            </a:pathLst>
          </a:custGeom>
          <a:noFill/>
          <a:ln w="254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1" name="Freeform 43"/>
          <p:cNvSpPr>
            <a:spLocks/>
          </p:cNvSpPr>
          <p:nvPr/>
        </p:nvSpPr>
        <p:spPr bwMode="auto">
          <a:xfrm>
            <a:off x="5856289" y="2611439"/>
            <a:ext cx="1095375" cy="2693987"/>
          </a:xfrm>
          <a:custGeom>
            <a:avLst/>
            <a:gdLst>
              <a:gd name="T0" fmla="*/ 1800 w 1864"/>
              <a:gd name="T1" fmla="*/ 4574 h 4579"/>
              <a:gd name="T2" fmla="*/ 1718 w 1864"/>
              <a:gd name="T3" fmla="*/ 4491 h 4579"/>
              <a:gd name="T4" fmla="*/ 1714 w 1864"/>
              <a:gd name="T5" fmla="*/ 4304 h 4579"/>
              <a:gd name="T6" fmla="*/ 1636 w 1864"/>
              <a:gd name="T7" fmla="*/ 4226 h 4579"/>
              <a:gd name="T8" fmla="*/ 1608 w 1864"/>
              <a:gd name="T9" fmla="*/ 4116 h 4579"/>
              <a:gd name="T10" fmla="*/ 1366 w 1864"/>
              <a:gd name="T11" fmla="*/ 3930 h 4579"/>
              <a:gd name="T12" fmla="*/ 1206 w 1864"/>
              <a:gd name="T13" fmla="*/ 3769 h 4579"/>
              <a:gd name="T14" fmla="*/ 1018 w 1864"/>
              <a:gd name="T15" fmla="*/ 3570 h 4579"/>
              <a:gd name="T16" fmla="*/ 882 w 1864"/>
              <a:gd name="T17" fmla="*/ 3430 h 4579"/>
              <a:gd name="T18" fmla="*/ 796 w 1864"/>
              <a:gd name="T19" fmla="*/ 3312 h 4579"/>
              <a:gd name="T20" fmla="*/ 664 w 1864"/>
              <a:gd name="T21" fmla="*/ 3250 h 4579"/>
              <a:gd name="T22" fmla="*/ 492 w 1864"/>
              <a:gd name="T23" fmla="*/ 3190 h 4579"/>
              <a:gd name="T24" fmla="*/ 306 w 1864"/>
              <a:gd name="T25" fmla="*/ 3050 h 4579"/>
              <a:gd name="T26" fmla="*/ 232 w 1864"/>
              <a:gd name="T27" fmla="*/ 2950 h 4579"/>
              <a:gd name="T28" fmla="*/ 219 w 1864"/>
              <a:gd name="T29" fmla="*/ 2818 h 4579"/>
              <a:gd name="T30" fmla="*/ 182 w 1864"/>
              <a:gd name="T31" fmla="*/ 2600 h 4579"/>
              <a:gd name="T32" fmla="*/ 190 w 1864"/>
              <a:gd name="T33" fmla="*/ 2440 h 4579"/>
              <a:gd name="T34" fmla="*/ 152 w 1864"/>
              <a:gd name="T35" fmla="*/ 2170 h 4579"/>
              <a:gd name="T36" fmla="*/ 214 w 1864"/>
              <a:gd name="T37" fmla="*/ 1926 h 4579"/>
              <a:gd name="T38" fmla="*/ 218 w 1864"/>
              <a:gd name="T39" fmla="*/ 1572 h 4579"/>
              <a:gd name="T40" fmla="*/ 202 w 1864"/>
              <a:gd name="T41" fmla="*/ 1328 h 4579"/>
              <a:gd name="T42" fmla="*/ 148 w 1864"/>
              <a:gd name="T43" fmla="*/ 1050 h 4579"/>
              <a:gd name="T44" fmla="*/ 81 w 1864"/>
              <a:gd name="T45" fmla="*/ 834 h 4579"/>
              <a:gd name="T46" fmla="*/ 76 w 1864"/>
              <a:gd name="T47" fmla="*/ 640 h 4579"/>
              <a:gd name="T48" fmla="*/ 10 w 1864"/>
              <a:gd name="T49" fmla="*/ 478 h 4579"/>
              <a:gd name="T50" fmla="*/ 0 w 1864"/>
              <a:gd name="T51" fmla="*/ 188 h 4579"/>
              <a:gd name="T52" fmla="*/ 52 w 1864"/>
              <a:gd name="T53" fmla="*/ 144 h 4579"/>
              <a:gd name="T54" fmla="*/ 94 w 1864"/>
              <a:gd name="T55" fmla="*/ 352 h 4579"/>
              <a:gd name="T56" fmla="*/ 100 w 1864"/>
              <a:gd name="T57" fmla="*/ 523 h 4579"/>
              <a:gd name="T58" fmla="*/ 136 w 1864"/>
              <a:gd name="T59" fmla="*/ 687 h 4579"/>
              <a:gd name="T60" fmla="*/ 192 w 1864"/>
              <a:gd name="T61" fmla="*/ 836 h 4579"/>
              <a:gd name="T62" fmla="*/ 258 w 1864"/>
              <a:gd name="T63" fmla="*/ 1016 h 4579"/>
              <a:gd name="T64" fmla="*/ 304 w 1864"/>
              <a:gd name="T65" fmla="*/ 1168 h 4579"/>
              <a:gd name="T66" fmla="*/ 296 w 1864"/>
              <a:gd name="T67" fmla="*/ 1288 h 4579"/>
              <a:gd name="T68" fmla="*/ 330 w 1864"/>
              <a:gd name="T69" fmla="*/ 1388 h 4579"/>
              <a:gd name="T70" fmla="*/ 330 w 1864"/>
              <a:gd name="T71" fmla="*/ 1490 h 4579"/>
              <a:gd name="T72" fmla="*/ 278 w 1864"/>
              <a:gd name="T73" fmla="*/ 1784 h 4579"/>
              <a:gd name="T74" fmla="*/ 296 w 1864"/>
              <a:gd name="T75" fmla="*/ 1970 h 4579"/>
              <a:gd name="T76" fmla="*/ 230 w 1864"/>
              <a:gd name="T77" fmla="*/ 2274 h 4579"/>
              <a:gd name="T78" fmla="*/ 258 w 1864"/>
              <a:gd name="T79" fmla="*/ 2500 h 4579"/>
              <a:gd name="T80" fmla="*/ 256 w 1864"/>
              <a:gd name="T81" fmla="*/ 2722 h 4579"/>
              <a:gd name="T82" fmla="*/ 368 w 1864"/>
              <a:gd name="T83" fmla="*/ 2988 h 4579"/>
              <a:gd name="T84" fmla="*/ 576 w 1864"/>
              <a:gd name="T85" fmla="*/ 3128 h 4579"/>
              <a:gd name="T86" fmla="*/ 826 w 1864"/>
              <a:gd name="T87" fmla="*/ 3224 h 4579"/>
              <a:gd name="T88" fmla="*/ 912 w 1864"/>
              <a:gd name="T89" fmla="*/ 3314 h 4579"/>
              <a:gd name="T90" fmla="*/ 974 w 1864"/>
              <a:gd name="T91" fmla="*/ 3400 h 4579"/>
              <a:gd name="T92" fmla="*/ 1184 w 1864"/>
              <a:gd name="T93" fmla="*/ 3558 h 4579"/>
              <a:gd name="T94" fmla="*/ 1316 w 1864"/>
              <a:gd name="T95" fmla="*/ 3722 h 4579"/>
              <a:gd name="T96" fmla="*/ 1520 w 1864"/>
              <a:gd name="T97" fmla="*/ 3932 h 4579"/>
              <a:gd name="T98" fmla="*/ 1692 w 1864"/>
              <a:gd name="T99" fmla="*/ 4066 h 4579"/>
              <a:gd name="T100" fmla="*/ 1790 w 1864"/>
              <a:gd name="T101" fmla="*/ 4240 h 4579"/>
              <a:gd name="T102" fmla="*/ 1818 w 1864"/>
              <a:gd name="T103" fmla="*/ 4474 h 4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64" h="4579">
                <a:moveTo>
                  <a:pt x="1864" y="4524"/>
                </a:moveTo>
                <a:cubicBezTo>
                  <a:pt x="1849" y="4542"/>
                  <a:pt x="1821" y="4563"/>
                  <a:pt x="1800" y="4574"/>
                </a:cubicBezTo>
                <a:cubicBezTo>
                  <a:pt x="1790" y="4579"/>
                  <a:pt x="1776" y="4547"/>
                  <a:pt x="1768" y="4540"/>
                </a:cubicBezTo>
                <a:cubicBezTo>
                  <a:pt x="1743" y="4519"/>
                  <a:pt x="1751" y="4502"/>
                  <a:pt x="1718" y="4491"/>
                </a:cubicBezTo>
                <a:cubicBezTo>
                  <a:pt x="1712" y="4473"/>
                  <a:pt x="1706" y="4454"/>
                  <a:pt x="1700" y="4436"/>
                </a:cubicBezTo>
                <a:cubicBezTo>
                  <a:pt x="1695" y="4407"/>
                  <a:pt x="1723" y="4334"/>
                  <a:pt x="1714" y="4304"/>
                </a:cubicBezTo>
                <a:cubicBezTo>
                  <a:pt x="1710" y="4269"/>
                  <a:pt x="1691" y="4241"/>
                  <a:pt x="1678" y="4228"/>
                </a:cubicBezTo>
                <a:cubicBezTo>
                  <a:pt x="1675" y="4219"/>
                  <a:pt x="1641" y="4234"/>
                  <a:pt x="1636" y="4226"/>
                </a:cubicBezTo>
                <a:cubicBezTo>
                  <a:pt x="1631" y="4218"/>
                  <a:pt x="1619" y="4216"/>
                  <a:pt x="1617" y="4207"/>
                </a:cubicBezTo>
                <a:cubicBezTo>
                  <a:pt x="1609" y="4177"/>
                  <a:pt x="1613" y="4146"/>
                  <a:pt x="1608" y="4116"/>
                </a:cubicBezTo>
                <a:cubicBezTo>
                  <a:pt x="1595" y="4031"/>
                  <a:pt x="1502" y="4024"/>
                  <a:pt x="1435" y="4015"/>
                </a:cubicBezTo>
                <a:cubicBezTo>
                  <a:pt x="1395" y="4002"/>
                  <a:pt x="1394" y="3960"/>
                  <a:pt x="1366" y="3930"/>
                </a:cubicBezTo>
                <a:cubicBezTo>
                  <a:pt x="1357" y="3902"/>
                  <a:pt x="1350" y="3861"/>
                  <a:pt x="1334" y="3836"/>
                </a:cubicBezTo>
                <a:cubicBezTo>
                  <a:pt x="1310" y="3798"/>
                  <a:pt x="1249" y="3783"/>
                  <a:pt x="1206" y="3769"/>
                </a:cubicBezTo>
                <a:cubicBezTo>
                  <a:pt x="1167" y="3728"/>
                  <a:pt x="1142" y="3668"/>
                  <a:pt x="1102" y="3626"/>
                </a:cubicBezTo>
                <a:cubicBezTo>
                  <a:pt x="1090" y="3591"/>
                  <a:pt x="1048" y="3591"/>
                  <a:pt x="1018" y="3570"/>
                </a:cubicBezTo>
                <a:cubicBezTo>
                  <a:pt x="998" y="3541"/>
                  <a:pt x="943" y="3514"/>
                  <a:pt x="914" y="3494"/>
                </a:cubicBezTo>
                <a:cubicBezTo>
                  <a:pt x="886" y="3452"/>
                  <a:pt x="917" y="3465"/>
                  <a:pt x="882" y="3430"/>
                </a:cubicBezTo>
                <a:cubicBezTo>
                  <a:pt x="846" y="3394"/>
                  <a:pt x="886" y="3373"/>
                  <a:pt x="836" y="3356"/>
                </a:cubicBezTo>
                <a:cubicBezTo>
                  <a:pt x="830" y="3362"/>
                  <a:pt x="805" y="3315"/>
                  <a:pt x="796" y="3312"/>
                </a:cubicBezTo>
                <a:cubicBezTo>
                  <a:pt x="787" y="3309"/>
                  <a:pt x="738" y="3296"/>
                  <a:pt x="732" y="3288"/>
                </a:cubicBezTo>
                <a:cubicBezTo>
                  <a:pt x="706" y="3253"/>
                  <a:pt x="695" y="3271"/>
                  <a:pt x="664" y="3250"/>
                </a:cubicBezTo>
                <a:cubicBezTo>
                  <a:pt x="629" y="3197"/>
                  <a:pt x="654" y="3252"/>
                  <a:pt x="594" y="3222"/>
                </a:cubicBezTo>
                <a:cubicBezTo>
                  <a:pt x="565" y="3207"/>
                  <a:pt x="519" y="3208"/>
                  <a:pt x="492" y="3190"/>
                </a:cubicBezTo>
                <a:cubicBezTo>
                  <a:pt x="459" y="3168"/>
                  <a:pt x="422" y="3139"/>
                  <a:pt x="386" y="3134"/>
                </a:cubicBezTo>
                <a:cubicBezTo>
                  <a:pt x="335" y="3117"/>
                  <a:pt x="347" y="3091"/>
                  <a:pt x="306" y="3050"/>
                </a:cubicBezTo>
                <a:cubicBezTo>
                  <a:pt x="297" y="3041"/>
                  <a:pt x="278" y="3016"/>
                  <a:pt x="278" y="3016"/>
                </a:cubicBezTo>
                <a:cubicBezTo>
                  <a:pt x="249" y="2935"/>
                  <a:pt x="272" y="3032"/>
                  <a:pt x="232" y="2950"/>
                </a:cubicBezTo>
                <a:cubicBezTo>
                  <a:pt x="223" y="2925"/>
                  <a:pt x="210" y="2888"/>
                  <a:pt x="208" y="2866"/>
                </a:cubicBezTo>
                <a:cubicBezTo>
                  <a:pt x="206" y="2844"/>
                  <a:pt x="226" y="2850"/>
                  <a:pt x="219" y="2818"/>
                </a:cubicBezTo>
                <a:cubicBezTo>
                  <a:pt x="215" y="2771"/>
                  <a:pt x="175" y="2768"/>
                  <a:pt x="164" y="2674"/>
                </a:cubicBezTo>
                <a:cubicBezTo>
                  <a:pt x="158" y="2638"/>
                  <a:pt x="183" y="2626"/>
                  <a:pt x="182" y="2600"/>
                </a:cubicBezTo>
                <a:cubicBezTo>
                  <a:pt x="181" y="2574"/>
                  <a:pt x="157" y="2547"/>
                  <a:pt x="158" y="2520"/>
                </a:cubicBezTo>
                <a:cubicBezTo>
                  <a:pt x="159" y="2493"/>
                  <a:pt x="190" y="2485"/>
                  <a:pt x="190" y="2440"/>
                </a:cubicBezTo>
                <a:cubicBezTo>
                  <a:pt x="190" y="2395"/>
                  <a:pt x="161" y="2296"/>
                  <a:pt x="155" y="2251"/>
                </a:cubicBezTo>
                <a:cubicBezTo>
                  <a:pt x="151" y="2206"/>
                  <a:pt x="148" y="2194"/>
                  <a:pt x="152" y="2170"/>
                </a:cubicBezTo>
                <a:cubicBezTo>
                  <a:pt x="156" y="2146"/>
                  <a:pt x="168" y="2147"/>
                  <a:pt x="178" y="2106"/>
                </a:cubicBezTo>
                <a:cubicBezTo>
                  <a:pt x="188" y="2065"/>
                  <a:pt x="212" y="1971"/>
                  <a:pt x="214" y="1926"/>
                </a:cubicBezTo>
                <a:cubicBezTo>
                  <a:pt x="216" y="1881"/>
                  <a:pt x="189" y="1895"/>
                  <a:pt x="190" y="1836"/>
                </a:cubicBezTo>
                <a:cubicBezTo>
                  <a:pt x="195" y="1781"/>
                  <a:pt x="225" y="1722"/>
                  <a:pt x="218" y="1572"/>
                </a:cubicBezTo>
                <a:cubicBezTo>
                  <a:pt x="228" y="1511"/>
                  <a:pt x="251" y="1513"/>
                  <a:pt x="248" y="1472"/>
                </a:cubicBezTo>
                <a:cubicBezTo>
                  <a:pt x="245" y="1431"/>
                  <a:pt x="208" y="1367"/>
                  <a:pt x="202" y="1328"/>
                </a:cubicBezTo>
                <a:cubicBezTo>
                  <a:pt x="196" y="1289"/>
                  <a:pt x="223" y="1284"/>
                  <a:pt x="214" y="1238"/>
                </a:cubicBezTo>
                <a:cubicBezTo>
                  <a:pt x="205" y="1192"/>
                  <a:pt x="160" y="1101"/>
                  <a:pt x="148" y="1050"/>
                </a:cubicBezTo>
                <a:cubicBezTo>
                  <a:pt x="136" y="999"/>
                  <a:pt x="156" y="970"/>
                  <a:pt x="145" y="934"/>
                </a:cubicBezTo>
                <a:cubicBezTo>
                  <a:pt x="131" y="893"/>
                  <a:pt x="107" y="866"/>
                  <a:pt x="81" y="834"/>
                </a:cubicBezTo>
                <a:cubicBezTo>
                  <a:pt x="61" y="809"/>
                  <a:pt x="59" y="787"/>
                  <a:pt x="42" y="760"/>
                </a:cubicBezTo>
                <a:cubicBezTo>
                  <a:pt x="38" y="728"/>
                  <a:pt x="78" y="671"/>
                  <a:pt x="76" y="640"/>
                </a:cubicBezTo>
                <a:cubicBezTo>
                  <a:pt x="74" y="609"/>
                  <a:pt x="43" y="601"/>
                  <a:pt x="32" y="574"/>
                </a:cubicBezTo>
                <a:cubicBezTo>
                  <a:pt x="21" y="547"/>
                  <a:pt x="12" y="520"/>
                  <a:pt x="10" y="478"/>
                </a:cubicBezTo>
                <a:cubicBezTo>
                  <a:pt x="8" y="436"/>
                  <a:pt x="24" y="370"/>
                  <a:pt x="22" y="322"/>
                </a:cubicBezTo>
                <a:cubicBezTo>
                  <a:pt x="20" y="274"/>
                  <a:pt x="0" y="240"/>
                  <a:pt x="0" y="188"/>
                </a:cubicBezTo>
                <a:cubicBezTo>
                  <a:pt x="0" y="136"/>
                  <a:pt x="13" y="15"/>
                  <a:pt x="22" y="8"/>
                </a:cubicBezTo>
                <a:cubicBezTo>
                  <a:pt x="33" y="0"/>
                  <a:pt x="42" y="109"/>
                  <a:pt x="52" y="144"/>
                </a:cubicBezTo>
                <a:cubicBezTo>
                  <a:pt x="62" y="179"/>
                  <a:pt x="73" y="183"/>
                  <a:pt x="80" y="218"/>
                </a:cubicBezTo>
                <a:cubicBezTo>
                  <a:pt x="87" y="253"/>
                  <a:pt x="94" y="306"/>
                  <a:pt x="94" y="352"/>
                </a:cubicBezTo>
                <a:cubicBezTo>
                  <a:pt x="94" y="398"/>
                  <a:pt x="80" y="467"/>
                  <a:pt x="81" y="495"/>
                </a:cubicBezTo>
                <a:cubicBezTo>
                  <a:pt x="87" y="504"/>
                  <a:pt x="100" y="523"/>
                  <a:pt x="100" y="523"/>
                </a:cubicBezTo>
                <a:cubicBezTo>
                  <a:pt x="106" y="541"/>
                  <a:pt x="102" y="577"/>
                  <a:pt x="108" y="604"/>
                </a:cubicBezTo>
                <a:cubicBezTo>
                  <a:pt x="114" y="631"/>
                  <a:pt x="129" y="657"/>
                  <a:pt x="136" y="687"/>
                </a:cubicBezTo>
                <a:cubicBezTo>
                  <a:pt x="147" y="717"/>
                  <a:pt x="143" y="759"/>
                  <a:pt x="152" y="784"/>
                </a:cubicBezTo>
                <a:cubicBezTo>
                  <a:pt x="161" y="809"/>
                  <a:pt x="181" y="811"/>
                  <a:pt x="192" y="836"/>
                </a:cubicBezTo>
                <a:cubicBezTo>
                  <a:pt x="203" y="861"/>
                  <a:pt x="207" y="904"/>
                  <a:pt x="218" y="934"/>
                </a:cubicBezTo>
                <a:cubicBezTo>
                  <a:pt x="229" y="964"/>
                  <a:pt x="246" y="991"/>
                  <a:pt x="258" y="1016"/>
                </a:cubicBezTo>
                <a:cubicBezTo>
                  <a:pt x="268" y="1043"/>
                  <a:pt x="284" y="1061"/>
                  <a:pt x="292" y="1086"/>
                </a:cubicBezTo>
                <a:cubicBezTo>
                  <a:pt x="300" y="1111"/>
                  <a:pt x="305" y="1139"/>
                  <a:pt x="304" y="1168"/>
                </a:cubicBezTo>
                <a:cubicBezTo>
                  <a:pt x="317" y="1195"/>
                  <a:pt x="284" y="1262"/>
                  <a:pt x="284" y="1262"/>
                </a:cubicBezTo>
                <a:cubicBezTo>
                  <a:pt x="287" y="1287"/>
                  <a:pt x="289" y="1280"/>
                  <a:pt x="296" y="1288"/>
                </a:cubicBezTo>
                <a:cubicBezTo>
                  <a:pt x="303" y="1296"/>
                  <a:pt x="320" y="1295"/>
                  <a:pt x="326" y="1312"/>
                </a:cubicBezTo>
                <a:cubicBezTo>
                  <a:pt x="332" y="1329"/>
                  <a:pt x="330" y="1370"/>
                  <a:pt x="330" y="1388"/>
                </a:cubicBezTo>
                <a:cubicBezTo>
                  <a:pt x="330" y="1406"/>
                  <a:pt x="326" y="1403"/>
                  <a:pt x="326" y="1420"/>
                </a:cubicBezTo>
                <a:cubicBezTo>
                  <a:pt x="326" y="1437"/>
                  <a:pt x="335" y="1456"/>
                  <a:pt x="330" y="1490"/>
                </a:cubicBezTo>
                <a:cubicBezTo>
                  <a:pt x="325" y="1524"/>
                  <a:pt x="307" y="1575"/>
                  <a:pt x="298" y="1624"/>
                </a:cubicBezTo>
                <a:cubicBezTo>
                  <a:pt x="289" y="1673"/>
                  <a:pt x="284" y="1744"/>
                  <a:pt x="278" y="1784"/>
                </a:cubicBezTo>
                <a:cubicBezTo>
                  <a:pt x="272" y="1824"/>
                  <a:pt x="259" y="1833"/>
                  <a:pt x="262" y="1864"/>
                </a:cubicBezTo>
                <a:cubicBezTo>
                  <a:pt x="265" y="1895"/>
                  <a:pt x="303" y="1916"/>
                  <a:pt x="296" y="1970"/>
                </a:cubicBezTo>
                <a:cubicBezTo>
                  <a:pt x="289" y="2024"/>
                  <a:pt x="229" y="2135"/>
                  <a:pt x="218" y="2186"/>
                </a:cubicBezTo>
                <a:cubicBezTo>
                  <a:pt x="207" y="2237"/>
                  <a:pt x="219" y="2243"/>
                  <a:pt x="230" y="2274"/>
                </a:cubicBezTo>
                <a:cubicBezTo>
                  <a:pt x="241" y="2305"/>
                  <a:pt x="277" y="2332"/>
                  <a:pt x="282" y="2370"/>
                </a:cubicBezTo>
                <a:cubicBezTo>
                  <a:pt x="287" y="2408"/>
                  <a:pt x="258" y="2461"/>
                  <a:pt x="258" y="2500"/>
                </a:cubicBezTo>
                <a:cubicBezTo>
                  <a:pt x="258" y="2539"/>
                  <a:pt x="284" y="2565"/>
                  <a:pt x="284" y="2602"/>
                </a:cubicBezTo>
                <a:cubicBezTo>
                  <a:pt x="284" y="2639"/>
                  <a:pt x="255" y="2688"/>
                  <a:pt x="256" y="2722"/>
                </a:cubicBezTo>
                <a:cubicBezTo>
                  <a:pt x="257" y="2756"/>
                  <a:pt x="273" y="2765"/>
                  <a:pt x="292" y="2809"/>
                </a:cubicBezTo>
                <a:cubicBezTo>
                  <a:pt x="293" y="2863"/>
                  <a:pt x="326" y="2960"/>
                  <a:pt x="368" y="2988"/>
                </a:cubicBezTo>
                <a:cubicBezTo>
                  <a:pt x="399" y="3032"/>
                  <a:pt x="451" y="3069"/>
                  <a:pt x="496" y="3094"/>
                </a:cubicBezTo>
                <a:cubicBezTo>
                  <a:pt x="525" y="3110"/>
                  <a:pt x="544" y="3117"/>
                  <a:pt x="576" y="3128"/>
                </a:cubicBezTo>
                <a:cubicBezTo>
                  <a:pt x="611" y="3161"/>
                  <a:pt x="654" y="3136"/>
                  <a:pt x="694" y="3165"/>
                </a:cubicBezTo>
                <a:cubicBezTo>
                  <a:pt x="726" y="3188"/>
                  <a:pt x="793" y="3202"/>
                  <a:pt x="826" y="3224"/>
                </a:cubicBezTo>
                <a:cubicBezTo>
                  <a:pt x="851" y="3261"/>
                  <a:pt x="863" y="3253"/>
                  <a:pt x="888" y="3284"/>
                </a:cubicBezTo>
                <a:cubicBezTo>
                  <a:pt x="895" y="3293"/>
                  <a:pt x="903" y="3308"/>
                  <a:pt x="912" y="3314"/>
                </a:cubicBezTo>
                <a:cubicBezTo>
                  <a:pt x="930" y="3327"/>
                  <a:pt x="920" y="3341"/>
                  <a:pt x="941" y="3348"/>
                </a:cubicBezTo>
                <a:cubicBezTo>
                  <a:pt x="957" y="3359"/>
                  <a:pt x="956" y="3391"/>
                  <a:pt x="974" y="3400"/>
                </a:cubicBezTo>
                <a:cubicBezTo>
                  <a:pt x="991" y="3409"/>
                  <a:pt x="1038" y="3466"/>
                  <a:pt x="1038" y="3466"/>
                </a:cubicBezTo>
                <a:cubicBezTo>
                  <a:pt x="1085" y="3513"/>
                  <a:pt x="1124" y="3529"/>
                  <a:pt x="1184" y="3558"/>
                </a:cubicBezTo>
                <a:cubicBezTo>
                  <a:pt x="1224" y="3612"/>
                  <a:pt x="1191" y="3607"/>
                  <a:pt x="1258" y="3652"/>
                </a:cubicBezTo>
                <a:cubicBezTo>
                  <a:pt x="1276" y="3664"/>
                  <a:pt x="1301" y="3707"/>
                  <a:pt x="1316" y="3722"/>
                </a:cubicBezTo>
                <a:cubicBezTo>
                  <a:pt x="1348" y="3754"/>
                  <a:pt x="1394" y="3800"/>
                  <a:pt x="1426" y="3832"/>
                </a:cubicBezTo>
                <a:cubicBezTo>
                  <a:pt x="1456" y="3862"/>
                  <a:pt x="1491" y="3900"/>
                  <a:pt x="1520" y="3932"/>
                </a:cubicBezTo>
                <a:cubicBezTo>
                  <a:pt x="1557" y="3973"/>
                  <a:pt x="1605" y="3958"/>
                  <a:pt x="1638" y="4002"/>
                </a:cubicBezTo>
                <a:cubicBezTo>
                  <a:pt x="1664" y="4027"/>
                  <a:pt x="1678" y="4038"/>
                  <a:pt x="1692" y="4066"/>
                </a:cubicBezTo>
                <a:cubicBezTo>
                  <a:pt x="1706" y="4094"/>
                  <a:pt x="1704" y="4141"/>
                  <a:pt x="1720" y="4170"/>
                </a:cubicBezTo>
                <a:cubicBezTo>
                  <a:pt x="1735" y="4217"/>
                  <a:pt x="1775" y="4192"/>
                  <a:pt x="1790" y="4240"/>
                </a:cubicBezTo>
                <a:cubicBezTo>
                  <a:pt x="1807" y="4293"/>
                  <a:pt x="1761" y="4330"/>
                  <a:pt x="1774" y="4384"/>
                </a:cubicBezTo>
                <a:cubicBezTo>
                  <a:pt x="1777" y="4427"/>
                  <a:pt x="1804" y="4455"/>
                  <a:pt x="1818" y="4474"/>
                </a:cubicBezTo>
                <a:cubicBezTo>
                  <a:pt x="1833" y="4497"/>
                  <a:pt x="1856" y="4519"/>
                  <a:pt x="1864" y="4524"/>
                </a:cubicBezTo>
                <a:close/>
              </a:path>
            </a:pathLst>
          </a:custGeom>
          <a:gradFill rotWithShape="1">
            <a:gsLst>
              <a:gs pos="0">
                <a:srgbClr val="99CCFF">
                  <a:gamma/>
                  <a:shade val="46275"/>
                  <a:invGamma/>
                </a:srgbClr>
              </a:gs>
              <a:gs pos="50000">
                <a:srgbClr val="99CCFF"/>
              </a:gs>
              <a:gs pos="100000">
                <a:srgbClr val="99CCFF">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2" name="Freeform 44"/>
          <p:cNvSpPr>
            <a:spLocks/>
          </p:cNvSpPr>
          <p:nvPr/>
        </p:nvSpPr>
        <p:spPr bwMode="auto">
          <a:xfrm>
            <a:off x="3922714" y="4511675"/>
            <a:ext cx="34925" cy="101600"/>
          </a:xfrm>
          <a:custGeom>
            <a:avLst/>
            <a:gdLst>
              <a:gd name="T0" fmla="*/ 60 w 60"/>
              <a:gd name="T1" fmla="*/ 171 h 171"/>
              <a:gd name="T2" fmla="*/ 0 w 60"/>
              <a:gd name="T3" fmla="*/ 0 h 171"/>
            </a:gdLst>
            <a:ahLst/>
            <a:cxnLst>
              <a:cxn ang="0">
                <a:pos x="T0" y="T1"/>
              </a:cxn>
              <a:cxn ang="0">
                <a:pos x="T2" y="T3"/>
              </a:cxn>
            </a:cxnLst>
            <a:rect l="0" t="0" r="r" b="b"/>
            <a:pathLst>
              <a:path w="60" h="171">
                <a:moveTo>
                  <a:pt x="60" y="171"/>
                </a:moveTo>
                <a:lnTo>
                  <a:pt x="0" y="0"/>
                </a:lnTo>
              </a:path>
            </a:pathLst>
          </a:custGeom>
          <a:solidFill>
            <a:srgbClr val="663300"/>
          </a:solidFill>
          <a:ln w="28575" cmpd="sng">
            <a:solidFill>
              <a:srgbClr val="66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3" name="Line 45"/>
          <p:cNvSpPr>
            <a:spLocks noChangeShapeType="1"/>
          </p:cNvSpPr>
          <p:nvPr/>
        </p:nvSpPr>
        <p:spPr bwMode="auto">
          <a:xfrm>
            <a:off x="3856038" y="4619626"/>
            <a:ext cx="17462" cy="4127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4" name="Line 46"/>
          <p:cNvSpPr>
            <a:spLocks noChangeShapeType="1"/>
          </p:cNvSpPr>
          <p:nvPr/>
        </p:nvSpPr>
        <p:spPr bwMode="auto">
          <a:xfrm>
            <a:off x="3876675" y="4587875"/>
            <a:ext cx="25400" cy="57150"/>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5" name="Line 47"/>
          <p:cNvSpPr>
            <a:spLocks noChangeShapeType="1"/>
          </p:cNvSpPr>
          <p:nvPr/>
        </p:nvSpPr>
        <p:spPr bwMode="auto">
          <a:xfrm>
            <a:off x="3890964" y="4532314"/>
            <a:ext cx="34925" cy="96837"/>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6" name="Line 48"/>
          <p:cNvSpPr>
            <a:spLocks noChangeShapeType="1"/>
          </p:cNvSpPr>
          <p:nvPr/>
        </p:nvSpPr>
        <p:spPr bwMode="auto">
          <a:xfrm>
            <a:off x="3959225" y="4505325"/>
            <a:ext cx="26988" cy="95250"/>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7" name="Line 49"/>
          <p:cNvSpPr>
            <a:spLocks noChangeShapeType="1"/>
          </p:cNvSpPr>
          <p:nvPr/>
        </p:nvSpPr>
        <p:spPr bwMode="auto">
          <a:xfrm>
            <a:off x="3984626" y="4494213"/>
            <a:ext cx="23813" cy="87312"/>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8" name="Line 50"/>
          <p:cNvSpPr>
            <a:spLocks noChangeShapeType="1"/>
          </p:cNvSpPr>
          <p:nvPr/>
        </p:nvSpPr>
        <p:spPr bwMode="auto">
          <a:xfrm>
            <a:off x="4013201" y="4487863"/>
            <a:ext cx="23813" cy="80962"/>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9" name="Line 51"/>
          <p:cNvSpPr>
            <a:spLocks noChangeShapeType="1"/>
          </p:cNvSpPr>
          <p:nvPr/>
        </p:nvSpPr>
        <p:spPr bwMode="auto">
          <a:xfrm>
            <a:off x="4048126" y="4473576"/>
            <a:ext cx="15875" cy="87313"/>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0" name="Line 52"/>
          <p:cNvSpPr>
            <a:spLocks noChangeShapeType="1"/>
          </p:cNvSpPr>
          <p:nvPr/>
        </p:nvSpPr>
        <p:spPr bwMode="auto">
          <a:xfrm>
            <a:off x="4081463" y="4467226"/>
            <a:ext cx="12700" cy="80963"/>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1" name="Line 53"/>
          <p:cNvSpPr>
            <a:spLocks noChangeShapeType="1"/>
          </p:cNvSpPr>
          <p:nvPr/>
        </p:nvSpPr>
        <p:spPr bwMode="auto">
          <a:xfrm>
            <a:off x="4119564" y="4465639"/>
            <a:ext cx="3175" cy="7302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2" name="Line 54"/>
          <p:cNvSpPr>
            <a:spLocks noChangeShapeType="1"/>
          </p:cNvSpPr>
          <p:nvPr/>
        </p:nvSpPr>
        <p:spPr bwMode="auto">
          <a:xfrm>
            <a:off x="4144964" y="4465639"/>
            <a:ext cx="14287" cy="77787"/>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3" name="Line 55"/>
          <p:cNvSpPr>
            <a:spLocks noChangeShapeType="1"/>
          </p:cNvSpPr>
          <p:nvPr/>
        </p:nvSpPr>
        <p:spPr bwMode="auto">
          <a:xfrm>
            <a:off x="4176714" y="4487863"/>
            <a:ext cx="7937" cy="57150"/>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4" name="Line 56"/>
          <p:cNvSpPr>
            <a:spLocks noChangeShapeType="1"/>
          </p:cNvSpPr>
          <p:nvPr/>
        </p:nvSpPr>
        <p:spPr bwMode="auto">
          <a:xfrm>
            <a:off x="4195764" y="4467226"/>
            <a:ext cx="65087" cy="55563"/>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5" name="Line 57"/>
          <p:cNvSpPr>
            <a:spLocks noChangeShapeType="1"/>
          </p:cNvSpPr>
          <p:nvPr/>
        </p:nvSpPr>
        <p:spPr bwMode="auto">
          <a:xfrm>
            <a:off x="4205288" y="4502150"/>
            <a:ext cx="17462" cy="39688"/>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6" name="Line 58"/>
          <p:cNvSpPr>
            <a:spLocks noChangeShapeType="1"/>
          </p:cNvSpPr>
          <p:nvPr/>
        </p:nvSpPr>
        <p:spPr bwMode="auto">
          <a:xfrm>
            <a:off x="4195764" y="4427539"/>
            <a:ext cx="66675" cy="6032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7" name="Line 59"/>
          <p:cNvSpPr>
            <a:spLocks noChangeShapeType="1"/>
          </p:cNvSpPr>
          <p:nvPr/>
        </p:nvSpPr>
        <p:spPr bwMode="auto">
          <a:xfrm>
            <a:off x="4211638" y="4398963"/>
            <a:ext cx="63500" cy="555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8" name="Line 60"/>
          <p:cNvSpPr>
            <a:spLocks noChangeShapeType="1"/>
          </p:cNvSpPr>
          <p:nvPr/>
        </p:nvSpPr>
        <p:spPr bwMode="auto">
          <a:xfrm>
            <a:off x="4221164" y="4359276"/>
            <a:ext cx="71437" cy="666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9" name="Line 61"/>
          <p:cNvSpPr>
            <a:spLocks noChangeShapeType="1"/>
          </p:cNvSpPr>
          <p:nvPr/>
        </p:nvSpPr>
        <p:spPr bwMode="auto">
          <a:xfrm>
            <a:off x="4229101" y="4333875"/>
            <a:ext cx="68263" cy="587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0" name="Line 62"/>
          <p:cNvSpPr>
            <a:spLocks noChangeShapeType="1"/>
          </p:cNvSpPr>
          <p:nvPr/>
        </p:nvSpPr>
        <p:spPr bwMode="auto">
          <a:xfrm>
            <a:off x="4246563" y="4300538"/>
            <a:ext cx="57150" cy="635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1" name="Line 63"/>
          <p:cNvSpPr>
            <a:spLocks noChangeShapeType="1"/>
          </p:cNvSpPr>
          <p:nvPr/>
        </p:nvSpPr>
        <p:spPr bwMode="auto">
          <a:xfrm>
            <a:off x="4275139" y="4278314"/>
            <a:ext cx="47625" cy="523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2" name="Line 64"/>
          <p:cNvSpPr>
            <a:spLocks noChangeShapeType="1"/>
          </p:cNvSpPr>
          <p:nvPr/>
        </p:nvSpPr>
        <p:spPr bwMode="auto">
          <a:xfrm>
            <a:off x="4281489" y="4232275"/>
            <a:ext cx="60325" cy="714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3" name="Line 65"/>
          <p:cNvSpPr>
            <a:spLocks noChangeShapeType="1"/>
          </p:cNvSpPr>
          <p:nvPr/>
        </p:nvSpPr>
        <p:spPr bwMode="auto">
          <a:xfrm>
            <a:off x="4302126" y="4206876"/>
            <a:ext cx="53975" cy="730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4" name="Line 66"/>
          <p:cNvSpPr>
            <a:spLocks noChangeShapeType="1"/>
          </p:cNvSpPr>
          <p:nvPr/>
        </p:nvSpPr>
        <p:spPr bwMode="auto">
          <a:xfrm>
            <a:off x="4316413" y="4154488"/>
            <a:ext cx="55562" cy="936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5" name="Line 67"/>
          <p:cNvSpPr>
            <a:spLocks noChangeShapeType="1"/>
          </p:cNvSpPr>
          <p:nvPr/>
        </p:nvSpPr>
        <p:spPr bwMode="auto">
          <a:xfrm>
            <a:off x="4357688" y="4146550"/>
            <a:ext cx="31750" cy="777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6" name="Line 68"/>
          <p:cNvSpPr>
            <a:spLocks noChangeShapeType="1"/>
          </p:cNvSpPr>
          <p:nvPr/>
        </p:nvSpPr>
        <p:spPr bwMode="auto">
          <a:xfrm>
            <a:off x="4379913" y="4113213"/>
            <a:ext cx="42862" cy="952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7" name="Line 69"/>
          <p:cNvSpPr>
            <a:spLocks noChangeShapeType="1"/>
          </p:cNvSpPr>
          <p:nvPr/>
        </p:nvSpPr>
        <p:spPr bwMode="auto">
          <a:xfrm>
            <a:off x="4402138" y="4081463"/>
            <a:ext cx="42862" cy="1063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8" name="Line 70"/>
          <p:cNvSpPr>
            <a:spLocks noChangeShapeType="1"/>
          </p:cNvSpPr>
          <p:nvPr/>
        </p:nvSpPr>
        <p:spPr bwMode="auto">
          <a:xfrm>
            <a:off x="4465638" y="4089401"/>
            <a:ext cx="17462" cy="984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9" name="Line 71"/>
          <p:cNvSpPr>
            <a:spLocks noChangeShapeType="1"/>
          </p:cNvSpPr>
          <p:nvPr/>
        </p:nvSpPr>
        <p:spPr bwMode="auto">
          <a:xfrm>
            <a:off x="4506913" y="4075114"/>
            <a:ext cx="6350" cy="984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0" name="Line 72"/>
          <p:cNvSpPr>
            <a:spLocks noChangeShapeType="1"/>
          </p:cNvSpPr>
          <p:nvPr/>
        </p:nvSpPr>
        <p:spPr bwMode="auto">
          <a:xfrm>
            <a:off x="4533901" y="4065589"/>
            <a:ext cx="4763" cy="920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1" name="Line 73"/>
          <p:cNvSpPr>
            <a:spLocks noChangeShapeType="1"/>
          </p:cNvSpPr>
          <p:nvPr/>
        </p:nvSpPr>
        <p:spPr bwMode="auto">
          <a:xfrm>
            <a:off x="4560889" y="4073526"/>
            <a:ext cx="1587" cy="920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2" name="Line 74"/>
          <p:cNvSpPr>
            <a:spLocks noChangeShapeType="1"/>
          </p:cNvSpPr>
          <p:nvPr/>
        </p:nvSpPr>
        <p:spPr bwMode="auto">
          <a:xfrm>
            <a:off x="4594225" y="4071938"/>
            <a:ext cx="0" cy="936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3" name="Line 75"/>
          <p:cNvSpPr>
            <a:spLocks noChangeShapeType="1"/>
          </p:cNvSpPr>
          <p:nvPr/>
        </p:nvSpPr>
        <p:spPr bwMode="auto">
          <a:xfrm>
            <a:off x="4692650" y="4102101"/>
            <a:ext cx="31750" cy="857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4" name="Line 76"/>
          <p:cNvSpPr>
            <a:spLocks noChangeShapeType="1"/>
          </p:cNvSpPr>
          <p:nvPr/>
        </p:nvSpPr>
        <p:spPr bwMode="auto">
          <a:xfrm>
            <a:off x="4730751" y="4084638"/>
            <a:ext cx="23813" cy="952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5" name="Line 77"/>
          <p:cNvSpPr>
            <a:spLocks noChangeShapeType="1"/>
          </p:cNvSpPr>
          <p:nvPr/>
        </p:nvSpPr>
        <p:spPr bwMode="auto">
          <a:xfrm>
            <a:off x="4775200" y="4048126"/>
            <a:ext cx="20638" cy="1190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6" name="Line 78"/>
          <p:cNvSpPr>
            <a:spLocks noChangeShapeType="1"/>
          </p:cNvSpPr>
          <p:nvPr/>
        </p:nvSpPr>
        <p:spPr bwMode="auto">
          <a:xfrm>
            <a:off x="4824414" y="4049714"/>
            <a:ext cx="7937" cy="1031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7" name="Line 79"/>
          <p:cNvSpPr>
            <a:spLocks noChangeShapeType="1"/>
          </p:cNvSpPr>
          <p:nvPr/>
        </p:nvSpPr>
        <p:spPr bwMode="auto">
          <a:xfrm flipH="1">
            <a:off x="4862514" y="4041775"/>
            <a:ext cx="3175" cy="1016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8" name="Line 80"/>
          <p:cNvSpPr>
            <a:spLocks noChangeShapeType="1"/>
          </p:cNvSpPr>
          <p:nvPr/>
        </p:nvSpPr>
        <p:spPr bwMode="auto">
          <a:xfrm flipH="1">
            <a:off x="4897438" y="4040188"/>
            <a:ext cx="23812" cy="1016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9" name="Line 81"/>
          <p:cNvSpPr>
            <a:spLocks noChangeShapeType="1"/>
          </p:cNvSpPr>
          <p:nvPr/>
        </p:nvSpPr>
        <p:spPr bwMode="auto">
          <a:xfrm flipH="1">
            <a:off x="4932364" y="4019551"/>
            <a:ext cx="34925" cy="1317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0" name="Line 82"/>
          <p:cNvSpPr>
            <a:spLocks noChangeShapeType="1"/>
          </p:cNvSpPr>
          <p:nvPr/>
        </p:nvSpPr>
        <p:spPr bwMode="auto">
          <a:xfrm flipH="1">
            <a:off x="4968875" y="4027488"/>
            <a:ext cx="52388" cy="1127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1" name="Line 83"/>
          <p:cNvSpPr>
            <a:spLocks noChangeShapeType="1"/>
          </p:cNvSpPr>
          <p:nvPr/>
        </p:nvSpPr>
        <p:spPr bwMode="auto">
          <a:xfrm flipH="1">
            <a:off x="4995864" y="4068764"/>
            <a:ext cx="53975" cy="841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2" name="Line 84"/>
          <p:cNvSpPr>
            <a:spLocks noChangeShapeType="1"/>
          </p:cNvSpPr>
          <p:nvPr/>
        </p:nvSpPr>
        <p:spPr bwMode="auto">
          <a:xfrm flipV="1">
            <a:off x="5026026" y="4090989"/>
            <a:ext cx="68263" cy="714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3" name="Line 85"/>
          <p:cNvSpPr>
            <a:spLocks noChangeShapeType="1"/>
          </p:cNvSpPr>
          <p:nvPr/>
        </p:nvSpPr>
        <p:spPr bwMode="auto">
          <a:xfrm flipV="1">
            <a:off x="5056189" y="4130675"/>
            <a:ext cx="65087" cy="523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4" name="Line 86"/>
          <p:cNvSpPr>
            <a:spLocks noChangeShapeType="1"/>
          </p:cNvSpPr>
          <p:nvPr/>
        </p:nvSpPr>
        <p:spPr bwMode="auto">
          <a:xfrm flipV="1">
            <a:off x="5072063" y="4129089"/>
            <a:ext cx="106362" cy="714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5" name="Line 87"/>
          <p:cNvSpPr>
            <a:spLocks noChangeShapeType="1"/>
          </p:cNvSpPr>
          <p:nvPr/>
        </p:nvSpPr>
        <p:spPr bwMode="auto">
          <a:xfrm flipV="1">
            <a:off x="5086350" y="4167189"/>
            <a:ext cx="96838" cy="587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6" name="Line 88"/>
          <p:cNvSpPr>
            <a:spLocks noChangeShapeType="1"/>
          </p:cNvSpPr>
          <p:nvPr/>
        </p:nvSpPr>
        <p:spPr bwMode="auto">
          <a:xfrm flipV="1">
            <a:off x="5100638" y="4194176"/>
            <a:ext cx="93662" cy="492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7" name="Line 89"/>
          <p:cNvSpPr>
            <a:spLocks noChangeShapeType="1"/>
          </p:cNvSpPr>
          <p:nvPr/>
        </p:nvSpPr>
        <p:spPr bwMode="auto">
          <a:xfrm flipV="1">
            <a:off x="5119689" y="4214814"/>
            <a:ext cx="111125" cy="539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8" name="Line 90"/>
          <p:cNvSpPr>
            <a:spLocks noChangeShapeType="1"/>
          </p:cNvSpPr>
          <p:nvPr/>
        </p:nvSpPr>
        <p:spPr bwMode="auto">
          <a:xfrm flipV="1">
            <a:off x="5133975" y="4237039"/>
            <a:ext cx="120650" cy="603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9" name="Line 91"/>
          <p:cNvSpPr>
            <a:spLocks noChangeShapeType="1"/>
          </p:cNvSpPr>
          <p:nvPr/>
        </p:nvSpPr>
        <p:spPr bwMode="auto">
          <a:xfrm flipV="1">
            <a:off x="5145088" y="4306889"/>
            <a:ext cx="87312" cy="285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0" name="Line 92"/>
          <p:cNvSpPr>
            <a:spLocks noChangeShapeType="1"/>
          </p:cNvSpPr>
          <p:nvPr/>
        </p:nvSpPr>
        <p:spPr bwMode="auto">
          <a:xfrm flipV="1">
            <a:off x="5156200" y="4348164"/>
            <a:ext cx="57150" cy="269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1" name="Line 93"/>
          <p:cNvSpPr>
            <a:spLocks noChangeShapeType="1"/>
          </p:cNvSpPr>
          <p:nvPr/>
        </p:nvSpPr>
        <p:spPr bwMode="auto">
          <a:xfrm flipV="1">
            <a:off x="5167313" y="4370388"/>
            <a:ext cx="55562" cy="317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2" name="Line 94"/>
          <p:cNvSpPr>
            <a:spLocks noChangeShapeType="1"/>
          </p:cNvSpPr>
          <p:nvPr/>
        </p:nvSpPr>
        <p:spPr bwMode="auto">
          <a:xfrm flipV="1">
            <a:off x="5314951" y="4362451"/>
            <a:ext cx="9525" cy="412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3" name="Line 95"/>
          <p:cNvSpPr>
            <a:spLocks noChangeShapeType="1"/>
          </p:cNvSpPr>
          <p:nvPr/>
        </p:nvSpPr>
        <p:spPr bwMode="auto">
          <a:xfrm flipV="1">
            <a:off x="5346700" y="4349750"/>
            <a:ext cx="12700" cy="1206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4" name="Line 96"/>
          <p:cNvSpPr>
            <a:spLocks noChangeShapeType="1"/>
          </p:cNvSpPr>
          <p:nvPr/>
        </p:nvSpPr>
        <p:spPr bwMode="auto">
          <a:xfrm flipV="1">
            <a:off x="5383214" y="4330701"/>
            <a:ext cx="20637" cy="1381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5" name="Line 97"/>
          <p:cNvSpPr>
            <a:spLocks noChangeShapeType="1"/>
          </p:cNvSpPr>
          <p:nvPr/>
        </p:nvSpPr>
        <p:spPr bwMode="auto">
          <a:xfrm flipV="1">
            <a:off x="5414964" y="4356100"/>
            <a:ext cx="33337" cy="1095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6" name="Line 98"/>
          <p:cNvSpPr>
            <a:spLocks noChangeShapeType="1"/>
          </p:cNvSpPr>
          <p:nvPr/>
        </p:nvSpPr>
        <p:spPr bwMode="auto">
          <a:xfrm flipV="1">
            <a:off x="5459413" y="4344989"/>
            <a:ext cx="44450" cy="1158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7" name="Line 99"/>
          <p:cNvSpPr>
            <a:spLocks noChangeShapeType="1"/>
          </p:cNvSpPr>
          <p:nvPr/>
        </p:nvSpPr>
        <p:spPr bwMode="auto">
          <a:xfrm flipV="1">
            <a:off x="5502276" y="4337050"/>
            <a:ext cx="41275" cy="1222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8" name="Line 100"/>
          <p:cNvSpPr>
            <a:spLocks noChangeShapeType="1"/>
          </p:cNvSpPr>
          <p:nvPr/>
        </p:nvSpPr>
        <p:spPr bwMode="auto">
          <a:xfrm flipV="1">
            <a:off x="5541964" y="4362451"/>
            <a:ext cx="52387" cy="1111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9" name="Line 101"/>
          <p:cNvSpPr>
            <a:spLocks noChangeShapeType="1"/>
          </p:cNvSpPr>
          <p:nvPr/>
        </p:nvSpPr>
        <p:spPr bwMode="auto">
          <a:xfrm flipV="1">
            <a:off x="5580064" y="4383088"/>
            <a:ext cx="60325" cy="952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0" name="Line 102"/>
          <p:cNvSpPr>
            <a:spLocks noChangeShapeType="1"/>
          </p:cNvSpPr>
          <p:nvPr/>
        </p:nvSpPr>
        <p:spPr bwMode="auto">
          <a:xfrm flipV="1">
            <a:off x="5605463" y="4405313"/>
            <a:ext cx="68262" cy="1000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1" name="Line 103"/>
          <p:cNvSpPr>
            <a:spLocks noChangeShapeType="1"/>
          </p:cNvSpPr>
          <p:nvPr/>
        </p:nvSpPr>
        <p:spPr bwMode="auto">
          <a:xfrm flipV="1">
            <a:off x="5648325" y="4424364"/>
            <a:ext cx="63500" cy="920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2" name="Line 104"/>
          <p:cNvSpPr>
            <a:spLocks noChangeShapeType="1"/>
          </p:cNvSpPr>
          <p:nvPr/>
        </p:nvSpPr>
        <p:spPr bwMode="auto">
          <a:xfrm flipV="1">
            <a:off x="5675314" y="4441825"/>
            <a:ext cx="77787" cy="825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3" name="Line 105"/>
          <p:cNvSpPr>
            <a:spLocks noChangeShapeType="1"/>
          </p:cNvSpPr>
          <p:nvPr/>
        </p:nvSpPr>
        <p:spPr bwMode="auto">
          <a:xfrm flipV="1">
            <a:off x="5705475" y="4452939"/>
            <a:ext cx="76200" cy="777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4" name="Line 106"/>
          <p:cNvSpPr>
            <a:spLocks noChangeShapeType="1"/>
          </p:cNvSpPr>
          <p:nvPr/>
        </p:nvSpPr>
        <p:spPr bwMode="auto">
          <a:xfrm flipV="1">
            <a:off x="5718176" y="4491039"/>
            <a:ext cx="100013" cy="539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5" name="Line 107"/>
          <p:cNvSpPr>
            <a:spLocks noChangeShapeType="1"/>
          </p:cNvSpPr>
          <p:nvPr/>
        </p:nvSpPr>
        <p:spPr bwMode="auto">
          <a:xfrm flipV="1">
            <a:off x="5735639" y="4521200"/>
            <a:ext cx="92075" cy="444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6" name="Line 108"/>
          <p:cNvSpPr>
            <a:spLocks noChangeShapeType="1"/>
          </p:cNvSpPr>
          <p:nvPr/>
        </p:nvSpPr>
        <p:spPr bwMode="auto">
          <a:xfrm flipV="1">
            <a:off x="5751513" y="4552951"/>
            <a:ext cx="87312" cy="412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7" name="Line 109"/>
          <p:cNvSpPr>
            <a:spLocks noChangeShapeType="1"/>
          </p:cNvSpPr>
          <p:nvPr/>
        </p:nvSpPr>
        <p:spPr bwMode="auto">
          <a:xfrm flipV="1">
            <a:off x="5761038" y="4578350"/>
            <a:ext cx="87312" cy="381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8" name="Line 110"/>
          <p:cNvSpPr>
            <a:spLocks noChangeShapeType="1"/>
          </p:cNvSpPr>
          <p:nvPr/>
        </p:nvSpPr>
        <p:spPr bwMode="auto">
          <a:xfrm flipV="1">
            <a:off x="5770563" y="4618038"/>
            <a:ext cx="74612" cy="254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9" name="Line 111"/>
          <p:cNvSpPr>
            <a:spLocks noChangeShapeType="1"/>
          </p:cNvSpPr>
          <p:nvPr/>
        </p:nvSpPr>
        <p:spPr bwMode="auto">
          <a:xfrm flipV="1">
            <a:off x="5775325" y="4643439"/>
            <a:ext cx="76200" cy="269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0" name="Line 112"/>
          <p:cNvSpPr>
            <a:spLocks noChangeShapeType="1"/>
          </p:cNvSpPr>
          <p:nvPr/>
        </p:nvSpPr>
        <p:spPr bwMode="auto">
          <a:xfrm flipV="1">
            <a:off x="5738813" y="4675189"/>
            <a:ext cx="88900" cy="650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1" name="Line 113"/>
          <p:cNvSpPr>
            <a:spLocks noChangeShapeType="1"/>
          </p:cNvSpPr>
          <p:nvPr/>
        </p:nvSpPr>
        <p:spPr bwMode="auto">
          <a:xfrm flipV="1">
            <a:off x="5784851" y="4716464"/>
            <a:ext cx="22225" cy="587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2" name="Line 114"/>
          <p:cNvSpPr>
            <a:spLocks noChangeShapeType="1"/>
          </p:cNvSpPr>
          <p:nvPr/>
        </p:nvSpPr>
        <p:spPr bwMode="auto">
          <a:xfrm flipV="1">
            <a:off x="5821364" y="4689476"/>
            <a:ext cx="39687" cy="873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3" name="Line 115"/>
          <p:cNvSpPr>
            <a:spLocks noChangeShapeType="1"/>
          </p:cNvSpPr>
          <p:nvPr/>
        </p:nvSpPr>
        <p:spPr bwMode="auto">
          <a:xfrm flipV="1">
            <a:off x="5856288" y="4689476"/>
            <a:ext cx="44450" cy="873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4" name="Line 116"/>
          <p:cNvSpPr>
            <a:spLocks noChangeShapeType="1"/>
          </p:cNvSpPr>
          <p:nvPr/>
        </p:nvSpPr>
        <p:spPr bwMode="auto">
          <a:xfrm flipV="1">
            <a:off x="5889626" y="4672014"/>
            <a:ext cx="60325" cy="1031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5" name="Line 117"/>
          <p:cNvSpPr>
            <a:spLocks noChangeShapeType="1"/>
          </p:cNvSpPr>
          <p:nvPr/>
        </p:nvSpPr>
        <p:spPr bwMode="auto">
          <a:xfrm flipV="1">
            <a:off x="5927725" y="4679950"/>
            <a:ext cx="57150" cy="904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6" name="Line 118"/>
          <p:cNvSpPr>
            <a:spLocks noChangeShapeType="1"/>
          </p:cNvSpPr>
          <p:nvPr/>
        </p:nvSpPr>
        <p:spPr bwMode="auto">
          <a:xfrm flipV="1">
            <a:off x="5957888" y="4668838"/>
            <a:ext cx="68262" cy="1127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7" name="Line 119"/>
          <p:cNvSpPr>
            <a:spLocks noChangeShapeType="1"/>
          </p:cNvSpPr>
          <p:nvPr/>
        </p:nvSpPr>
        <p:spPr bwMode="auto">
          <a:xfrm flipV="1">
            <a:off x="5988051" y="4697414"/>
            <a:ext cx="61913" cy="968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8" name="Line 120"/>
          <p:cNvSpPr>
            <a:spLocks noChangeShapeType="1"/>
          </p:cNvSpPr>
          <p:nvPr/>
        </p:nvSpPr>
        <p:spPr bwMode="auto">
          <a:xfrm flipV="1">
            <a:off x="6018213" y="4718051"/>
            <a:ext cx="61912" cy="984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9" name="Line 121"/>
          <p:cNvSpPr>
            <a:spLocks noChangeShapeType="1"/>
          </p:cNvSpPr>
          <p:nvPr/>
        </p:nvSpPr>
        <p:spPr bwMode="auto">
          <a:xfrm flipV="1">
            <a:off x="6043613" y="4762501"/>
            <a:ext cx="50800" cy="682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0" name="Line 122"/>
          <p:cNvSpPr>
            <a:spLocks noChangeShapeType="1"/>
          </p:cNvSpPr>
          <p:nvPr/>
        </p:nvSpPr>
        <p:spPr bwMode="auto">
          <a:xfrm flipV="1">
            <a:off x="6065839" y="4824413"/>
            <a:ext cx="33337" cy="381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1" name="Line 123"/>
          <p:cNvSpPr>
            <a:spLocks noChangeShapeType="1"/>
          </p:cNvSpPr>
          <p:nvPr/>
        </p:nvSpPr>
        <p:spPr bwMode="auto">
          <a:xfrm flipV="1">
            <a:off x="6100763" y="4851401"/>
            <a:ext cx="6350" cy="476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2" name="Line 124"/>
          <p:cNvSpPr>
            <a:spLocks noChangeShapeType="1"/>
          </p:cNvSpPr>
          <p:nvPr/>
        </p:nvSpPr>
        <p:spPr bwMode="auto">
          <a:xfrm flipV="1">
            <a:off x="6148388" y="4827589"/>
            <a:ext cx="4762" cy="920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3" name="Line 125"/>
          <p:cNvSpPr>
            <a:spLocks noChangeShapeType="1"/>
          </p:cNvSpPr>
          <p:nvPr/>
        </p:nvSpPr>
        <p:spPr bwMode="auto">
          <a:xfrm flipV="1">
            <a:off x="6176964" y="4814889"/>
            <a:ext cx="15875" cy="920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4" name="Line 126"/>
          <p:cNvSpPr>
            <a:spLocks noChangeShapeType="1"/>
          </p:cNvSpPr>
          <p:nvPr/>
        </p:nvSpPr>
        <p:spPr bwMode="auto">
          <a:xfrm flipV="1">
            <a:off x="6218239" y="4740275"/>
            <a:ext cx="39687" cy="1397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5" name="Line 127"/>
          <p:cNvSpPr>
            <a:spLocks noChangeShapeType="1"/>
          </p:cNvSpPr>
          <p:nvPr/>
        </p:nvSpPr>
        <p:spPr bwMode="auto">
          <a:xfrm flipV="1">
            <a:off x="6261100" y="4722813"/>
            <a:ext cx="50800" cy="1381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6" name="Line 128"/>
          <p:cNvSpPr>
            <a:spLocks noChangeShapeType="1"/>
          </p:cNvSpPr>
          <p:nvPr/>
        </p:nvSpPr>
        <p:spPr bwMode="auto">
          <a:xfrm flipV="1">
            <a:off x="6300788" y="4737101"/>
            <a:ext cx="44450" cy="1190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7" name="Line 129"/>
          <p:cNvSpPr>
            <a:spLocks noChangeShapeType="1"/>
          </p:cNvSpPr>
          <p:nvPr/>
        </p:nvSpPr>
        <p:spPr bwMode="auto">
          <a:xfrm flipV="1">
            <a:off x="6329363" y="4760913"/>
            <a:ext cx="57150" cy="1016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8" name="Line 130"/>
          <p:cNvSpPr>
            <a:spLocks noChangeShapeType="1"/>
          </p:cNvSpPr>
          <p:nvPr/>
        </p:nvSpPr>
        <p:spPr bwMode="auto">
          <a:xfrm flipV="1">
            <a:off x="6354763" y="4794251"/>
            <a:ext cx="61912" cy="920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9" name="Line 131"/>
          <p:cNvSpPr>
            <a:spLocks noChangeShapeType="1"/>
          </p:cNvSpPr>
          <p:nvPr/>
        </p:nvSpPr>
        <p:spPr bwMode="auto">
          <a:xfrm flipV="1">
            <a:off x="6384925" y="4818064"/>
            <a:ext cx="82550" cy="730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0" name="Line 132"/>
          <p:cNvSpPr>
            <a:spLocks noChangeShapeType="1"/>
          </p:cNvSpPr>
          <p:nvPr/>
        </p:nvSpPr>
        <p:spPr bwMode="auto">
          <a:xfrm flipV="1">
            <a:off x="6421438" y="4849814"/>
            <a:ext cx="87312" cy="587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1" name="Line 133"/>
          <p:cNvSpPr>
            <a:spLocks noChangeShapeType="1"/>
          </p:cNvSpPr>
          <p:nvPr/>
        </p:nvSpPr>
        <p:spPr bwMode="auto">
          <a:xfrm flipV="1">
            <a:off x="6446838" y="4887914"/>
            <a:ext cx="95250" cy="523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2" name="Line 134"/>
          <p:cNvSpPr>
            <a:spLocks noChangeShapeType="1"/>
          </p:cNvSpPr>
          <p:nvPr/>
        </p:nvSpPr>
        <p:spPr bwMode="auto">
          <a:xfrm flipV="1">
            <a:off x="6462714" y="4945063"/>
            <a:ext cx="90487" cy="190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3" name="Line 135"/>
          <p:cNvSpPr>
            <a:spLocks noChangeShapeType="1"/>
          </p:cNvSpPr>
          <p:nvPr/>
        </p:nvSpPr>
        <p:spPr bwMode="auto">
          <a:xfrm>
            <a:off x="6464301" y="4991100"/>
            <a:ext cx="106363" cy="15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4" name="Line 136"/>
          <p:cNvSpPr>
            <a:spLocks noChangeShapeType="1"/>
          </p:cNvSpPr>
          <p:nvPr/>
        </p:nvSpPr>
        <p:spPr bwMode="auto">
          <a:xfrm flipV="1">
            <a:off x="6450013" y="5018089"/>
            <a:ext cx="95250" cy="15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5" name="Line 137"/>
          <p:cNvSpPr>
            <a:spLocks noChangeShapeType="1"/>
          </p:cNvSpPr>
          <p:nvPr/>
        </p:nvSpPr>
        <p:spPr bwMode="auto">
          <a:xfrm>
            <a:off x="6437314" y="5045076"/>
            <a:ext cx="66675" cy="285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6" name="Line 138"/>
          <p:cNvSpPr>
            <a:spLocks noChangeShapeType="1"/>
          </p:cNvSpPr>
          <p:nvPr/>
        </p:nvSpPr>
        <p:spPr bwMode="auto">
          <a:xfrm>
            <a:off x="6419850" y="5072063"/>
            <a:ext cx="65088" cy="238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7" name="Line 139"/>
          <p:cNvSpPr>
            <a:spLocks noChangeShapeType="1"/>
          </p:cNvSpPr>
          <p:nvPr/>
        </p:nvSpPr>
        <p:spPr bwMode="auto">
          <a:xfrm>
            <a:off x="6402389" y="5099050"/>
            <a:ext cx="73025" cy="396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8" name="Line 140"/>
          <p:cNvSpPr>
            <a:spLocks noChangeShapeType="1"/>
          </p:cNvSpPr>
          <p:nvPr/>
        </p:nvSpPr>
        <p:spPr bwMode="auto">
          <a:xfrm>
            <a:off x="6361113" y="5149850"/>
            <a:ext cx="49212" cy="254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9" name="Line 141"/>
          <p:cNvSpPr>
            <a:spLocks noChangeShapeType="1"/>
          </p:cNvSpPr>
          <p:nvPr/>
        </p:nvSpPr>
        <p:spPr bwMode="auto">
          <a:xfrm>
            <a:off x="6346825" y="5192714"/>
            <a:ext cx="57150" cy="460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0" name="Line 142"/>
          <p:cNvSpPr>
            <a:spLocks noChangeShapeType="1"/>
          </p:cNvSpPr>
          <p:nvPr/>
        </p:nvSpPr>
        <p:spPr bwMode="auto">
          <a:xfrm>
            <a:off x="6305550" y="5218114"/>
            <a:ext cx="88900" cy="587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1" name="Line 143"/>
          <p:cNvSpPr>
            <a:spLocks noChangeShapeType="1"/>
          </p:cNvSpPr>
          <p:nvPr/>
        </p:nvSpPr>
        <p:spPr bwMode="auto">
          <a:xfrm>
            <a:off x="6283325" y="5241926"/>
            <a:ext cx="63500" cy="555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2" name="Line 144"/>
          <p:cNvSpPr>
            <a:spLocks noChangeShapeType="1"/>
          </p:cNvSpPr>
          <p:nvPr/>
        </p:nvSpPr>
        <p:spPr bwMode="auto">
          <a:xfrm>
            <a:off x="6259514" y="5262564"/>
            <a:ext cx="60325" cy="587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3" name="Line 145"/>
          <p:cNvSpPr>
            <a:spLocks noChangeShapeType="1"/>
          </p:cNvSpPr>
          <p:nvPr/>
        </p:nvSpPr>
        <p:spPr bwMode="auto">
          <a:xfrm>
            <a:off x="6229351" y="5276850"/>
            <a:ext cx="42863" cy="635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4" name="Line 146"/>
          <p:cNvSpPr>
            <a:spLocks noChangeShapeType="1"/>
          </p:cNvSpPr>
          <p:nvPr/>
        </p:nvSpPr>
        <p:spPr bwMode="auto">
          <a:xfrm>
            <a:off x="6186489" y="5284789"/>
            <a:ext cx="60325" cy="793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5" name="Line 147"/>
          <p:cNvSpPr>
            <a:spLocks noChangeShapeType="1"/>
          </p:cNvSpPr>
          <p:nvPr/>
        </p:nvSpPr>
        <p:spPr bwMode="auto">
          <a:xfrm>
            <a:off x="6156326" y="5303839"/>
            <a:ext cx="55563" cy="841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6" name="Line 148"/>
          <p:cNvSpPr>
            <a:spLocks noChangeShapeType="1"/>
          </p:cNvSpPr>
          <p:nvPr/>
        </p:nvSpPr>
        <p:spPr bwMode="auto">
          <a:xfrm>
            <a:off x="6126163" y="5321300"/>
            <a:ext cx="38100" cy="777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7" name="Line 149"/>
          <p:cNvSpPr>
            <a:spLocks noChangeShapeType="1"/>
          </p:cNvSpPr>
          <p:nvPr/>
        </p:nvSpPr>
        <p:spPr bwMode="auto">
          <a:xfrm>
            <a:off x="6097589" y="5316539"/>
            <a:ext cx="22225" cy="460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8" name="Line 150"/>
          <p:cNvSpPr>
            <a:spLocks noChangeShapeType="1"/>
          </p:cNvSpPr>
          <p:nvPr/>
        </p:nvSpPr>
        <p:spPr bwMode="auto">
          <a:xfrm>
            <a:off x="6054725" y="5302250"/>
            <a:ext cx="25400" cy="523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9" name="Line 151"/>
          <p:cNvSpPr>
            <a:spLocks noChangeShapeType="1"/>
          </p:cNvSpPr>
          <p:nvPr/>
        </p:nvSpPr>
        <p:spPr bwMode="auto">
          <a:xfrm>
            <a:off x="6021388" y="5308600"/>
            <a:ext cx="25400" cy="317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0" name="Line 152"/>
          <p:cNvSpPr>
            <a:spLocks noChangeShapeType="1"/>
          </p:cNvSpPr>
          <p:nvPr/>
        </p:nvSpPr>
        <p:spPr bwMode="auto">
          <a:xfrm>
            <a:off x="5964239" y="5365750"/>
            <a:ext cx="58737" cy="254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1" name="Line 153"/>
          <p:cNvSpPr>
            <a:spLocks noChangeShapeType="1"/>
          </p:cNvSpPr>
          <p:nvPr/>
        </p:nvSpPr>
        <p:spPr bwMode="auto">
          <a:xfrm>
            <a:off x="5964238" y="5400676"/>
            <a:ext cx="49212" cy="285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2" name="Line 154"/>
          <p:cNvSpPr>
            <a:spLocks noChangeShapeType="1"/>
          </p:cNvSpPr>
          <p:nvPr/>
        </p:nvSpPr>
        <p:spPr bwMode="auto">
          <a:xfrm>
            <a:off x="5973764" y="5434013"/>
            <a:ext cx="39687" cy="238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3" name="Line 155"/>
          <p:cNvSpPr>
            <a:spLocks noChangeShapeType="1"/>
          </p:cNvSpPr>
          <p:nvPr/>
        </p:nvSpPr>
        <p:spPr bwMode="auto">
          <a:xfrm>
            <a:off x="5970588" y="5468939"/>
            <a:ext cx="63500" cy="349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4" name="Line 156"/>
          <p:cNvSpPr>
            <a:spLocks noChangeShapeType="1"/>
          </p:cNvSpPr>
          <p:nvPr/>
        </p:nvSpPr>
        <p:spPr bwMode="auto">
          <a:xfrm>
            <a:off x="5948364" y="5497514"/>
            <a:ext cx="85725" cy="333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5" name="Line 157"/>
          <p:cNvSpPr>
            <a:spLocks noChangeShapeType="1"/>
          </p:cNvSpPr>
          <p:nvPr/>
        </p:nvSpPr>
        <p:spPr bwMode="auto">
          <a:xfrm>
            <a:off x="5938839" y="5529264"/>
            <a:ext cx="85725" cy="396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6" name="Line 158"/>
          <p:cNvSpPr>
            <a:spLocks noChangeShapeType="1"/>
          </p:cNvSpPr>
          <p:nvPr/>
        </p:nvSpPr>
        <p:spPr bwMode="auto">
          <a:xfrm>
            <a:off x="5907089" y="5554664"/>
            <a:ext cx="90487" cy="587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7" name="Line 159"/>
          <p:cNvSpPr>
            <a:spLocks noChangeShapeType="1"/>
          </p:cNvSpPr>
          <p:nvPr/>
        </p:nvSpPr>
        <p:spPr bwMode="auto">
          <a:xfrm>
            <a:off x="5891213" y="5581650"/>
            <a:ext cx="74612" cy="587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8" name="Line 160"/>
          <p:cNvSpPr>
            <a:spLocks noChangeShapeType="1"/>
          </p:cNvSpPr>
          <p:nvPr/>
        </p:nvSpPr>
        <p:spPr bwMode="auto">
          <a:xfrm>
            <a:off x="5849938" y="5599113"/>
            <a:ext cx="63500" cy="555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9" name="Line 161"/>
          <p:cNvSpPr>
            <a:spLocks noChangeShapeType="1"/>
          </p:cNvSpPr>
          <p:nvPr/>
        </p:nvSpPr>
        <p:spPr bwMode="auto">
          <a:xfrm>
            <a:off x="5816601" y="5613401"/>
            <a:ext cx="53975" cy="539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0" name="Line 162"/>
          <p:cNvSpPr>
            <a:spLocks noChangeShapeType="1"/>
          </p:cNvSpPr>
          <p:nvPr/>
        </p:nvSpPr>
        <p:spPr bwMode="auto">
          <a:xfrm>
            <a:off x="5776913" y="5626100"/>
            <a:ext cx="42862" cy="508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1" name="Line 163"/>
          <p:cNvSpPr>
            <a:spLocks noChangeShapeType="1"/>
          </p:cNvSpPr>
          <p:nvPr/>
        </p:nvSpPr>
        <p:spPr bwMode="auto">
          <a:xfrm>
            <a:off x="5743575" y="5635625"/>
            <a:ext cx="33338" cy="508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2" name="Line 164"/>
          <p:cNvSpPr>
            <a:spLocks noChangeShapeType="1"/>
          </p:cNvSpPr>
          <p:nvPr/>
        </p:nvSpPr>
        <p:spPr bwMode="auto">
          <a:xfrm flipV="1">
            <a:off x="5851526" y="5729289"/>
            <a:ext cx="55563" cy="396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3" name="Line 165"/>
          <p:cNvSpPr>
            <a:spLocks noChangeShapeType="1"/>
          </p:cNvSpPr>
          <p:nvPr/>
        </p:nvSpPr>
        <p:spPr bwMode="auto">
          <a:xfrm flipV="1">
            <a:off x="5891214" y="5745163"/>
            <a:ext cx="46037" cy="365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4" name="Line 166"/>
          <p:cNvSpPr>
            <a:spLocks noChangeShapeType="1"/>
          </p:cNvSpPr>
          <p:nvPr/>
        </p:nvSpPr>
        <p:spPr bwMode="auto">
          <a:xfrm flipV="1">
            <a:off x="5924551" y="5759450"/>
            <a:ext cx="68263" cy="396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5" name="Line 167"/>
          <p:cNvSpPr>
            <a:spLocks noChangeShapeType="1"/>
          </p:cNvSpPr>
          <p:nvPr/>
        </p:nvSpPr>
        <p:spPr bwMode="auto">
          <a:xfrm flipV="1">
            <a:off x="5945189" y="5803901"/>
            <a:ext cx="60325" cy="158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6" name="Line 168"/>
          <p:cNvSpPr>
            <a:spLocks noChangeShapeType="1"/>
          </p:cNvSpPr>
          <p:nvPr/>
        </p:nvSpPr>
        <p:spPr bwMode="auto">
          <a:xfrm flipV="1">
            <a:off x="5943600" y="5848351"/>
            <a:ext cx="77788" cy="47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7" name="Line 169"/>
          <p:cNvSpPr>
            <a:spLocks noChangeShapeType="1"/>
          </p:cNvSpPr>
          <p:nvPr/>
        </p:nvSpPr>
        <p:spPr bwMode="auto">
          <a:xfrm>
            <a:off x="5946775" y="5888038"/>
            <a:ext cx="95250" cy="174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8" name="Line 170"/>
          <p:cNvSpPr>
            <a:spLocks noChangeShapeType="1"/>
          </p:cNvSpPr>
          <p:nvPr/>
        </p:nvSpPr>
        <p:spPr bwMode="auto">
          <a:xfrm>
            <a:off x="5943601" y="5924550"/>
            <a:ext cx="85725" cy="444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9" name="Line 171"/>
          <p:cNvSpPr>
            <a:spLocks noChangeShapeType="1"/>
          </p:cNvSpPr>
          <p:nvPr/>
        </p:nvSpPr>
        <p:spPr bwMode="auto">
          <a:xfrm>
            <a:off x="5926139" y="5949950"/>
            <a:ext cx="85725" cy="508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0" name="Line 172"/>
          <p:cNvSpPr>
            <a:spLocks noChangeShapeType="1"/>
          </p:cNvSpPr>
          <p:nvPr/>
        </p:nvSpPr>
        <p:spPr bwMode="auto">
          <a:xfrm>
            <a:off x="5903914" y="5988050"/>
            <a:ext cx="65087" cy="460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1" name="Line 173"/>
          <p:cNvSpPr>
            <a:spLocks noChangeShapeType="1"/>
          </p:cNvSpPr>
          <p:nvPr/>
        </p:nvSpPr>
        <p:spPr bwMode="auto">
          <a:xfrm>
            <a:off x="5875339" y="6026150"/>
            <a:ext cx="39687" cy="333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2" name="Line 174"/>
          <p:cNvSpPr>
            <a:spLocks noChangeShapeType="1"/>
          </p:cNvSpPr>
          <p:nvPr/>
        </p:nvSpPr>
        <p:spPr bwMode="auto">
          <a:xfrm>
            <a:off x="5824539" y="6057901"/>
            <a:ext cx="46037" cy="603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3" name="Line 175"/>
          <p:cNvSpPr>
            <a:spLocks noChangeShapeType="1"/>
          </p:cNvSpPr>
          <p:nvPr/>
        </p:nvSpPr>
        <p:spPr bwMode="auto">
          <a:xfrm>
            <a:off x="5775325" y="6070600"/>
            <a:ext cx="46038" cy="587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4" name="Line 176"/>
          <p:cNvSpPr>
            <a:spLocks noChangeShapeType="1"/>
          </p:cNvSpPr>
          <p:nvPr/>
        </p:nvSpPr>
        <p:spPr bwMode="auto">
          <a:xfrm>
            <a:off x="5735639" y="6064250"/>
            <a:ext cx="41275" cy="571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5" name="Line 177"/>
          <p:cNvSpPr>
            <a:spLocks noChangeShapeType="1"/>
          </p:cNvSpPr>
          <p:nvPr/>
        </p:nvSpPr>
        <p:spPr bwMode="auto">
          <a:xfrm>
            <a:off x="5694364" y="6067426"/>
            <a:ext cx="39687" cy="603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6" name="Line 178"/>
          <p:cNvSpPr>
            <a:spLocks noChangeShapeType="1"/>
          </p:cNvSpPr>
          <p:nvPr/>
        </p:nvSpPr>
        <p:spPr bwMode="auto">
          <a:xfrm>
            <a:off x="5651501" y="6111875"/>
            <a:ext cx="36513" cy="333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7" name="Line 179"/>
          <p:cNvSpPr>
            <a:spLocks noChangeShapeType="1"/>
          </p:cNvSpPr>
          <p:nvPr/>
        </p:nvSpPr>
        <p:spPr bwMode="auto">
          <a:xfrm>
            <a:off x="5637214" y="6148389"/>
            <a:ext cx="41275" cy="333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8" name="Line 180"/>
          <p:cNvSpPr>
            <a:spLocks noChangeShapeType="1"/>
          </p:cNvSpPr>
          <p:nvPr/>
        </p:nvSpPr>
        <p:spPr bwMode="auto">
          <a:xfrm>
            <a:off x="5432426" y="6316663"/>
            <a:ext cx="36513" cy="508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9" name="Line 181"/>
          <p:cNvSpPr>
            <a:spLocks noChangeShapeType="1"/>
          </p:cNvSpPr>
          <p:nvPr/>
        </p:nvSpPr>
        <p:spPr bwMode="auto">
          <a:xfrm>
            <a:off x="5465764" y="6299200"/>
            <a:ext cx="34925" cy="396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0" name="Line 182"/>
          <p:cNvSpPr>
            <a:spLocks noChangeShapeType="1"/>
          </p:cNvSpPr>
          <p:nvPr/>
        </p:nvSpPr>
        <p:spPr bwMode="auto">
          <a:xfrm>
            <a:off x="5487989" y="6284913"/>
            <a:ext cx="66675" cy="254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1" name="Line 183"/>
          <p:cNvSpPr>
            <a:spLocks noChangeShapeType="1"/>
          </p:cNvSpPr>
          <p:nvPr/>
        </p:nvSpPr>
        <p:spPr bwMode="auto">
          <a:xfrm>
            <a:off x="5497514" y="6257926"/>
            <a:ext cx="46037" cy="222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2" name="Line 184"/>
          <p:cNvSpPr>
            <a:spLocks noChangeShapeType="1"/>
          </p:cNvSpPr>
          <p:nvPr/>
        </p:nvSpPr>
        <p:spPr bwMode="auto">
          <a:xfrm>
            <a:off x="5529263" y="6237288"/>
            <a:ext cx="36512" cy="254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3" name="Line 185"/>
          <p:cNvSpPr>
            <a:spLocks noChangeShapeType="1"/>
          </p:cNvSpPr>
          <p:nvPr/>
        </p:nvSpPr>
        <p:spPr bwMode="auto">
          <a:xfrm>
            <a:off x="5549900" y="6207125"/>
            <a:ext cx="39688" cy="317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4" name="Line 186"/>
          <p:cNvSpPr>
            <a:spLocks noChangeShapeType="1"/>
          </p:cNvSpPr>
          <p:nvPr/>
        </p:nvSpPr>
        <p:spPr bwMode="auto">
          <a:xfrm>
            <a:off x="5576889" y="6188075"/>
            <a:ext cx="52387" cy="333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5" name="Line 187"/>
          <p:cNvSpPr>
            <a:spLocks noChangeShapeType="1"/>
          </p:cNvSpPr>
          <p:nvPr/>
        </p:nvSpPr>
        <p:spPr bwMode="auto">
          <a:xfrm>
            <a:off x="5610226" y="6165850"/>
            <a:ext cx="28575" cy="269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6" name="Line 188"/>
          <p:cNvSpPr>
            <a:spLocks noChangeShapeType="1"/>
          </p:cNvSpPr>
          <p:nvPr/>
        </p:nvSpPr>
        <p:spPr bwMode="auto">
          <a:xfrm flipH="1" flipV="1">
            <a:off x="4840289" y="1628776"/>
            <a:ext cx="85725" cy="34925"/>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7" name="Line 189"/>
          <p:cNvSpPr>
            <a:spLocks noChangeShapeType="1"/>
          </p:cNvSpPr>
          <p:nvPr/>
        </p:nvSpPr>
        <p:spPr bwMode="auto">
          <a:xfrm flipH="1" flipV="1">
            <a:off x="4802189" y="1660525"/>
            <a:ext cx="47625" cy="8890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8" name="Line 190"/>
          <p:cNvSpPr>
            <a:spLocks noChangeShapeType="1"/>
          </p:cNvSpPr>
          <p:nvPr/>
        </p:nvSpPr>
        <p:spPr bwMode="auto">
          <a:xfrm flipH="1" flipV="1">
            <a:off x="4732338" y="1676401"/>
            <a:ext cx="68262" cy="10001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9" name="Line 191"/>
          <p:cNvSpPr>
            <a:spLocks noChangeShapeType="1"/>
          </p:cNvSpPr>
          <p:nvPr/>
        </p:nvSpPr>
        <p:spPr bwMode="auto">
          <a:xfrm flipH="1" flipV="1">
            <a:off x="4678364" y="1706563"/>
            <a:ext cx="39687" cy="12065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0" name="Line 192"/>
          <p:cNvSpPr>
            <a:spLocks noChangeShapeType="1"/>
          </p:cNvSpPr>
          <p:nvPr/>
        </p:nvSpPr>
        <p:spPr bwMode="auto">
          <a:xfrm flipV="1">
            <a:off x="4605339" y="1711326"/>
            <a:ext cx="14287" cy="136525"/>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1" name="Line 193"/>
          <p:cNvSpPr>
            <a:spLocks noChangeShapeType="1"/>
          </p:cNvSpPr>
          <p:nvPr/>
        </p:nvSpPr>
        <p:spPr bwMode="auto">
          <a:xfrm flipV="1">
            <a:off x="4510088" y="1714500"/>
            <a:ext cx="36512" cy="10795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2" name="Line 194"/>
          <p:cNvSpPr>
            <a:spLocks noChangeShapeType="1"/>
          </p:cNvSpPr>
          <p:nvPr/>
        </p:nvSpPr>
        <p:spPr bwMode="auto">
          <a:xfrm flipV="1">
            <a:off x="4425950" y="1709738"/>
            <a:ext cx="65088" cy="10001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3" name="Line 195"/>
          <p:cNvSpPr>
            <a:spLocks noChangeShapeType="1"/>
          </p:cNvSpPr>
          <p:nvPr/>
        </p:nvSpPr>
        <p:spPr bwMode="auto">
          <a:xfrm flipV="1">
            <a:off x="4344988" y="1695451"/>
            <a:ext cx="93662" cy="6191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4" name="Line 196"/>
          <p:cNvSpPr>
            <a:spLocks noChangeShapeType="1"/>
          </p:cNvSpPr>
          <p:nvPr/>
        </p:nvSpPr>
        <p:spPr bwMode="auto">
          <a:xfrm flipV="1">
            <a:off x="4276726" y="1662113"/>
            <a:ext cx="100013" cy="6191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5" name="Line 197"/>
          <p:cNvSpPr>
            <a:spLocks noChangeShapeType="1"/>
          </p:cNvSpPr>
          <p:nvPr/>
        </p:nvSpPr>
        <p:spPr bwMode="auto">
          <a:xfrm flipV="1">
            <a:off x="4219575" y="1604963"/>
            <a:ext cx="101600" cy="1746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6" name="Line 198"/>
          <p:cNvSpPr>
            <a:spLocks noChangeShapeType="1"/>
          </p:cNvSpPr>
          <p:nvPr/>
        </p:nvSpPr>
        <p:spPr bwMode="auto">
          <a:xfrm>
            <a:off x="4203701" y="1538288"/>
            <a:ext cx="98425" cy="1270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7" name="Line 199"/>
          <p:cNvSpPr>
            <a:spLocks noChangeShapeType="1"/>
          </p:cNvSpPr>
          <p:nvPr/>
        </p:nvSpPr>
        <p:spPr bwMode="auto">
          <a:xfrm>
            <a:off x="4198939" y="1449389"/>
            <a:ext cx="111125" cy="52387"/>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8" name="Line 200"/>
          <p:cNvSpPr>
            <a:spLocks noChangeShapeType="1"/>
          </p:cNvSpPr>
          <p:nvPr/>
        </p:nvSpPr>
        <p:spPr bwMode="auto">
          <a:xfrm>
            <a:off x="4257675" y="1387475"/>
            <a:ext cx="76200" cy="7778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9" name="Line 201"/>
          <p:cNvSpPr>
            <a:spLocks noChangeShapeType="1"/>
          </p:cNvSpPr>
          <p:nvPr/>
        </p:nvSpPr>
        <p:spPr bwMode="auto">
          <a:xfrm>
            <a:off x="4305301" y="1330325"/>
            <a:ext cx="68263" cy="10795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0" name="Line 202"/>
          <p:cNvSpPr>
            <a:spLocks noChangeShapeType="1"/>
          </p:cNvSpPr>
          <p:nvPr/>
        </p:nvSpPr>
        <p:spPr bwMode="auto">
          <a:xfrm>
            <a:off x="4337051" y="1301750"/>
            <a:ext cx="66675" cy="12700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1" name="Line 203"/>
          <p:cNvSpPr>
            <a:spLocks noChangeShapeType="1"/>
          </p:cNvSpPr>
          <p:nvPr/>
        </p:nvSpPr>
        <p:spPr bwMode="auto">
          <a:xfrm>
            <a:off x="4373564" y="1282700"/>
            <a:ext cx="60325" cy="14128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2" name="Line 204"/>
          <p:cNvSpPr>
            <a:spLocks noChangeShapeType="1"/>
          </p:cNvSpPr>
          <p:nvPr/>
        </p:nvSpPr>
        <p:spPr bwMode="auto">
          <a:xfrm>
            <a:off x="4406900" y="1271588"/>
            <a:ext cx="46038" cy="12541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3" name="Line 205"/>
          <p:cNvSpPr>
            <a:spLocks noChangeShapeType="1"/>
          </p:cNvSpPr>
          <p:nvPr/>
        </p:nvSpPr>
        <p:spPr bwMode="auto">
          <a:xfrm>
            <a:off x="4457701" y="1279526"/>
            <a:ext cx="15875" cy="10001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4" name="Line 206"/>
          <p:cNvSpPr>
            <a:spLocks noChangeShapeType="1"/>
          </p:cNvSpPr>
          <p:nvPr/>
        </p:nvSpPr>
        <p:spPr bwMode="auto">
          <a:xfrm>
            <a:off x="4497388" y="1258888"/>
            <a:ext cx="17462" cy="13335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5" name="Line 207"/>
          <p:cNvSpPr>
            <a:spLocks noChangeShapeType="1"/>
          </p:cNvSpPr>
          <p:nvPr/>
        </p:nvSpPr>
        <p:spPr bwMode="auto">
          <a:xfrm flipV="1">
            <a:off x="4540251" y="1265239"/>
            <a:ext cx="3175" cy="123825"/>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6" name="Line 208"/>
          <p:cNvSpPr>
            <a:spLocks noChangeShapeType="1"/>
          </p:cNvSpPr>
          <p:nvPr/>
        </p:nvSpPr>
        <p:spPr bwMode="auto">
          <a:xfrm flipV="1">
            <a:off x="4581526" y="1268413"/>
            <a:ext cx="9525" cy="12065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7" name="Line 209"/>
          <p:cNvSpPr>
            <a:spLocks noChangeShapeType="1"/>
          </p:cNvSpPr>
          <p:nvPr/>
        </p:nvSpPr>
        <p:spPr bwMode="auto">
          <a:xfrm flipV="1">
            <a:off x="4614863" y="1277938"/>
            <a:ext cx="12700" cy="11430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8" name="Line 210"/>
          <p:cNvSpPr>
            <a:spLocks noChangeShapeType="1"/>
          </p:cNvSpPr>
          <p:nvPr/>
        </p:nvSpPr>
        <p:spPr bwMode="auto">
          <a:xfrm flipV="1">
            <a:off x="4656139" y="1298575"/>
            <a:ext cx="22225" cy="8890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9" name="Line 211"/>
          <p:cNvSpPr>
            <a:spLocks noChangeShapeType="1"/>
          </p:cNvSpPr>
          <p:nvPr/>
        </p:nvSpPr>
        <p:spPr bwMode="auto">
          <a:xfrm flipV="1">
            <a:off x="4692650" y="1311276"/>
            <a:ext cx="33338" cy="85725"/>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0" name="Line 212"/>
          <p:cNvSpPr>
            <a:spLocks noChangeShapeType="1"/>
          </p:cNvSpPr>
          <p:nvPr/>
        </p:nvSpPr>
        <p:spPr bwMode="auto">
          <a:xfrm flipV="1">
            <a:off x="4719638" y="1317626"/>
            <a:ext cx="44450" cy="79375"/>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1" name="Line 213"/>
          <p:cNvSpPr>
            <a:spLocks noChangeShapeType="1"/>
          </p:cNvSpPr>
          <p:nvPr/>
        </p:nvSpPr>
        <p:spPr bwMode="auto">
          <a:xfrm flipV="1">
            <a:off x="4741863" y="1343026"/>
            <a:ext cx="50800" cy="66675"/>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2" name="Line 214"/>
          <p:cNvSpPr>
            <a:spLocks noChangeShapeType="1"/>
          </p:cNvSpPr>
          <p:nvPr/>
        </p:nvSpPr>
        <p:spPr bwMode="auto">
          <a:xfrm flipV="1">
            <a:off x="4751388" y="1355725"/>
            <a:ext cx="76200" cy="7620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3" name="Line 215"/>
          <p:cNvSpPr>
            <a:spLocks noChangeShapeType="1"/>
          </p:cNvSpPr>
          <p:nvPr/>
        </p:nvSpPr>
        <p:spPr bwMode="auto">
          <a:xfrm flipV="1">
            <a:off x="4779963" y="1390651"/>
            <a:ext cx="69850" cy="60325"/>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4" name="Line 216"/>
          <p:cNvSpPr>
            <a:spLocks noChangeShapeType="1"/>
          </p:cNvSpPr>
          <p:nvPr/>
        </p:nvSpPr>
        <p:spPr bwMode="auto">
          <a:xfrm flipV="1">
            <a:off x="4805364" y="1428751"/>
            <a:ext cx="71437" cy="4921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5" name="Line 217"/>
          <p:cNvSpPr>
            <a:spLocks noChangeShapeType="1"/>
          </p:cNvSpPr>
          <p:nvPr/>
        </p:nvSpPr>
        <p:spPr bwMode="auto">
          <a:xfrm flipV="1">
            <a:off x="4810126" y="1460501"/>
            <a:ext cx="92075" cy="61913"/>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6" name="Line 218"/>
          <p:cNvSpPr>
            <a:spLocks noChangeShapeType="1"/>
          </p:cNvSpPr>
          <p:nvPr/>
        </p:nvSpPr>
        <p:spPr bwMode="auto">
          <a:xfrm flipV="1">
            <a:off x="4827589" y="1492250"/>
            <a:ext cx="85725" cy="58738"/>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7" name="Line 219"/>
          <p:cNvSpPr>
            <a:spLocks noChangeShapeType="1"/>
          </p:cNvSpPr>
          <p:nvPr/>
        </p:nvSpPr>
        <p:spPr bwMode="auto">
          <a:xfrm flipV="1">
            <a:off x="4827588" y="1565275"/>
            <a:ext cx="107950" cy="12700"/>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8" name="Line 220"/>
          <p:cNvSpPr>
            <a:spLocks noChangeShapeType="1"/>
          </p:cNvSpPr>
          <p:nvPr/>
        </p:nvSpPr>
        <p:spPr bwMode="auto">
          <a:xfrm flipV="1">
            <a:off x="6759576" y="-22225"/>
            <a:ext cx="73025" cy="190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9" name="Line 221"/>
          <p:cNvSpPr>
            <a:spLocks noChangeShapeType="1"/>
          </p:cNvSpPr>
          <p:nvPr/>
        </p:nvSpPr>
        <p:spPr bwMode="auto">
          <a:xfrm flipV="1">
            <a:off x="6719888" y="20638"/>
            <a:ext cx="101600" cy="365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0" name="Line 222"/>
          <p:cNvSpPr>
            <a:spLocks noChangeShapeType="1"/>
          </p:cNvSpPr>
          <p:nvPr/>
        </p:nvSpPr>
        <p:spPr bwMode="auto">
          <a:xfrm flipV="1">
            <a:off x="6659564" y="53976"/>
            <a:ext cx="166687" cy="730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1" name="Line 223"/>
          <p:cNvSpPr>
            <a:spLocks noChangeShapeType="1"/>
          </p:cNvSpPr>
          <p:nvPr/>
        </p:nvSpPr>
        <p:spPr bwMode="auto">
          <a:xfrm flipV="1">
            <a:off x="6683376" y="92076"/>
            <a:ext cx="138113" cy="809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2" name="Line 224"/>
          <p:cNvSpPr>
            <a:spLocks noChangeShapeType="1"/>
          </p:cNvSpPr>
          <p:nvPr/>
        </p:nvSpPr>
        <p:spPr bwMode="auto">
          <a:xfrm flipV="1">
            <a:off x="6702425" y="120650"/>
            <a:ext cx="133350" cy="952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3" name="Line 225"/>
          <p:cNvSpPr>
            <a:spLocks noChangeShapeType="1"/>
          </p:cNvSpPr>
          <p:nvPr/>
        </p:nvSpPr>
        <p:spPr bwMode="auto">
          <a:xfrm flipV="1">
            <a:off x="6750050" y="158750"/>
            <a:ext cx="95250" cy="889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4" name="Line 226"/>
          <p:cNvSpPr>
            <a:spLocks noChangeShapeType="1"/>
          </p:cNvSpPr>
          <p:nvPr/>
        </p:nvSpPr>
        <p:spPr bwMode="auto">
          <a:xfrm flipV="1">
            <a:off x="6794500" y="190501"/>
            <a:ext cx="84138" cy="920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5" name="Line 227"/>
          <p:cNvSpPr>
            <a:spLocks noChangeShapeType="1"/>
          </p:cNvSpPr>
          <p:nvPr/>
        </p:nvSpPr>
        <p:spPr bwMode="auto">
          <a:xfrm flipV="1">
            <a:off x="6821489" y="219075"/>
            <a:ext cx="96837" cy="952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6" name="Line 228"/>
          <p:cNvSpPr>
            <a:spLocks noChangeShapeType="1"/>
          </p:cNvSpPr>
          <p:nvPr/>
        </p:nvSpPr>
        <p:spPr bwMode="auto">
          <a:xfrm flipV="1">
            <a:off x="6862764" y="244476"/>
            <a:ext cx="73025" cy="809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7" name="Line 229"/>
          <p:cNvSpPr>
            <a:spLocks noChangeShapeType="1"/>
          </p:cNvSpPr>
          <p:nvPr/>
        </p:nvSpPr>
        <p:spPr bwMode="auto">
          <a:xfrm flipV="1">
            <a:off x="6880225" y="265114"/>
            <a:ext cx="84138" cy="904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8" name="Line 230"/>
          <p:cNvSpPr>
            <a:spLocks noChangeShapeType="1"/>
          </p:cNvSpPr>
          <p:nvPr/>
        </p:nvSpPr>
        <p:spPr bwMode="auto">
          <a:xfrm flipV="1">
            <a:off x="6888164" y="276225"/>
            <a:ext cx="92075" cy="1031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9" name="Line 231"/>
          <p:cNvSpPr>
            <a:spLocks noChangeShapeType="1"/>
          </p:cNvSpPr>
          <p:nvPr/>
        </p:nvSpPr>
        <p:spPr bwMode="auto">
          <a:xfrm flipV="1">
            <a:off x="6905625" y="315914"/>
            <a:ext cx="90488" cy="1047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0" name="Line 232"/>
          <p:cNvSpPr>
            <a:spLocks noChangeShapeType="1"/>
          </p:cNvSpPr>
          <p:nvPr/>
        </p:nvSpPr>
        <p:spPr bwMode="auto">
          <a:xfrm flipV="1">
            <a:off x="6953251" y="331788"/>
            <a:ext cx="79375" cy="1079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1" name="Line 233"/>
          <p:cNvSpPr>
            <a:spLocks noChangeShapeType="1"/>
          </p:cNvSpPr>
          <p:nvPr/>
        </p:nvSpPr>
        <p:spPr bwMode="auto">
          <a:xfrm flipV="1">
            <a:off x="7010401" y="350838"/>
            <a:ext cx="49213" cy="1016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2" name="Line 234"/>
          <p:cNvSpPr>
            <a:spLocks noChangeShapeType="1"/>
          </p:cNvSpPr>
          <p:nvPr/>
        </p:nvSpPr>
        <p:spPr bwMode="auto">
          <a:xfrm flipV="1">
            <a:off x="7054851" y="373063"/>
            <a:ext cx="47625" cy="936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3" name="Line 235"/>
          <p:cNvSpPr>
            <a:spLocks noChangeShapeType="1"/>
          </p:cNvSpPr>
          <p:nvPr/>
        </p:nvSpPr>
        <p:spPr bwMode="auto">
          <a:xfrm flipV="1">
            <a:off x="7092951" y="384175"/>
            <a:ext cx="49213" cy="841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4" name="Line 236"/>
          <p:cNvSpPr>
            <a:spLocks noChangeShapeType="1"/>
          </p:cNvSpPr>
          <p:nvPr/>
        </p:nvSpPr>
        <p:spPr bwMode="auto">
          <a:xfrm flipV="1">
            <a:off x="7134225" y="400050"/>
            <a:ext cx="44450" cy="587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5" name="Line 237"/>
          <p:cNvSpPr>
            <a:spLocks noChangeShapeType="1"/>
          </p:cNvSpPr>
          <p:nvPr/>
        </p:nvSpPr>
        <p:spPr bwMode="auto">
          <a:xfrm flipV="1">
            <a:off x="7173914" y="414338"/>
            <a:ext cx="47625" cy="698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6" name="Line 238"/>
          <p:cNvSpPr>
            <a:spLocks noChangeShapeType="1"/>
          </p:cNvSpPr>
          <p:nvPr/>
        </p:nvSpPr>
        <p:spPr bwMode="auto">
          <a:xfrm flipV="1">
            <a:off x="7204075" y="449263"/>
            <a:ext cx="39688" cy="365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7" name="Line 239"/>
          <p:cNvSpPr>
            <a:spLocks noChangeShapeType="1"/>
          </p:cNvSpPr>
          <p:nvPr/>
        </p:nvSpPr>
        <p:spPr bwMode="auto">
          <a:xfrm flipV="1">
            <a:off x="7223126" y="473075"/>
            <a:ext cx="42863" cy="396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8" name="Line 240"/>
          <p:cNvSpPr>
            <a:spLocks noChangeShapeType="1"/>
          </p:cNvSpPr>
          <p:nvPr/>
        </p:nvSpPr>
        <p:spPr bwMode="auto">
          <a:xfrm flipV="1">
            <a:off x="7229475" y="503239"/>
            <a:ext cx="46038" cy="396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9" name="Line 241"/>
          <p:cNvSpPr>
            <a:spLocks noChangeShapeType="1"/>
          </p:cNvSpPr>
          <p:nvPr/>
        </p:nvSpPr>
        <p:spPr bwMode="auto">
          <a:xfrm flipV="1">
            <a:off x="7242176" y="531813"/>
            <a:ext cx="49213" cy="317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0" name="Line 242"/>
          <p:cNvSpPr>
            <a:spLocks noChangeShapeType="1"/>
          </p:cNvSpPr>
          <p:nvPr/>
        </p:nvSpPr>
        <p:spPr bwMode="auto">
          <a:xfrm flipV="1">
            <a:off x="7248526" y="579439"/>
            <a:ext cx="60325" cy="222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1" name="Line 243"/>
          <p:cNvSpPr>
            <a:spLocks noChangeShapeType="1"/>
          </p:cNvSpPr>
          <p:nvPr/>
        </p:nvSpPr>
        <p:spPr bwMode="auto">
          <a:xfrm flipV="1">
            <a:off x="7253288" y="611189"/>
            <a:ext cx="68262" cy="222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2" name="Line 244"/>
          <p:cNvSpPr>
            <a:spLocks noChangeShapeType="1"/>
          </p:cNvSpPr>
          <p:nvPr/>
        </p:nvSpPr>
        <p:spPr bwMode="auto">
          <a:xfrm flipV="1">
            <a:off x="7265989" y="658813"/>
            <a:ext cx="41275" cy="63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3" name="Line 245"/>
          <p:cNvSpPr>
            <a:spLocks noChangeShapeType="1"/>
          </p:cNvSpPr>
          <p:nvPr/>
        </p:nvSpPr>
        <p:spPr bwMode="auto">
          <a:xfrm flipV="1">
            <a:off x="7258051" y="684214"/>
            <a:ext cx="47625" cy="158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4" name="Line 246"/>
          <p:cNvSpPr>
            <a:spLocks noChangeShapeType="1"/>
          </p:cNvSpPr>
          <p:nvPr/>
        </p:nvSpPr>
        <p:spPr bwMode="auto">
          <a:xfrm flipV="1">
            <a:off x="7239000" y="766763"/>
            <a:ext cx="50800" cy="63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5" name="Line 247"/>
          <p:cNvSpPr>
            <a:spLocks noChangeShapeType="1"/>
          </p:cNvSpPr>
          <p:nvPr/>
        </p:nvSpPr>
        <p:spPr bwMode="auto">
          <a:xfrm>
            <a:off x="7204075" y="804863"/>
            <a:ext cx="77788"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6" name="Line 248"/>
          <p:cNvSpPr>
            <a:spLocks noChangeShapeType="1"/>
          </p:cNvSpPr>
          <p:nvPr/>
        </p:nvSpPr>
        <p:spPr bwMode="auto">
          <a:xfrm flipV="1">
            <a:off x="7202488" y="852489"/>
            <a:ext cx="80962" cy="15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7" name="Line 249"/>
          <p:cNvSpPr>
            <a:spLocks noChangeShapeType="1"/>
          </p:cNvSpPr>
          <p:nvPr/>
        </p:nvSpPr>
        <p:spPr bwMode="auto">
          <a:xfrm>
            <a:off x="7191376" y="896938"/>
            <a:ext cx="80963"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8" name="Line 250"/>
          <p:cNvSpPr>
            <a:spLocks noChangeShapeType="1"/>
          </p:cNvSpPr>
          <p:nvPr/>
        </p:nvSpPr>
        <p:spPr bwMode="auto">
          <a:xfrm>
            <a:off x="7142163" y="954088"/>
            <a:ext cx="131762"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9" name="Line 251"/>
          <p:cNvSpPr>
            <a:spLocks noChangeShapeType="1"/>
          </p:cNvSpPr>
          <p:nvPr/>
        </p:nvSpPr>
        <p:spPr bwMode="auto">
          <a:xfrm flipV="1">
            <a:off x="7127876" y="993776"/>
            <a:ext cx="123825" cy="3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0" name="Line 252"/>
          <p:cNvSpPr>
            <a:spLocks noChangeShapeType="1"/>
          </p:cNvSpPr>
          <p:nvPr/>
        </p:nvSpPr>
        <p:spPr bwMode="auto">
          <a:xfrm flipV="1">
            <a:off x="7105650" y="1025525"/>
            <a:ext cx="152400" cy="142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1" name="Line 253"/>
          <p:cNvSpPr>
            <a:spLocks noChangeShapeType="1"/>
          </p:cNvSpPr>
          <p:nvPr/>
        </p:nvSpPr>
        <p:spPr bwMode="auto">
          <a:xfrm flipV="1">
            <a:off x="7115176" y="1071563"/>
            <a:ext cx="117475" cy="127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2" name="Line 254"/>
          <p:cNvSpPr>
            <a:spLocks noChangeShapeType="1"/>
          </p:cNvSpPr>
          <p:nvPr/>
        </p:nvSpPr>
        <p:spPr bwMode="auto">
          <a:xfrm flipV="1">
            <a:off x="7124701" y="1108075"/>
            <a:ext cx="119063" cy="381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3" name="Line 255"/>
          <p:cNvSpPr>
            <a:spLocks noChangeShapeType="1"/>
          </p:cNvSpPr>
          <p:nvPr/>
        </p:nvSpPr>
        <p:spPr bwMode="auto">
          <a:xfrm flipV="1">
            <a:off x="7145339" y="1135063"/>
            <a:ext cx="122237" cy="571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4" name="Line 256"/>
          <p:cNvSpPr>
            <a:spLocks noChangeShapeType="1"/>
          </p:cNvSpPr>
          <p:nvPr/>
        </p:nvSpPr>
        <p:spPr bwMode="auto">
          <a:xfrm flipV="1">
            <a:off x="7180264" y="1190625"/>
            <a:ext cx="103187" cy="444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5" name="Line 257"/>
          <p:cNvSpPr>
            <a:spLocks noChangeShapeType="1"/>
          </p:cNvSpPr>
          <p:nvPr/>
        </p:nvSpPr>
        <p:spPr bwMode="auto">
          <a:xfrm flipV="1">
            <a:off x="7221538" y="1223964"/>
            <a:ext cx="82550" cy="539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6" name="Line 258"/>
          <p:cNvSpPr>
            <a:spLocks noChangeShapeType="1"/>
          </p:cNvSpPr>
          <p:nvPr/>
        </p:nvSpPr>
        <p:spPr bwMode="auto">
          <a:xfrm flipV="1">
            <a:off x="7277100" y="1257300"/>
            <a:ext cx="71438" cy="460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7" name="Line 259"/>
          <p:cNvSpPr>
            <a:spLocks noChangeShapeType="1"/>
          </p:cNvSpPr>
          <p:nvPr/>
        </p:nvSpPr>
        <p:spPr bwMode="auto">
          <a:xfrm flipV="1">
            <a:off x="7331076" y="1296988"/>
            <a:ext cx="68263" cy="317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8" name="Line 260"/>
          <p:cNvSpPr>
            <a:spLocks noChangeShapeType="1"/>
          </p:cNvSpPr>
          <p:nvPr/>
        </p:nvSpPr>
        <p:spPr bwMode="auto">
          <a:xfrm flipV="1">
            <a:off x="7332664" y="1338264"/>
            <a:ext cx="96837" cy="222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9" name="Line 261"/>
          <p:cNvSpPr>
            <a:spLocks noChangeShapeType="1"/>
          </p:cNvSpPr>
          <p:nvPr/>
        </p:nvSpPr>
        <p:spPr bwMode="auto">
          <a:xfrm>
            <a:off x="7386638" y="1377950"/>
            <a:ext cx="5715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0" name="Line 262"/>
          <p:cNvSpPr>
            <a:spLocks noChangeShapeType="1"/>
          </p:cNvSpPr>
          <p:nvPr/>
        </p:nvSpPr>
        <p:spPr bwMode="auto">
          <a:xfrm>
            <a:off x="7391400" y="1409700"/>
            <a:ext cx="58738" cy="79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1" name="Line 263"/>
          <p:cNvSpPr>
            <a:spLocks noChangeShapeType="1"/>
          </p:cNvSpPr>
          <p:nvPr/>
        </p:nvSpPr>
        <p:spPr bwMode="auto">
          <a:xfrm>
            <a:off x="7329489" y="1420813"/>
            <a:ext cx="84137" cy="301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2" name="Line 264"/>
          <p:cNvSpPr>
            <a:spLocks noChangeShapeType="1"/>
          </p:cNvSpPr>
          <p:nvPr/>
        </p:nvSpPr>
        <p:spPr bwMode="auto">
          <a:xfrm>
            <a:off x="7264400" y="1435100"/>
            <a:ext cx="120650" cy="381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3" name="Line 265"/>
          <p:cNvSpPr>
            <a:spLocks noChangeShapeType="1"/>
          </p:cNvSpPr>
          <p:nvPr/>
        </p:nvSpPr>
        <p:spPr bwMode="auto">
          <a:xfrm>
            <a:off x="7221538" y="1449388"/>
            <a:ext cx="131762" cy="492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4" name="Line 266"/>
          <p:cNvSpPr>
            <a:spLocks noChangeShapeType="1"/>
          </p:cNvSpPr>
          <p:nvPr/>
        </p:nvSpPr>
        <p:spPr bwMode="auto">
          <a:xfrm>
            <a:off x="7148514" y="1504951"/>
            <a:ext cx="153987" cy="555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5" name="Line 267"/>
          <p:cNvSpPr>
            <a:spLocks noChangeShapeType="1"/>
          </p:cNvSpPr>
          <p:nvPr/>
        </p:nvSpPr>
        <p:spPr bwMode="auto">
          <a:xfrm>
            <a:off x="7204076" y="1484314"/>
            <a:ext cx="125413" cy="412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6" name="Line 268"/>
          <p:cNvSpPr>
            <a:spLocks noChangeShapeType="1"/>
          </p:cNvSpPr>
          <p:nvPr/>
        </p:nvSpPr>
        <p:spPr bwMode="auto">
          <a:xfrm>
            <a:off x="7126289" y="1558926"/>
            <a:ext cx="142875" cy="365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7" name="Line 269"/>
          <p:cNvSpPr>
            <a:spLocks noChangeShapeType="1"/>
          </p:cNvSpPr>
          <p:nvPr/>
        </p:nvSpPr>
        <p:spPr bwMode="auto">
          <a:xfrm>
            <a:off x="7110413" y="1603375"/>
            <a:ext cx="125412" cy="190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8" name="Line 270"/>
          <p:cNvSpPr>
            <a:spLocks noChangeShapeType="1"/>
          </p:cNvSpPr>
          <p:nvPr/>
        </p:nvSpPr>
        <p:spPr bwMode="auto">
          <a:xfrm>
            <a:off x="7059613" y="1638301"/>
            <a:ext cx="152400" cy="174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9" name="Line 271"/>
          <p:cNvSpPr>
            <a:spLocks noChangeShapeType="1"/>
          </p:cNvSpPr>
          <p:nvPr/>
        </p:nvSpPr>
        <p:spPr bwMode="auto">
          <a:xfrm>
            <a:off x="7042150" y="1685926"/>
            <a:ext cx="160338" cy="47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0" name="Line 272"/>
          <p:cNvSpPr>
            <a:spLocks noChangeShapeType="1"/>
          </p:cNvSpPr>
          <p:nvPr/>
        </p:nvSpPr>
        <p:spPr bwMode="auto">
          <a:xfrm flipV="1">
            <a:off x="7048500" y="1720850"/>
            <a:ext cx="158750" cy="254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1" name="Line 273"/>
          <p:cNvSpPr>
            <a:spLocks noChangeShapeType="1"/>
          </p:cNvSpPr>
          <p:nvPr/>
        </p:nvSpPr>
        <p:spPr bwMode="auto">
          <a:xfrm flipV="1">
            <a:off x="7096125" y="1755776"/>
            <a:ext cx="101600" cy="412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2" name="Line 274"/>
          <p:cNvSpPr>
            <a:spLocks noChangeShapeType="1"/>
          </p:cNvSpPr>
          <p:nvPr/>
        </p:nvSpPr>
        <p:spPr bwMode="auto">
          <a:xfrm flipV="1">
            <a:off x="7131051" y="1782763"/>
            <a:ext cx="79375" cy="492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3" name="Line 275"/>
          <p:cNvSpPr>
            <a:spLocks noChangeShapeType="1"/>
          </p:cNvSpPr>
          <p:nvPr/>
        </p:nvSpPr>
        <p:spPr bwMode="auto">
          <a:xfrm flipV="1">
            <a:off x="7158039" y="1803400"/>
            <a:ext cx="65087" cy="444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4" name="Line 276"/>
          <p:cNvSpPr>
            <a:spLocks noChangeShapeType="1"/>
          </p:cNvSpPr>
          <p:nvPr/>
        </p:nvSpPr>
        <p:spPr bwMode="auto">
          <a:xfrm flipV="1">
            <a:off x="7194551" y="1841501"/>
            <a:ext cx="60325" cy="476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5" name="Line 277"/>
          <p:cNvSpPr>
            <a:spLocks noChangeShapeType="1"/>
          </p:cNvSpPr>
          <p:nvPr/>
        </p:nvSpPr>
        <p:spPr bwMode="auto">
          <a:xfrm flipV="1">
            <a:off x="7235826" y="1857376"/>
            <a:ext cx="53975" cy="682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6" name="Line 278"/>
          <p:cNvSpPr>
            <a:spLocks noChangeShapeType="1"/>
          </p:cNvSpPr>
          <p:nvPr/>
        </p:nvSpPr>
        <p:spPr bwMode="auto">
          <a:xfrm flipV="1">
            <a:off x="7272339" y="1874838"/>
            <a:ext cx="58737" cy="682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7" name="Line 279"/>
          <p:cNvSpPr>
            <a:spLocks noChangeShapeType="1"/>
          </p:cNvSpPr>
          <p:nvPr/>
        </p:nvSpPr>
        <p:spPr bwMode="auto">
          <a:xfrm flipV="1">
            <a:off x="7319964" y="1906588"/>
            <a:ext cx="47625" cy="698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8" name="Line 280"/>
          <p:cNvSpPr>
            <a:spLocks noChangeShapeType="1"/>
          </p:cNvSpPr>
          <p:nvPr/>
        </p:nvSpPr>
        <p:spPr bwMode="auto">
          <a:xfrm flipV="1">
            <a:off x="7377113" y="1922464"/>
            <a:ext cx="42862" cy="539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9" name="Line 281"/>
          <p:cNvSpPr>
            <a:spLocks noChangeShapeType="1"/>
          </p:cNvSpPr>
          <p:nvPr/>
        </p:nvSpPr>
        <p:spPr bwMode="auto">
          <a:xfrm flipV="1">
            <a:off x="7418388" y="1947864"/>
            <a:ext cx="31750" cy="523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0" name="Line 282"/>
          <p:cNvSpPr>
            <a:spLocks noChangeShapeType="1"/>
          </p:cNvSpPr>
          <p:nvPr/>
        </p:nvSpPr>
        <p:spPr bwMode="auto">
          <a:xfrm flipV="1">
            <a:off x="7432675" y="1982789"/>
            <a:ext cx="46038" cy="285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1" name="Line 283"/>
          <p:cNvSpPr>
            <a:spLocks noChangeShapeType="1"/>
          </p:cNvSpPr>
          <p:nvPr/>
        </p:nvSpPr>
        <p:spPr bwMode="auto">
          <a:xfrm flipV="1">
            <a:off x="7464425" y="2016125"/>
            <a:ext cx="46038" cy="190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2" name="Line 284"/>
          <p:cNvSpPr>
            <a:spLocks noChangeShapeType="1"/>
          </p:cNvSpPr>
          <p:nvPr/>
        </p:nvSpPr>
        <p:spPr bwMode="auto">
          <a:xfrm flipV="1">
            <a:off x="7450138" y="2054226"/>
            <a:ext cx="63500" cy="174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3" name="Line 285"/>
          <p:cNvSpPr>
            <a:spLocks noChangeShapeType="1"/>
          </p:cNvSpPr>
          <p:nvPr/>
        </p:nvSpPr>
        <p:spPr bwMode="auto">
          <a:xfrm flipV="1">
            <a:off x="7429500" y="2098675"/>
            <a:ext cx="82550" cy="254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4" name="Line 286"/>
          <p:cNvSpPr>
            <a:spLocks noChangeShapeType="1"/>
          </p:cNvSpPr>
          <p:nvPr/>
        </p:nvSpPr>
        <p:spPr bwMode="auto">
          <a:xfrm flipV="1">
            <a:off x="7408863" y="2136776"/>
            <a:ext cx="95250" cy="492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5" name="Line 287"/>
          <p:cNvSpPr>
            <a:spLocks noChangeShapeType="1"/>
          </p:cNvSpPr>
          <p:nvPr/>
        </p:nvSpPr>
        <p:spPr bwMode="auto">
          <a:xfrm flipV="1">
            <a:off x="7416801" y="2152651"/>
            <a:ext cx="112713" cy="809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6" name="Line 288"/>
          <p:cNvSpPr>
            <a:spLocks noChangeShapeType="1"/>
          </p:cNvSpPr>
          <p:nvPr/>
        </p:nvSpPr>
        <p:spPr bwMode="auto">
          <a:xfrm flipV="1">
            <a:off x="7469188" y="2201864"/>
            <a:ext cx="88900" cy="984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7" name="Line 289"/>
          <p:cNvSpPr>
            <a:spLocks noChangeShapeType="1"/>
          </p:cNvSpPr>
          <p:nvPr/>
        </p:nvSpPr>
        <p:spPr bwMode="auto">
          <a:xfrm flipV="1">
            <a:off x="7504114" y="2222500"/>
            <a:ext cx="77787" cy="1095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8" name="Line 290"/>
          <p:cNvSpPr>
            <a:spLocks noChangeShapeType="1"/>
          </p:cNvSpPr>
          <p:nvPr/>
        </p:nvSpPr>
        <p:spPr bwMode="auto">
          <a:xfrm flipV="1">
            <a:off x="7546975" y="2241550"/>
            <a:ext cx="57150" cy="1222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9" name="Line 291"/>
          <p:cNvSpPr>
            <a:spLocks noChangeShapeType="1"/>
          </p:cNvSpPr>
          <p:nvPr/>
        </p:nvSpPr>
        <p:spPr bwMode="auto">
          <a:xfrm flipV="1">
            <a:off x="7597776" y="2259014"/>
            <a:ext cx="28575" cy="1222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0" name="Line 292"/>
          <p:cNvSpPr>
            <a:spLocks noChangeShapeType="1"/>
          </p:cNvSpPr>
          <p:nvPr/>
        </p:nvSpPr>
        <p:spPr bwMode="auto">
          <a:xfrm flipH="1" flipV="1">
            <a:off x="7658101" y="2268539"/>
            <a:ext cx="4763" cy="130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1" name="Line 293"/>
          <p:cNvSpPr>
            <a:spLocks noChangeShapeType="1"/>
          </p:cNvSpPr>
          <p:nvPr/>
        </p:nvSpPr>
        <p:spPr bwMode="auto">
          <a:xfrm flipH="1" flipV="1">
            <a:off x="7704138" y="2268538"/>
            <a:ext cx="19050" cy="1190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2" name="Line 294"/>
          <p:cNvSpPr>
            <a:spLocks noChangeShapeType="1"/>
          </p:cNvSpPr>
          <p:nvPr/>
        </p:nvSpPr>
        <p:spPr bwMode="auto">
          <a:xfrm flipH="1" flipV="1">
            <a:off x="7739064" y="2262189"/>
            <a:ext cx="22225" cy="1047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3" name="Line 295"/>
          <p:cNvSpPr>
            <a:spLocks noChangeShapeType="1"/>
          </p:cNvSpPr>
          <p:nvPr/>
        </p:nvSpPr>
        <p:spPr bwMode="auto">
          <a:xfrm flipH="1" flipV="1">
            <a:off x="7770813" y="2252663"/>
            <a:ext cx="23812" cy="635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4" name="Line 296"/>
          <p:cNvSpPr>
            <a:spLocks noChangeShapeType="1"/>
          </p:cNvSpPr>
          <p:nvPr/>
        </p:nvSpPr>
        <p:spPr bwMode="auto">
          <a:xfrm flipH="1" flipV="1">
            <a:off x="7797800" y="2227263"/>
            <a:ext cx="39688" cy="492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5" name="Line 297"/>
          <p:cNvSpPr>
            <a:spLocks noChangeShapeType="1"/>
          </p:cNvSpPr>
          <p:nvPr/>
        </p:nvSpPr>
        <p:spPr bwMode="auto">
          <a:xfrm flipH="1" flipV="1">
            <a:off x="7824788" y="2198688"/>
            <a:ext cx="30162" cy="317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6" name="Line 298"/>
          <p:cNvSpPr>
            <a:spLocks noChangeShapeType="1"/>
          </p:cNvSpPr>
          <p:nvPr/>
        </p:nvSpPr>
        <p:spPr bwMode="auto">
          <a:xfrm flipH="1" flipV="1">
            <a:off x="7851776" y="2179639"/>
            <a:ext cx="23813" cy="412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7" name="Line 299"/>
          <p:cNvSpPr>
            <a:spLocks noChangeShapeType="1"/>
          </p:cNvSpPr>
          <p:nvPr/>
        </p:nvSpPr>
        <p:spPr bwMode="auto">
          <a:xfrm flipH="1" flipV="1">
            <a:off x="7885114" y="2147888"/>
            <a:ext cx="15875" cy="444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8" name="Line 300"/>
          <p:cNvSpPr>
            <a:spLocks noChangeShapeType="1"/>
          </p:cNvSpPr>
          <p:nvPr/>
        </p:nvSpPr>
        <p:spPr bwMode="auto">
          <a:xfrm flipH="1" flipV="1">
            <a:off x="7929563" y="2144713"/>
            <a:ext cx="17462" cy="444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9" name="Line 301"/>
          <p:cNvSpPr>
            <a:spLocks noChangeShapeType="1"/>
          </p:cNvSpPr>
          <p:nvPr/>
        </p:nvSpPr>
        <p:spPr bwMode="auto">
          <a:xfrm flipH="1" flipV="1">
            <a:off x="7966075" y="2128838"/>
            <a:ext cx="19050" cy="682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0" name="Line 302"/>
          <p:cNvSpPr>
            <a:spLocks noChangeShapeType="1"/>
          </p:cNvSpPr>
          <p:nvPr/>
        </p:nvSpPr>
        <p:spPr bwMode="auto">
          <a:xfrm flipH="1" flipV="1">
            <a:off x="8010526" y="2127251"/>
            <a:ext cx="34925" cy="746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1" name="Line 303"/>
          <p:cNvSpPr>
            <a:spLocks noChangeShapeType="1"/>
          </p:cNvSpPr>
          <p:nvPr/>
        </p:nvSpPr>
        <p:spPr bwMode="auto">
          <a:xfrm flipH="1" flipV="1">
            <a:off x="8050214" y="2111376"/>
            <a:ext cx="53975" cy="984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2" name="Line 304"/>
          <p:cNvSpPr>
            <a:spLocks noChangeShapeType="1"/>
          </p:cNvSpPr>
          <p:nvPr/>
        </p:nvSpPr>
        <p:spPr bwMode="auto">
          <a:xfrm>
            <a:off x="8078788" y="2081213"/>
            <a:ext cx="42862" cy="809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3" name="Line 305"/>
          <p:cNvSpPr>
            <a:spLocks noChangeShapeType="1"/>
          </p:cNvSpPr>
          <p:nvPr/>
        </p:nvSpPr>
        <p:spPr bwMode="auto">
          <a:xfrm>
            <a:off x="8113713" y="2043113"/>
            <a:ext cx="38100" cy="873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4" name="Line 306"/>
          <p:cNvSpPr>
            <a:spLocks noChangeShapeType="1"/>
          </p:cNvSpPr>
          <p:nvPr/>
        </p:nvSpPr>
        <p:spPr bwMode="auto">
          <a:xfrm>
            <a:off x="8137525" y="2027238"/>
            <a:ext cx="52388" cy="1063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5" name="Line 307"/>
          <p:cNvSpPr>
            <a:spLocks noChangeShapeType="1"/>
          </p:cNvSpPr>
          <p:nvPr/>
        </p:nvSpPr>
        <p:spPr bwMode="auto">
          <a:xfrm>
            <a:off x="8170864" y="2014539"/>
            <a:ext cx="65087" cy="904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6" name="Line 308"/>
          <p:cNvSpPr>
            <a:spLocks noChangeShapeType="1"/>
          </p:cNvSpPr>
          <p:nvPr/>
        </p:nvSpPr>
        <p:spPr bwMode="auto">
          <a:xfrm>
            <a:off x="8199439" y="2005013"/>
            <a:ext cx="85725" cy="952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7" name="Line 309"/>
          <p:cNvSpPr>
            <a:spLocks noChangeShapeType="1"/>
          </p:cNvSpPr>
          <p:nvPr/>
        </p:nvSpPr>
        <p:spPr bwMode="auto">
          <a:xfrm>
            <a:off x="8235950" y="1979614"/>
            <a:ext cx="76200" cy="777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8" name="Line 310"/>
          <p:cNvSpPr>
            <a:spLocks noChangeShapeType="1"/>
          </p:cNvSpPr>
          <p:nvPr/>
        </p:nvSpPr>
        <p:spPr bwMode="auto">
          <a:xfrm>
            <a:off x="8251826" y="1955801"/>
            <a:ext cx="130175" cy="809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9" name="Line 311"/>
          <p:cNvSpPr>
            <a:spLocks noChangeShapeType="1"/>
          </p:cNvSpPr>
          <p:nvPr/>
        </p:nvSpPr>
        <p:spPr bwMode="auto">
          <a:xfrm>
            <a:off x="8296275" y="1935164"/>
            <a:ext cx="114300" cy="603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0" name="Line 312"/>
          <p:cNvSpPr>
            <a:spLocks noChangeShapeType="1"/>
          </p:cNvSpPr>
          <p:nvPr/>
        </p:nvSpPr>
        <p:spPr bwMode="auto">
          <a:xfrm>
            <a:off x="8323263" y="1898650"/>
            <a:ext cx="125412" cy="523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1" name="Line 313"/>
          <p:cNvSpPr>
            <a:spLocks noChangeShapeType="1"/>
          </p:cNvSpPr>
          <p:nvPr/>
        </p:nvSpPr>
        <p:spPr bwMode="auto">
          <a:xfrm>
            <a:off x="8331200" y="1865314"/>
            <a:ext cx="127000" cy="412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2" name="Line 314"/>
          <p:cNvSpPr>
            <a:spLocks noChangeShapeType="1"/>
          </p:cNvSpPr>
          <p:nvPr/>
        </p:nvSpPr>
        <p:spPr bwMode="auto">
          <a:xfrm>
            <a:off x="8334376" y="1825625"/>
            <a:ext cx="111125"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3" name="Line 315"/>
          <p:cNvSpPr>
            <a:spLocks noChangeShapeType="1"/>
          </p:cNvSpPr>
          <p:nvPr/>
        </p:nvSpPr>
        <p:spPr bwMode="auto">
          <a:xfrm>
            <a:off x="8331201" y="1776413"/>
            <a:ext cx="68263" cy="174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4" name="Line 316"/>
          <p:cNvSpPr>
            <a:spLocks noChangeShapeType="1"/>
          </p:cNvSpPr>
          <p:nvPr/>
        </p:nvSpPr>
        <p:spPr bwMode="auto">
          <a:xfrm>
            <a:off x="8307389" y="1725613"/>
            <a:ext cx="71437" cy="190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5" name="Line 317"/>
          <p:cNvSpPr>
            <a:spLocks noChangeShapeType="1"/>
          </p:cNvSpPr>
          <p:nvPr/>
        </p:nvSpPr>
        <p:spPr bwMode="auto">
          <a:xfrm>
            <a:off x="8299450" y="1665289"/>
            <a:ext cx="50800" cy="269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6" name="Line 318"/>
          <p:cNvSpPr>
            <a:spLocks noChangeShapeType="1"/>
          </p:cNvSpPr>
          <p:nvPr/>
        </p:nvSpPr>
        <p:spPr bwMode="auto">
          <a:xfrm>
            <a:off x="8310564" y="1641476"/>
            <a:ext cx="41275" cy="238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7" name="Line 319"/>
          <p:cNvSpPr>
            <a:spLocks noChangeShapeType="1"/>
          </p:cNvSpPr>
          <p:nvPr/>
        </p:nvSpPr>
        <p:spPr bwMode="auto">
          <a:xfrm>
            <a:off x="8328025" y="1612900"/>
            <a:ext cx="39688" cy="33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8" name="Line 320"/>
          <p:cNvSpPr>
            <a:spLocks noChangeShapeType="1"/>
          </p:cNvSpPr>
          <p:nvPr/>
        </p:nvSpPr>
        <p:spPr bwMode="auto">
          <a:xfrm>
            <a:off x="8378826" y="1592263"/>
            <a:ext cx="66675" cy="492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9" name="Line 321"/>
          <p:cNvSpPr>
            <a:spLocks noChangeShapeType="1"/>
          </p:cNvSpPr>
          <p:nvPr/>
        </p:nvSpPr>
        <p:spPr bwMode="auto">
          <a:xfrm>
            <a:off x="8397875" y="1562100"/>
            <a:ext cx="95250" cy="714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0" name="Line 322"/>
          <p:cNvSpPr>
            <a:spLocks noChangeShapeType="1"/>
          </p:cNvSpPr>
          <p:nvPr/>
        </p:nvSpPr>
        <p:spPr bwMode="auto">
          <a:xfrm>
            <a:off x="8418513" y="1531939"/>
            <a:ext cx="107950" cy="777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1" name="Line 323"/>
          <p:cNvSpPr>
            <a:spLocks noChangeShapeType="1"/>
          </p:cNvSpPr>
          <p:nvPr/>
        </p:nvSpPr>
        <p:spPr bwMode="auto">
          <a:xfrm>
            <a:off x="8450264" y="1509713"/>
            <a:ext cx="92075" cy="698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2" name="Line 324"/>
          <p:cNvSpPr>
            <a:spLocks noChangeShapeType="1"/>
          </p:cNvSpPr>
          <p:nvPr/>
        </p:nvSpPr>
        <p:spPr bwMode="auto">
          <a:xfrm>
            <a:off x="8489950" y="1485900"/>
            <a:ext cx="69850" cy="698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3" name="Line 325"/>
          <p:cNvSpPr>
            <a:spLocks noChangeShapeType="1"/>
          </p:cNvSpPr>
          <p:nvPr/>
        </p:nvSpPr>
        <p:spPr bwMode="auto">
          <a:xfrm>
            <a:off x="8516939" y="1446214"/>
            <a:ext cx="98425" cy="841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4" name="Line 326"/>
          <p:cNvSpPr>
            <a:spLocks noChangeShapeType="1"/>
          </p:cNvSpPr>
          <p:nvPr/>
        </p:nvSpPr>
        <p:spPr bwMode="auto">
          <a:xfrm>
            <a:off x="8543926" y="1425576"/>
            <a:ext cx="93663" cy="666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5" name="Line 327"/>
          <p:cNvSpPr>
            <a:spLocks noChangeShapeType="1"/>
          </p:cNvSpPr>
          <p:nvPr/>
        </p:nvSpPr>
        <p:spPr bwMode="auto">
          <a:xfrm>
            <a:off x="8574088" y="1409700"/>
            <a:ext cx="112712" cy="714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6" name="Line 328"/>
          <p:cNvSpPr>
            <a:spLocks noChangeShapeType="1"/>
          </p:cNvSpPr>
          <p:nvPr/>
        </p:nvSpPr>
        <p:spPr bwMode="auto">
          <a:xfrm>
            <a:off x="8605838" y="1374776"/>
            <a:ext cx="106362" cy="730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7" name="Line 329"/>
          <p:cNvSpPr>
            <a:spLocks noChangeShapeType="1"/>
          </p:cNvSpPr>
          <p:nvPr/>
        </p:nvSpPr>
        <p:spPr bwMode="auto">
          <a:xfrm>
            <a:off x="8621714" y="1354139"/>
            <a:ext cx="155575" cy="650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8" name="Line 330"/>
          <p:cNvSpPr>
            <a:spLocks noChangeShapeType="1"/>
          </p:cNvSpPr>
          <p:nvPr/>
        </p:nvSpPr>
        <p:spPr bwMode="auto">
          <a:xfrm>
            <a:off x="8643938" y="1309689"/>
            <a:ext cx="131762" cy="523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9" name="Line 331"/>
          <p:cNvSpPr>
            <a:spLocks noChangeShapeType="1"/>
          </p:cNvSpPr>
          <p:nvPr/>
        </p:nvSpPr>
        <p:spPr bwMode="auto">
          <a:xfrm>
            <a:off x="8639175" y="1276351"/>
            <a:ext cx="147638" cy="492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0" name="Line 332"/>
          <p:cNvSpPr>
            <a:spLocks noChangeShapeType="1"/>
          </p:cNvSpPr>
          <p:nvPr/>
        </p:nvSpPr>
        <p:spPr bwMode="auto">
          <a:xfrm>
            <a:off x="8653463" y="1231901"/>
            <a:ext cx="157162" cy="174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1" name="Line 333"/>
          <p:cNvSpPr>
            <a:spLocks noChangeShapeType="1"/>
          </p:cNvSpPr>
          <p:nvPr/>
        </p:nvSpPr>
        <p:spPr bwMode="auto">
          <a:xfrm>
            <a:off x="8639176" y="1206501"/>
            <a:ext cx="157163" cy="3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2" name="Line 334"/>
          <p:cNvSpPr>
            <a:spLocks noChangeShapeType="1"/>
          </p:cNvSpPr>
          <p:nvPr/>
        </p:nvSpPr>
        <p:spPr bwMode="auto">
          <a:xfrm flipV="1">
            <a:off x="8632826" y="1163638"/>
            <a:ext cx="149225" cy="111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3" name="Line 335"/>
          <p:cNvSpPr>
            <a:spLocks noChangeShapeType="1"/>
          </p:cNvSpPr>
          <p:nvPr/>
        </p:nvSpPr>
        <p:spPr bwMode="auto">
          <a:xfrm flipV="1">
            <a:off x="8637588" y="1122363"/>
            <a:ext cx="119062" cy="63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4" name="Line 336"/>
          <p:cNvSpPr>
            <a:spLocks noChangeShapeType="1"/>
          </p:cNvSpPr>
          <p:nvPr/>
        </p:nvSpPr>
        <p:spPr bwMode="auto">
          <a:xfrm flipV="1">
            <a:off x="8626476" y="1095376"/>
            <a:ext cx="106363" cy="3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5" name="Line 337"/>
          <p:cNvSpPr>
            <a:spLocks noChangeShapeType="1"/>
          </p:cNvSpPr>
          <p:nvPr/>
        </p:nvSpPr>
        <p:spPr bwMode="auto">
          <a:xfrm>
            <a:off x="8628063" y="1060450"/>
            <a:ext cx="6985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6" name="Line 338"/>
          <p:cNvSpPr>
            <a:spLocks noChangeShapeType="1"/>
          </p:cNvSpPr>
          <p:nvPr/>
        </p:nvSpPr>
        <p:spPr bwMode="auto">
          <a:xfrm>
            <a:off x="8648701" y="1025525"/>
            <a:ext cx="73025" cy="63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7" name="Line 339"/>
          <p:cNvSpPr>
            <a:spLocks noChangeShapeType="1"/>
          </p:cNvSpPr>
          <p:nvPr/>
        </p:nvSpPr>
        <p:spPr bwMode="auto">
          <a:xfrm>
            <a:off x="8636001" y="989013"/>
            <a:ext cx="74613" cy="127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8" name="Line 340"/>
          <p:cNvSpPr>
            <a:spLocks noChangeShapeType="1"/>
          </p:cNvSpPr>
          <p:nvPr/>
        </p:nvSpPr>
        <p:spPr bwMode="auto">
          <a:xfrm>
            <a:off x="8664576" y="942976"/>
            <a:ext cx="60325" cy="301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9" name="Line 341"/>
          <p:cNvSpPr>
            <a:spLocks noChangeShapeType="1"/>
          </p:cNvSpPr>
          <p:nvPr/>
        </p:nvSpPr>
        <p:spPr bwMode="auto">
          <a:xfrm>
            <a:off x="8696325" y="906464"/>
            <a:ext cx="50800" cy="412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0" name="Line 342"/>
          <p:cNvSpPr>
            <a:spLocks noChangeShapeType="1"/>
          </p:cNvSpPr>
          <p:nvPr/>
        </p:nvSpPr>
        <p:spPr bwMode="auto">
          <a:xfrm>
            <a:off x="8726488" y="884238"/>
            <a:ext cx="95250" cy="492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1" name="Line 343"/>
          <p:cNvSpPr>
            <a:spLocks noChangeShapeType="1"/>
          </p:cNvSpPr>
          <p:nvPr/>
        </p:nvSpPr>
        <p:spPr bwMode="auto">
          <a:xfrm>
            <a:off x="8763000" y="854075"/>
            <a:ext cx="65088" cy="381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2" name="Line 344"/>
          <p:cNvSpPr>
            <a:spLocks noChangeShapeType="1"/>
          </p:cNvSpPr>
          <p:nvPr/>
        </p:nvSpPr>
        <p:spPr bwMode="auto">
          <a:xfrm>
            <a:off x="8789989" y="811213"/>
            <a:ext cx="58737" cy="492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3" name="Line 345"/>
          <p:cNvSpPr>
            <a:spLocks noChangeShapeType="1"/>
          </p:cNvSpPr>
          <p:nvPr/>
        </p:nvSpPr>
        <p:spPr bwMode="auto">
          <a:xfrm>
            <a:off x="8812213" y="785813"/>
            <a:ext cx="68262" cy="428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4" name="Line 346"/>
          <p:cNvSpPr>
            <a:spLocks noChangeShapeType="1"/>
          </p:cNvSpPr>
          <p:nvPr/>
        </p:nvSpPr>
        <p:spPr bwMode="auto">
          <a:xfrm>
            <a:off x="8826501" y="760414"/>
            <a:ext cx="61913" cy="269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5" name="Line 347"/>
          <p:cNvSpPr>
            <a:spLocks noChangeShapeType="1"/>
          </p:cNvSpPr>
          <p:nvPr/>
        </p:nvSpPr>
        <p:spPr bwMode="auto">
          <a:xfrm>
            <a:off x="8851900" y="725489"/>
            <a:ext cx="57150" cy="269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6" name="Line 348"/>
          <p:cNvSpPr>
            <a:spLocks noChangeShapeType="1"/>
          </p:cNvSpPr>
          <p:nvPr/>
        </p:nvSpPr>
        <p:spPr bwMode="auto">
          <a:xfrm>
            <a:off x="8877300" y="700088"/>
            <a:ext cx="58738" cy="111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7" name="Line 349"/>
          <p:cNvSpPr>
            <a:spLocks noChangeShapeType="1"/>
          </p:cNvSpPr>
          <p:nvPr/>
        </p:nvSpPr>
        <p:spPr bwMode="auto">
          <a:xfrm>
            <a:off x="8896351" y="663576"/>
            <a:ext cx="53975" cy="47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8" name="Line 350"/>
          <p:cNvSpPr>
            <a:spLocks noChangeShapeType="1"/>
          </p:cNvSpPr>
          <p:nvPr/>
        </p:nvSpPr>
        <p:spPr bwMode="auto">
          <a:xfrm>
            <a:off x="8921750" y="615950"/>
            <a:ext cx="3810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9" name="Freeform 351"/>
          <p:cNvSpPr>
            <a:spLocks/>
          </p:cNvSpPr>
          <p:nvPr/>
        </p:nvSpPr>
        <p:spPr bwMode="auto">
          <a:xfrm>
            <a:off x="6781801" y="6584950"/>
            <a:ext cx="1946275" cy="7938"/>
          </a:xfrm>
          <a:custGeom>
            <a:avLst/>
            <a:gdLst>
              <a:gd name="T0" fmla="*/ 0 w 3309"/>
              <a:gd name="T1" fmla="*/ 0 h 14"/>
              <a:gd name="T2" fmla="*/ 3309 w 3309"/>
              <a:gd name="T3" fmla="*/ 14 h 14"/>
            </a:gdLst>
            <a:ahLst/>
            <a:cxnLst>
              <a:cxn ang="0">
                <a:pos x="T0" y="T1"/>
              </a:cxn>
              <a:cxn ang="0">
                <a:pos x="T2" y="T3"/>
              </a:cxn>
            </a:cxnLst>
            <a:rect l="0" t="0" r="r" b="b"/>
            <a:pathLst>
              <a:path w="3309" h="14">
                <a:moveTo>
                  <a:pt x="0" y="0"/>
                </a:moveTo>
                <a:lnTo>
                  <a:pt x="3309" y="14"/>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0" name="Line 352"/>
          <p:cNvSpPr>
            <a:spLocks noChangeShapeType="1"/>
          </p:cNvSpPr>
          <p:nvPr/>
        </p:nvSpPr>
        <p:spPr bwMode="auto">
          <a:xfrm>
            <a:off x="6784975" y="6551614"/>
            <a:ext cx="0" cy="777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1" name="Line 353"/>
          <p:cNvSpPr>
            <a:spLocks noChangeShapeType="1"/>
          </p:cNvSpPr>
          <p:nvPr/>
        </p:nvSpPr>
        <p:spPr bwMode="auto">
          <a:xfrm>
            <a:off x="7766050" y="6553200"/>
            <a:ext cx="0" cy="777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2" name="Line 354"/>
          <p:cNvSpPr>
            <a:spLocks noChangeShapeType="1"/>
          </p:cNvSpPr>
          <p:nvPr/>
        </p:nvSpPr>
        <p:spPr bwMode="auto">
          <a:xfrm>
            <a:off x="8732838" y="6553200"/>
            <a:ext cx="0" cy="777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3" name="Text Box 355"/>
          <p:cNvSpPr txBox="1">
            <a:spLocks noChangeArrowheads="1"/>
          </p:cNvSpPr>
          <p:nvPr/>
        </p:nvSpPr>
        <p:spPr bwMode="auto">
          <a:xfrm>
            <a:off x="7499350" y="6324601"/>
            <a:ext cx="4235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200" b="1">
                <a:solidFill>
                  <a:srgbClr val="000000"/>
                </a:solidFill>
                <a:latin typeface="Angsana New" panose="02020603050405020304" pitchFamily="18" charset="-34"/>
                <a:cs typeface="Arial" panose="020B0604020202020204" pitchFamily="34" charset="0"/>
              </a:rPr>
              <a:t>Miles</a:t>
            </a:r>
          </a:p>
        </p:txBody>
      </p:sp>
      <p:sp>
        <p:nvSpPr>
          <p:cNvPr id="7524" name="Line 356"/>
          <p:cNvSpPr>
            <a:spLocks noChangeShapeType="1"/>
          </p:cNvSpPr>
          <p:nvPr/>
        </p:nvSpPr>
        <p:spPr bwMode="auto">
          <a:xfrm>
            <a:off x="9144000" y="4054476"/>
            <a:ext cx="39688" cy="349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5" name="Line 357"/>
          <p:cNvSpPr>
            <a:spLocks noChangeShapeType="1"/>
          </p:cNvSpPr>
          <p:nvPr/>
        </p:nvSpPr>
        <p:spPr bwMode="auto">
          <a:xfrm>
            <a:off x="9120188" y="4111626"/>
            <a:ext cx="61912" cy="365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6" name="Line 358"/>
          <p:cNvSpPr>
            <a:spLocks noChangeShapeType="1"/>
          </p:cNvSpPr>
          <p:nvPr/>
        </p:nvSpPr>
        <p:spPr bwMode="auto">
          <a:xfrm>
            <a:off x="9109076" y="4162425"/>
            <a:ext cx="74613" cy="333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7" name="Line 359"/>
          <p:cNvSpPr>
            <a:spLocks noChangeShapeType="1"/>
          </p:cNvSpPr>
          <p:nvPr/>
        </p:nvSpPr>
        <p:spPr bwMode="auto">
          <a:xfrm>
            <a:off x="9104314" y="4200525"/>
            <a:ext cx="79375" cy="523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8" name="Line 360"/>
          <p:cNvSpPr>
            <a:spLocks noChangeShapeType="1"/>
          </p:cNvSpPr>
          <p:nvPr/>
        </p:nvSpPr>
        <p:spPr bwMode="auto">
          <a:xfrm>
            <a:off x="9078913" y="4249738"/>
            <a:ext cx="107950" cy="444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9" name="Line 361"/>
          <p:cNvSpPr>
            <a:spLocks noChangeShapeType="1"/>
          </p:cNvSpPr>
          <p:nvPr/>
        </p:nvSpPr>
        <p:spPr bwMode="auto">
          <a:xfrm>
            <a:off x="9067801" y="4302125"/>
            <a:ext cx="119063" cy="444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0" name="Line 362"/>
          <p:cNvSpPr>
            <a:spLocks noChangeShapeType="1"/>
          </p:cNvSpPr>
          <p:nvPr/>
        </p:nvSpPr>
        <p:spPr bwMode="auto">
          <a:xfrm>
            <a:off x="9064625" y="4362450"/>
            <a:ext cx="120650" cy="333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1" name="Line 363"/>
          <p:cNvSpPr>
            <a:spLocks noChangeShapeType="1"/>
          </p:cNvSpPr>
          <p:nvPr/>
        </p:nvSpPr>
        <p:spPr bwMode="auto">
          <a:xfrm>
            <a:off x="9105901" y="4416426"/>
            <a:ext cx="79375" cy="301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2" name="Line 364"/>
          <p:cNvSpPr>
            <a:spLocks noChangeShapeType="1"/>
          </p:cNvSpPr>
          <p:nvPr/>
        </p:nvSpPr>
        <p:spPr bwMode="auto">
          <a:xfrm>
            <a:off x="9028114" y="4464050"/>
            <a:ext cx="155575" cy="206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3" name="Line 365"/>
          <p:cNvSpPr>
            <a:spLocks noChangeShapeType="1"/>
          </p:cNvSpPr>
          <p:nvPr/>
        </p:nvSpPr>
        <p:spPr bwMode="auto">
          <a:xfrm>
            <a:off x="9066214" y="4510088"/>
            <a:ext cx="122237" cy="63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4" name="Line 366"/>
          <p:cNvSpPr>
            <a:spLocks noChangeShapeType="1"/>
          </p:cNvSpPr>
          <p:nvPr/>
        </p:nvSpPr>
        <p:spPr bwMode="auto">
          <a:xfrm>
            <a:off x="9051926" y="4559300"/>
            <a:ext cx="130175" cy="15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5" name="Line 367"/>
          <p:cNvSpPr>
            <a:spLocks noChangeShapeType="1"/>
          </p:cNvSpPr>
          <p:nvPr/>
        </p:nvSpPr>
        <p:spPr bwMode="auto">
          <a:xfrm>
            <a:off x="9061451" y="4600575"/>
            <a:ext cx="125413" cy="15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6" name="Line 368"/>
          <p:cNvSpPr>
            <a:spLocks noChangeShapeType="1"/>
          </p:cNvSpPr>
          <p:nvPr/>
        </p:nvSpPr>
        <p:spPr bwMode="auto">
          <a:xfrm>
            <a:off x="9099550" y="4629151"/>
            <a:ext cx="84138" cy="3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7" name="Line 369"/>
          <p:cNvSpPr>
            <a:spLocks noChangeShapeType="1"/>
          </p:cNvSpPr>
          <p:nvPr/>
        </p:nvSpPr>
        <p:spPr bwMode="auto">
          <a:xfrm flipV="1">
            <a:off x="9097963" y="4667251"/>
            <a:ext cx="80962" cy="3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8" name="Line 370"/>
          <p:cNvSpPr>
            <a:spLocks noChangeShapeType="1"/>
          </p:cNvSpPr>
          <p:nvPr/>
        </p:nvSpPr>
        <p:spPr bwMode="auto">
          <a:xfrm>
            <a:off x="9096376" y="4710113"/>
            <a:ext cx="92075" cy="47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9" name="Line 371"/>
          <p:cNvSpPr>
            <a:spLocks noChangeShapeType="1"/>
          </p:cNvSpPr>
          <p:nvPr/>
        </p:nvSpPr>
        <p:spPr bwMode="auto">
          <a:xfrm flipV="1">
            <a:off x="9142413" y="4757739"/>
            <a:ext cx="42862" cy="15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0" name="Line 372"/>
          <p:cNvSpPr>
            <a:spLocks noChangeShapeType="1"/>
          </p:cNvSpPr>
          <p:nvPr/>
        </p:nvSpPr>
        <p:spPr bwMode="auto">
          <a:xfrm>
            <a:off x="9156700" y="4811713"/>
            <a:ext cx="3175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1" name="Line 373"/>
          <p:cNvSpPr>
            <a:spLocks noChangeShapeType="1"/>
          </p:cNvSpPr>
          <p:nvPr/>
        </p:nvSpPr>
        <p:spPr bwMode="auto">
          <a:xfrm>
            <a:off x="9151938" y="4900613"/>
            <a:ext cx="31750" cy="301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2" name="Line 374"/>
          <p:cNvSpPr>
            <a:spLocks noChangeShapeType="1"/>
          </p:cNvSpPr>
          <p:nvPr/>
        </p:nvSpPr>
        <p:spPr bwMode="auto">
          <a:xfrm>
            <a:off x="9144000" y="4924425"/>
            <a:ext cx="31750" cy="444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3" name="Line 375"/>
          <p:cNvSpPr>
            <a:spLocks noChangeShapeType="1"/>
          </p:cNvSpPr>
          <p:nvPr/>
        </p:nvSpPr>
        <p:spPr bwMode="auto">
          <a:xfrm>
            <a:off x="9074151" y="4949826"/>
            <a:ext cx="53975" cy="492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4" name="Line 376"/>
          <p:cNvSpPr>
            <a:spLocks noChangeShapeType="1"/>
          </p:cNvSpPr>
          <p:nvPr/>
        </p:nvSpPr>
        <p:spPr bwMode="auto">
          <a:xfrm>
            <a:off x="9040814" y="4956175"/>
            <a:ext cx="65087" cy="714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5" name="Line 377"/>
          <p:cNvSpPr>
            <a:spLocks noChangeShapeType="1"/>
          </p:cNvSpPr>
          <p:nvPr/>
        </p:nvSpPr>
        <p:spPr bwMode="auto">
          <a:xfrm>
            <a:off x="9024939" y="4984750"/>
            <a:ext cx="66675" cy="698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6" name="Line 378"/>
          <p:cNvSpPr>
            <a:spLocks noChangeShapeType="1"/>
          </p:cNvSpPr>
          <p:nvPr/>
        </p:nvSpPr>
        <p:spPr bwMode="auto">
          <a:xfrm>
            <a:off x="8970964" y="4999038"/>
            <a:ext cx="79375" cy="809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7" name="Line 379"/>
          <p:cNvSpPr>
            <a:spLocks noChangeShapeType="1"/>
          </p:cNvSpPr>
          <p:nvPr/>
        </p:nvSpPr>
        <p:spPr bwMode="auto">
          <a:xfrm>
            <a:off x="8931276" y="5040313"/>
            <a:ext cx="66675" cy="682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8" name="Line 380"/>
          <p:cNvSpPr>
            <a:spLocks noChangeShapeType="1"/>
          </p:cNvSpPr>
          <p:nvPr/>
        </p:nvSpPr>
        <p:spPr bwMode="auto">
          <a:xfrm>
            <a:off x="8893176" y="5059363"/>
            <a:ext cx="61913" cy="698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9" name="Line 381"/>
          <p:cNvSpPr>
            <a:spLocks noChangeShapeType="1"/>
          </p:cNvSpPr>
          <p:nvPr/>
        </p:nvSpPr>
        <p:spPr bwMode="auto">
          <a:xfrm>
            <a:off x="8869363" y="5075239"/>
            <a:ext cx="61912" cy="793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0" name="Line 382"/>
          <p:cNvSpPr>
            <a:spLocks noChangeShapeType="1"/>
          </p:cNvSpPr>
          <p:nvPr/>
        </p:nvSpPr>
        <p:spPr bwMode="auto">
          <a:xfrm>
            <a:off x="8834438" y="5092701"/>
            <a:ext cx="61912" cy="793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1" name="Line 383"/>
          <p:cNvSpPr>
            <a:spLocks noChangeShapeType="1"/>
          </p:cNvSpPr>
          <p:nvPr/>
        </p:nvSpPr>
        <p:spPr bwMode="auto">
          <a:xfrm>
            <a:off x="8804275" y="5129213"/>
            <a:ext cx="63500" cy="746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2" name="Line 384"/>
          <p:cNvSpPr>
            <a:spLocks noChangeShapeType="1"/>
          </p:cNvSpPr>
          <p:nvPr/>
        </p:nvSpPr>
        <p:spPr bwMode="auto">
          <a:xfrm>
            <a:off x="8748714" y="5137151"/>
            <a:ext cx="79375" cy="8096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3" name="Line 385"/>
          <p:cNvSpPr>
            <a:spLocks noChangeShapeType="1"/>
          </p:cNvSpPr>
          <p:nvPr/>
        </p:nvSpPr>
        <p:spPr bwMode="auto">
          <a:xfrm>
            <a:off x="8723313" y="5173663"/>
            <a:ext cx="69850" cy="682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4" name="Line 386"/>
          <p:cNvSpPr>
            <a:spLocks noChangeShapeType="1"/>
          </p:cNvSpPr>
          <p:nvPr/>
        </p:nvSpPr>
        <p:spPr bwMode="auto">
          <a:xfrm>
            <a:off x="8699500" y="5197476"/>
            <a:ext cx="69850" cy="603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5" name="Line 387"/>
          <p:cNvSpPr>
            <a:spLocks noChangeShapeType="1"/>
          </p:cNvSpPr>
          <p:nvPr/>
        </p:nvSpPr>
        <p:spPr bwMode="auto">
          <a:xfrm>
            <a:off x="8645526" y="5208589"/>
            <a:ext cx="98425" cy="7778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6" name="Line 388"/>
          <p:cNvSpPr>
            <a:spLocks noChangeShapeType="1"/>
          </p:cNvSpPr>
          <p:nvPr/>
        </p:nvSpPr>
        <p:spPr bwMode="auto">
          <a:xfrm>
            <a:off x="8623300" y="5246688"/>
            <a:ext cx="90488" cy="698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7" name="Line 389"/>
          <p:cNvSpPr>
            <a:spLocks noChangeShapeType="1"/>
          </p:cNvSpPr>
          <p:nvPr/>
        </p:nvSpPr>
        <p:spPr bwMode="auto">
          <a:xfrm>
            <a:off x="8602664" y="5284789"/>
            <a:ext cx="92075" cy="857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8" name="Line 390"/>
          <p:cNvSpPr>
            <a:spLocks noChangeShapeType="1"/>
          </p:cNvSpPr>
          <p:nvPr/>
        </p:nvSpPr>
        <p:spPr bwMode="auto">
          <a:xfrm>
            <a:off x="8561389" y="5322889"/>
            <a:ext cx="123825" cy="730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9" name="Line 391"/>
          <p:cNvSpPr>
            <a:spLocks noChangeShapeType="1"/>
          </p:cNvSpPr>
          <p:nvPr/>
        </p:nvSpPr>
        <p:spPr bwMode="auto">
          <a:xfrm>
            <a:off x="8521700" y="5351463"/>
            <a:ext cx="122238" cy="698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0" name="Line 392"/>
          <p:cNvSpPr>
            <a:spLocks noChangeShapeType="1"/>
          </p:cNvSpPr>
          <p:nvPr/>
        </p:nvSpPr>
        <p:spPr bwMode="auto">
          <a:xfrm>
            <a:off x="8491539" y="5376863"/>
            <a:ext cx="142875" cy="825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1" name="Line 393"/>
          <p:cNvSpPr>
            <a:spLocks noChangeShapeType="1"/>
          </p:cNvSpPr>
          <p:nvPr/>
        </p:nvSpPr>
        <p:spPr bwMode="auto">
          <a:xfrm>
            <a:off x="8453439" y="5453064"/>
            <a:ext cx="180975" cy="539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2" name="Line 394"/>
          <p:cNvSpPr>
            <a:spLocks noChangeShapeType="1"/>
          </p:cNvSpPr>
          <p:nvPr/>
        </p:nvSpPr>
        <p:spPr bwMode="auto">
          <a:xfrm>
            <a:off x="8469313" y="5510214"/>
            <a:ext cx="150812" cy="349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3" name="Line 395"/>
          <p:cNvSpPr>
            <a:spLocks noChangeShapeType="1"/>
          </p:cNvSpPr>
          <p:nvPr/>
        </p:nvSpPr>
        <p:spPr bwMode="auto">
          <a:xfrm>
            <a:off x="8469313" y="5572126"/>
            <a:ext cx="138112" cy="11113"/>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4" name="Line 396"/>
          <p:cNvSpPr>
            <a:spLocks noChangeShapeType="1"/>
          </p:cNvSpPr>
          <p:nvPr/>
        </p:nvSpPr>
        <p:spPr bwMode="auto">
          <a:xfrm>
            <a:off x="8440739" y="5616575"/>
            <a:ext cx="185737" cy="142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5" name="Line 397"/>
          <p:cNvSpPr>
            <a:spLocks noChangeShapeType="1"/>
          </p:cNvSpPr>
          <p:nvPr/>
        </p:nvSpPr>
        <p:spPr bwMode="auto">
          <a:xfrm flipV="1">
            <a:off x="8464550" y="5689601"/>
            <a:ext cx="171450" cy="3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6" name="Line 398"/>
          <p:cNvSpPr>
            <a:spLocks noChangeShapeType="1"/>
          </p:cNvSpPr>
          <p:nvPr/>
        </p:nvSpPr>
        <p:spPr bwMode="auto">
          <a:xfrm>
            <a:off x="8513763" y="5735639"/>
            <a:ext cx="138112" cy="3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7" name="Line 399"/>
          <p:cNvSpPr>
            <a:spLocks noChangeShapeType="1"/>
          </p:cNvSpPr>
          <p:nvPr/>
        </p:nvSpPr>
        <p:spPr bwMode="auto">
          <a:xfrm flipV="1">
            <a:off x="8542339" y="5783264"/>
            <a:ext cx="149225" cy="79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8" name="Line 400"/>
          <p:cNvSpPr>
            <a:spLocks noChangeShapeType="1"/>
          </p:cNvSpPr>
          <p:nvPr/>
        </p:nvSpPr>
        <p:spPr bwMode="auto">
          <a:xfrm flipV="1">
            <a:off x="8567738" y="5837238"/>
            <a:ext cx="182562" cy="1746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9" name="Line 401"/>
          <p:cNvSpPr>
            <a:spLocks noChangeShapeType="1"/>
          </p:cNvSpPr>
          <p:nvPr/>
        </p:nvSpPr>
        <p:spPr bwMode="auto">
          <a:xfrm>
            <a:off x="8616950" y="5884864"/>
            <a:ext cx="153988" cy="3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0" name="Line 402"/>
          <p:cNvSpPr>
            <a:spLocks noChangeShapeType="1"/>
          </p:cNvSpPr>
          <p:nvPr/>
        </p:nvSpPr>
        <p:spPr bwMode="auto">
          <a:xfrm>
            <a:off x="8569325" y="5934075"/>
            <a:ext cx="95250" cy="460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1" name="Line 403"/>
          <p:cNvSpPr>
            <a:spLocks noChangeShapeType="1"/>
          </p:cNvSpPr>
          <p:nvPr/>
        </p:nvSpPr>
        <p:spPr bwMode="auto">
          <a:xfrm>
            <a:off x="8535988" y="5978525"/>
            <a:ext cx="87312" cy="508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2" name="Line 404"/>
          <p:cNvSpPr>
            <a:spLocks noChangeShapeType="1"/>
          </p:cNvSpPr>
          <p:nvPr/>
        </p:nvSpPr>
        <p:spPr bwMode="auto">
          <a:xfrm>
            <a:off x="8496300" y="6022975"/>
            <a:ext cx="103188" cy="571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3" name="Line 405"/>
          <p:cNvSpPr>
            <a:spLocks noChangeShapeType="1"/>
          </p:cNvSpPr>
          <p:nvPr/>
        </p:nvSpPr>
        <p:spPr bwMode="auto">
          <a:xfrm>
            <a:off x="8440738" y="6091238"/>
            <a:ext cx="119062" cy="508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4" name="Line 406"/>
          <p:cNvSpPr>
            <a:spLocks noChangeShapeType="1"/>
          </p:cNvSpPr>
          <p:nvPr/>
        </p:nvSpPr>
        <p:spPr bwMode="auto">
          <a:xfrm>
            <a:off x="8424864" y="6137275"/>
            <a:ext cx="104775" cy="460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5" name="Line 407"/>
          <p:cNvSpPr>
            <a:spLocks noChangeShapeType="1"/>
          </p:cNvSpPr>
          <p:nvPr/>
        </p:nvSpPr>
        <p:spPr bwMode="auto">
          <a:xfrm>
            <a:off x="8386763" y="6180138"/>
            <a:ext cx="119062" cy="49212"/>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6" name="Line 408"/>
          <p:cNvSpPr>
            <a:spLocks noChangeShapeType="1"/>
          </p:cNvSpPr>
          <p:nvPr/>
        </p:nvSpPr>
        <p:spPr bwMode="auto">
          <a:xfrm>
            <a:off x="8343901" y="6227763"/>
            <a:ext cx="169863" cy="381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7" name="Line 409"/>
          <p:cNvSpPr>
            <a:spLocks noChangeShapeType="1"/>
          </p:cNvSpPr>
          <p:nvPr/>
        </p:nvSpPr>
        <p:spPr bwMode="auto">
          <a:xfrm>
            <a:off x="8343901" y="6284913"/>
            <a:ext cx="119063" cy="254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8" name="Line 410"/>
          <p:cNvSpPr>
            <a:spLocks noChangeShapeType="1"/>
          </p:cNvSpPr>
          <p:nvPr/>
        </p:nvSpPr>
        <p:spPr bwMode="auto">
          <a:xfrm>
            <a:off x="8320089" y="6337300"/>
            <a:ext cx="155575" cy="269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9" name="Line 411"/>
          <p:cNvSpPr>
            <a:spLocks noChangeShapeType="1"/>
          </p:cNvSpPr>
          <p:nvPr/>
        </p:nvSpPr>
        <p:spPr bwMode="auto">
          <a:xfrm>
            <a:off x="8301038" y="6403975"/>
            <a:ext cx="177800" cy="127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0" name="Line 412"/>
          <p:cNvSpPr>
            <a:spLocks noChangeShapeType="1"/>
          </p:cNvSpPr>
          <p:nvPr/>
        </p:nvSpPr>
        <p:spPr bwMode="auto">
          <a:xfrm>
            <a:off x="8345489" y="6454775"/>
            <a:ext cx="149225" cy="15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1" name="Line 413"/>
          <p:cNvSpPr>
            <a:spLocks noChangeShapeType="1"/>
          </p:cNvSpPr>
          <p:nvPr/>
        </p:nvSpPr>
        <p:spPr bwMode="auto">
          <a:xfrm>
            <a:off x="8323263" y="6503988"/>
            <a:ext cx="19050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2" name="Line 414"/>
          <p:cNvSpPr>
            <a:spLocks noChangeShapeType="1"/>
          </p:cNvSpPr>
          <p:nvPr/>
        </p:nvSpPr>
        <p:spPr bwMode="auto">
          <a:xfrm>
            <a:off x="8345489" y="6554789"/>
            <a:ext cx="206375" cy="79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3" name="Line 415"/>
          <p:cNvSpPr>
            <a:spLocks noChangeShapeType="1"/>
          </p:cNvSpPr>
          <p:nvPr/>
        </p:nvSpPr>
        <p:spPr bwMode="auto">
          <a:xfrm>
            <a:off x="8385176" y="6602413"/>
            <a:ext cx="149225"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4" name="Line 416"/>
          <p:cNvSpPr>
            <a:spLocks noChangeShapeType="1"/>
          </p:cNvSpPr>
          <p:nvPr/>
        </p:nvSpPr>
        <p:spPr bwMode="auto">
          <a:xfrm flipV="1">
            <a:off x="8488364" y="6697664"/>
            <a:ext cx="103187" cy="206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5" name="Line 417"/>
          <p:cNvSpPr>
            <a:spLocks noChangeShapeType="1"/>
          </p:cNvSpPr>
          <p:nvPr/>
        </p:nvSpPr>
        <p:spPr bwMode="auto">
          <a:xfrm>
            <a:off x="8543926" y="6781800"/>
            <a:ext cx="66675" cy="587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6" name="Freeform 418"/>
          <p:cNvSpPr>
            <a:spLocks/>
          </p:cNvSpPr>
          <p:nvPr/>
        </p:nvSpPr>
        <p:spPr bwMode="auto">
          <a:xfrm>
            <a:off x="6829425" y="5214939"/>
            <a:ext cx="158750" cy="117475"/>
          </a:xfrm>
          <a:custGeom>
            <a:avLst/>
            <a:gdLst>
              <a:gd name="T0" fmla="*/ 0 w 270"/>
              <a:gd name="T1" fmla="*/ 189 h 201"/>
              <a:gd name="T2" fmla="*/ 78 w 270"/>
              <a:gd name="T3" fmla="*/ 201 h 201"/>
              <a:gd name="T4" fmla="*/ 258 w 270"/>
              <a:gd name="T5" fmla="*/ 66 h 201"/>
              <a:gd name="T6" fmla="*/ 270 w 270"/>
              <a:gd name="T7" fmla="*/ 0 h 201"/>
            </a:gdLst>
            <a:ahLst/>
            <a:cxnLst>
              <a:cxn ang="0">
                <a:pos x="T0" y="T1"/>
              </a:cxn>
              <a:cxn ang="0">
                <a:pos x="T2" y="T3"/>
              </a:cxn>
              <a:cxn ang="0">
                <a:pos x="T4" y="T5"/>
              </a:cxn>
              <a:cxn ang="0">
                <a:pos x="T6" y="T7"/>
              </a:cxn>
            </a:cxnLst>
            <a:rect l="0" t="0" r="r" b="b"/>
            <a:pathLst>
              <a:path w="270" h="201">
                <a:moveTo>
                  <a:pt x="0" y="189"/>
                </a:moveTo>
                <a:lnTo>
                  <a:pt x="78" y="201"/>
                </a:lnTo>
                <a:lnTo>
                  <a:pt x="258" y="66"/>
                </a:lnTo>
                <a:lnTo>
                  <a:pt x="27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7" name="Freeform 419"/>
          <p:cNvSpPr>
            <a:spLocks/>
          </p:cNvSpPr>
          <p:nvPr/>
        </p:nvSpPr>
        <p:spPr bwMode="auto">
          <a:xfrm>
            <a:off x="6904039" y="5319714"/>
            <a:ext cx="147637" cy="111125"/>
          </a:xfrm>
          <a:custGeom>
            <a:avLst/>
            <a:gdLst>
              <a:gd name="T0" fmla="*/ 0 w 252"/>
              <a:gd name="T1" fmla="*/ 187 h 187"/>
              <a:gd name="T2" fmla="*/ 30 w 252"/>
              <a:gd name="T3" fmla="*/ 120 h 187"/>
              <a:gd name="T4" fmla="*/ 189 w 252"/>
              <a:gd name="T5" fmla="*/ 0 h 187"/>
              <a:gd name="T6" fmla="*/ 252 w 252"/>
              <a:gd name="T7" fmla="*/ 10 h 187"/>
            </a:gdLst>
            <a:ahLst/>
            <a:cxnLst>
              <a:cxn ang="0">
                <a:pos x="T0" y="T1"/>
              </a:cxn>
              <a:cxn ang="0">
                <a:pos x="T2" y="T3"/>
              </a:cxn>
              <a:cxn ang="0">
                <a:pos x="T4" y="T5"/>
              </a:cxn>
              <a:cxn ang="0">
                <a:pos x="T6" y="T7"/>
              </a:cxn>
            </a:cxnLst>
            <a:rect l="0" t="0" r="r" b="b"/>
            <a:pathLst>
              <a:path w="252" h="187">
                <a:moveTo>
                  <a:pt x="0" y="187"/>
                </a:moveTo>
                <a:lnTo>
                  <a:pt x="30" y="120"/>
                </a:lnTo>
                <a:lnTo>
                  <a:pt x="189" y="0"/>
                </a:lnTo>
                <a:lnTo>
                  <a:pt x="252" y="1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8" name="Freeform 420"/>
          <p:cNvSpPr>
            <a:spLocks/>
          </p:cNvSpPr>
          <p:nvPr/>
        </p:nvSpPr>
        <p:spPr bwMode="auto">
          <a:xfrm>
            <a:off x="7685088" y="2768600"/>
            <a:ext cx="114300" cy="134938"/>
          </a:xfrm>
          <a:custGeom>
            <a:avLst/>
            <a:gdLst>
              <a:gd name="T0" fmla="*/ 0 w 195"/>
              <a:gd name="T1" fmla="*/ 230 h 230"/>
              <a:gd name="T2" fmla="*/ 81 w 195"/>
              <a:gd name="T3" fmla="*/ 209 h 230"/>
              <a:gd name="T4" fmla="*/ 195 w 195"/>
              <a:gd name="T5" fmla="*/ 65 h 230"/>
              <a:gd name="T6" fmla="*/ 183 w 195"/>
              <a:gd name="T7" fmla="*/ 0 h 230"/>
            </a:gdLst>
            <a:ahLst/>
            <a:cxnLst>
              <a:cxn ang="0">
                <a:pos x="T0" y="T1"/>
              </a:cxn>
              <a:cxn ang="0">
                <a:pos x="T2" y="T3"/>
              </a:cxn>
              <a:cxn ang="0">
                <a:pos x="T4" y="T5"/>
              </a:cxn>
              <a:cxn ang="0">
                <a:pos x="T6" y="T7"/>
              </a:cxn>
            </a:cxnLst>
            <a:rect l="0" t="0" r="r" b="b"/>
            <a:pathLst>
              <a:path w="195" h="230">
                <a:moveTo>
                  <a:pt x="0" y="230"/>
                </a:moveTo>
                <a:lnTo>
                  <a:pt x="81" y="209"/>
                </a:lnTo>
                <a:lnTo>
                  <a:pt x="195" y="65"/>
                </a:lnTo>
                <a:lnTo>
                  <a:pt x="183"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89" name="Freeform 421"/>
          <p:cNvSpPr>
            <a:spLocks/>
          </p:cNvSpPr>
          <p:nvPr/>
        </p:nvSpPr>
        <p:spPr bwMode="auto">
          <a:xfrm>
            <a:off x="7802564" y="2819400"/>
            <a:ext cx="103187" cy="152400"/>
          </a:xfrm>
          <a:custGeom>
            <a:avLst/>
            <a:gdLst>
              <a:gd name="T0" fmla="*/ 12 w 177"/>
              <a:gd name="T1" fmla="*/ 258 h 258"/>
              <a:gd name="T2" fmla="*/ 0 w 177"/>
              <a:gd name="T3" fmla="*/ 177 h 258"/>
              <a:gd name="T4" fmla="*/ 93 w 177"/>
              <a:gd name="T5" fmla="*/ 9 h 258"/>
              <a:gd name="T6" fmla="*/ 177 w 177"/>
              <a:gd name="T7" fmla="*/ 0 h 258"/>
            </a:gdLst>
            <a:ahLst/>
            <a:cxnLst>
              <a:cxn ang="0">
                <a:pos x="T0" y="T1"/>
              </a:cxn>
              <a:cxn ang="0">
                <a:pos x="T2" y="T3"/>
              </a:cxn>
              <a:cxn ang="0">
                <a:pos x="T4" y="T5"/>
              </a:cxn>
              <a:cxn ang="0">
                <a:pos x="T6" y="T7"/>
              </a:cxn>
            </a:cxnLst>
            <a:rect l="0" t="0" r="r" b="b"/>
            <a:pathLst>
              <a:path w="177" h="258">
                <a:moveTo>
                  <a:pt x="12" y="258"/>
                </a:moveTo>
                <a:lnTo>
                  <a:pt x="0" y="177"/>
                </a:lnTo>
                <a:lnTo>
                  <a:pt x="93" y="9"/>
                </a:lnTo>
                <a:lnTo>
                  <a:pt x="177"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0" name="Freeform 422"/>
          <p:cNvSpPr>
            <a:spLocks/>
          </p:cNvSpPr>
          <p:nvPr/>
        </p:nvSpPr>
        <p:spPr bwMode="auto">
          <a:xfrm>
            <a:off x="7831139" y="2879725"/>
            <a:ext cx="53975" cy="39688"/>
          </a:xfrm>
          <a:custGeom>
            <a:avLst/>
            <a:gdLst>
              <a:gd name="T0" fmla="*/ 0 w 91"/>
              <a:gd name="T1" fmla="*/ 0 h 67"/>
              <a:gd name="T2" fmla="*/ 42 w 91"/>
              <a:gd name="T3" fmla="*/ 33 h 67"/>
              <a:gd name="T4" fmla="*/ 69 w 91"/>
              <a:gd name="T5" fmla="*/ 45 h 67"/>
              <a:gd name="T6" fmla="*/ 81 w 91"/>
              <a:gd name="T7" fmla="*/ 57 h 67"/>
            </a:gdLst>
            <a:ahLst/>
            <a:cxnLst>
              <a:cxn ang="0">
                <a:pos x="T0" y="T1"/>
              </a:cxn>
              <a:cxn ang="0">
                <a:pos x="T2" y="T3"/>
              </a:cxn>
              <a:cxn ang="0">
                <a:pos x="T4" y="T5"/>
              </a:cxn>
              <a:cxn ang="0">
                <a:pos x="T6" y="T7"/>
              </a:cxn>
            </a:cxnLst>
            <a:rect l="0" t="0" r="r" b="b"/>
            <a:pathLst>
              <a:path w="91" h="67">
                <a:moveTo>
                  <a:pt x="0" y="0"/>
                </a:moveTo>
                <a:cubicBezTo>
                  <a:pt x="7" y="7"/>
                  <a:pt x="35" y="31"/>
                  <a:pt x="42" y="33"/>
                </a:cubicBezTo>
                <a:cubicBezTo>
                  <a:pt x="63" y="40"/>
                  <a:pt x="55" y="35"/>
                  <a:pt x="69" y="45"/>
                </a:cubicBezTo>
                <a:cubicBezTo>
                  <a:pt x="69" y="45"/>
                  <a:pt x="91" y="67"/>
                  <a:pt x="81" y="57"/>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1" name="Freeform 423"/>
          <p:cNvSpPr>
            <a:spLocks/>
          </p:cNvSpPr>
          <p:nvPr/>
        </p:nvSpPr>
        <p:spPr bwMode="auto">
          <a:xfrm>
            <a:off x="5213350" y="6475414"/>
            <a:ext cx="38100" cy="173037"/>
          </a:xfrm>
          <a:custGeom>
            <a:avLst/>
            <a:gdLst>
              <a:gd name="T0" fmla="*/ 64 w 64"/>
              <a:gd name="T1" fmla="*/ 0 h 296"/>
              <a:gd name="T2" fmla="*/ 8 w 64"/>
              <a:gd name="T3" fmla="*/ 8 h 296"/>
              <a:gd name="T4" fmla="*/ 0 w 64"/>
              <a:gd name="T5" fmla="*/ 236 h 296"/>
              <a:gd name="T6" fmla="*/ 48 w 64"/>
              <a:gd name="T7" fmla="*/ 296 h 296"/>
            </a:gdLst>
            <a:ahLst/>
            <a:cxnLst>
              <a:cxn ang="0">
                <a:pos x="T0" y="T1"/>
              </a:cxn>
              <a:cxn ang="0">
                <a:pos x="T2" y="T3"/>
              </a:cxn>
              <a:cxn ang="0">
                <a:pos x="T4" y="T5"/>
              </a:cxn>
              <a:cxn ang="0">
                <a:pos x="T6" y="T7"/>
              </a:cxn>
            </a:cxnLst>
            <a:rect l="0" t="0" r="r" b="b"/>
            <a:pathLst>
              <a:path w="64" h="296">
                <a:moveTo>
                  <a:pt x="64" y="0"/>
                </a:moveTo>
                <a:lnTo>
                  <a:pt x="8" y="8"/>
                </a:lnTo>
                <a:lnTo>
                  <a:pt x="0" y="236"/>
                </a:lnTo>
                <a:lnTo>
                  <a:pt x="48" y="296"/>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2" name="Freeform 424"/>
          <p:cNvSpPr>
            <a:spLocks/>
          </p:cNvSpPr>
          <p:nvPr/>
        </p:nvSpPr>
        <p:spPr bwMode="auto">
          <a:xfrm>
            <a:off x="5116513" y="6457951"/>
            <a:ext cx="42862" cy="169863"/>
          </a:xfrm>
          <a:custGeom>
            <a:avLst/>
            <a:gdLst>
              <a:gd name="T0" fmla="*/ 29 w 72"/>
              <a:gd name="T1" fmla="*/ 0 h 288"/>
              <a:gd name="T2" fmla="*/ 68 w 72"/>
              <a:gd name="T3" fmla="*/ 40 h 288"/>
              <a:gd name="T4" fmla="*/ 72 w 72"/>
              <a:gd name="T5" fmla="*/ 240 h 288"/>
              <a:gd name="T6" fmla="*/ 0 w 72"/>
              <a:gd name="T7" fmla="*/ 288 h 288"/>
            </a:gdLst>
            <a:ahLst/>
            <a:cxnLst>
              <a:cxn ang="0">
                <a:pos x="T0" y="T1"/>
              </a:cxn>
              <a:cxn ang="0">
                <a:pos x="T2" y="T3"/>
              </a:cxn>
              <a:cxn ang="0">
                <a:pos x="T4" y="T5"/>
              </a:cxn>
              <a:cxn ang="0">
                <a:pos x="T6" y="T7"/>
              </a:cxn>
            </a:cxnLst>
            <a:rect l="0" t="0" r="r" b="b"/>
            <a:pathLst>
              <a:path w="72" h="288">
                <a:moveTo>
                  <a:pt x="29" y="0"/>
                </a:moveTo>
                <a:lnTo>
                  <a:pt x="68" y="40"/>
                </a:lnTo>
                <a:lnTo>
                  <a:pt x="72" y="240"/>
                </a:lnTo>
                <a:lnTo>
                  <a:pt x="0" y="288"/>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3" name="Freeform 425"/>
          <p:cNvSpPr>
            <a:spLocks/>
          </p:cNvSpPr>
          <p:nvPr/>
        </p:nvSpPr>
        <p:spPr bwMode="auto">
          <a:xfrm>
            <a:off x="5216526" y="6569075"/>
            <a:ext cx="142875" cy="82550"/>
          </a:xfrm>
          <a:custGeom>
            <a:avLst/>
            <a:gdLst>
              <a:gd name="T0" fmla="*/ 0 w 244"/>
              <a:gd name="T1" fmla="*/ 0 h 140"/>
              <a:gd name="T2" fmla="*/ 120 w 244"/>
              <a:gd name="T3" fmla="*/ 76 h 140"/>
              <a:gd name="T4" fmla="*/ 244 w 244"/>
              <a:gd name="T5" fmla="*/ 140 h 140"/>
            </a:gdLst>
            <a:ahLst/>
            <a:cxnLst>
              <a:cxn ang="0">
                <a:pos x="T0" y="T1"/>
              </a:cxn>
              <a:cxn ang="0">
                <a:pos x="T2" y="T3"/>
              </a:cxn>
              <a:cxn ang="0">
                <a:pos x="T4" y="T5"/>
              </a:cxn>
            </a:cxnLst>
            <a:rect l="0" t="0" r="r" b="b"/>
            <a:pathLst>
              <a:path w="244" h="140">
                <a:moveTo>
                  <a:pt x="0" y="0"/>
                </a:moveTo>
                <a:cubicBezTo>
                  <a:pt x="39" y="26"/>
                  <a:pt x="79" y="53"/>
                  <a:pt x="120" y="76"/>
                </a:cubicBezTo>
                <a:cubicBezTo>
                  <a:pt x="161" y="99"/>
                  <a:pt x="219" y="117"/>
                  <a:pt x="244" y="140"/>
                </a:cubicBezTo>
              </a:path>
            </a:pathLst>
          </a:custGeom>
          <a:noFill/>
          <a:ln w="317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4" name="Freeform 426"/>
          <p:cNvSpPr>
            <a:spLocks/>
          </p:cNvSpPr>
          <p:nvPr/>
        </p:nvSpPr>
        <p:spPr bwMode="auto">
          <a:xfrm>
            <a:off x="8262939" y="3895726"/>
            <a:ext cx="58737" cy="1630363"/>
          </a:xfrm>
          <a:custGeom>
            <a:avLst/>
            <a:gdLst>
              <a:gd name="T0" fmla="*/ 0 w 102"/>
              <a:gd name="T1" fmla="*/ 198 h 2772"/>
              <a:gd name="T2" fmla="*/ 36 w 102"/>
              <a:gd name="T3" fmla="*/ 146 h 2772"/>
              <a:gd name="T4" fmla="*/ 72 w 102"/>
              <a:gd name="T5" fmla="*/ 0 h 2772"/>
              <a:gd name="T6" fmla="*/ 102 w 102"/>
              <a:gd name="T7" fmla="*/ 2772 h 2772"/>
            </a:gdLst>
            <a:ahLst/>
            <a:cxnLst>
              <a:cxn ang="0">
                <a:pos x="T0" y="T1"/>
              </a:cxn>
              <a:cxn ang="0">
                <a:pos x="T2" y="T3"/>
              </a:cxn>
              <a:cxn ang="0">
                <a:pos x="T4" y="T5"/>
              </a:cxn>
              <a:cxn ang="0">
                <a:pos x="T6" y="T7"/>
              </a:cxn>
            </a:cxnLst>
            <a:rect l="0" t="0" r="r" b="b"/>
            <a:pathLst>
              <a:path w="102" h="2772">
                <a:moveTo>
                  <a:pt x="0" y="198"/>
                </a:moveTo>
                <a:lnTo>
                  <a:pt x="36" y="146"/>
                </a:lnTo>
                <a:lnTo>
                  <a:pt x="72" y="0"/>
                </a:lnTo>
                <a:lnTo>
                  <a:pt x="102" y="2772"/>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5" name="Freeform 427"/>
          <p:cNvSpPr>
            <a:spLocks/>
          </p:cNvSpPr>
          <p:nvPr/>
        </p:nvSpPr>
        <p:spPr bwMode="auto">
          <a:xfrm>
            <a:off x="8142289" y="4746625"/>
            <a:ext cx="346075" cy="7938"/>
          </a:xfrm>
          <a:custGeom>
            <a:avLst/>
            <a:gdLst>
              <a:gd name="T0" fmla="*/ 0 w 588"/>
              <a:gd name="T1" fmla="*/ 12 h 12"/>
              <a:gd name="T2" fmla="*/ 588 w 588"/>
              <a:gd name="T3" fmla="*/ 0 h 12"/>
            </a:gdLst>
            <a:ahLst/>
            <a:cxnLst>
              <a:cxn ang="0">
                <a:pos x="T0" y="T1"/>
              </a:cxn>
              <a:cxn ang="0">
                <a:pos x="T2" y="T3"/>
              </a:cxn>
            </a:cxnLst>
            <a:rect l="0" t="0" r="r" b="b"/>
            <a:pathLst>
              <a:path w="588" h="12">
                <a:moveTo>
                  <a:pt x="0" y="12"/>
                </a:moveTo>
                <a:lnTo>
                  <a:pt x="588" y="0"/>
                </a:lnTo>
              </a:path>
            </a:pathLst>
          </a:custGeom>
          <a:noFill/>
          <a:ln w="381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6" name="Text Box 428"/>
          <p:cNvSpPr txBox="1">
            <a:spLocks noChangeArrowheads="1"/>
          </p:cNvSpPr>
          <p:nvPr/>
        </p:nvSpPr>
        <p:spPr bwMode="auto">
          <a:xfrm>
            <a:off x="8153400" y="3646489"/>
            <a:ext cx="2584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200" b="1">
                <a:solidFill>
                  <a:srgbClr val="000000"/>
                </a:solidFill>
                <a:latin typeface="Angsana New" panose="02020603050405020304" pitchFamily="18" charset="-34"/>
                <a:cs typeface="Arial" panose="020B0604020202020204" pitchFamily="34" charset="0"/>
              </a:rPr>
              <a:t>N</a:t>
            </a:r>
          </a:p>
        </p:txBody>
      </p:sp>
      <p:sp>
        <p:nvSpPr>
          <p:cNvPr id="7597" name="Freeform 429"/>
          <p:cNvSpPr>
            <a:spLocks/>
          </p:cNvSpPr>
          <p:nvPr/>
        </p:nvSpPr>
        <p:spPr bwMode="auto">
          <a:xfrm>
            <a:off x="6805613" y="388939"/>
            <a:ext cx="2381250" cy="1425575"/>
          </a:xfrm>
          <a:custGeom>
            <a:avLst/>
            <a:gdLst>
              <a:gd name="T0" fmla="*/ 4048 w 4048"/>
              <a:gd name="T1" fmla="*/ 24 h 2424"/>
              <a:gd name="T2" fmla="*/ 3376 w 4048"/>
              <a:gd name="T3" fmla="*/ 0 h 2424"/>
              <a:gd name="T4" fmla="*/ 3248 w 4048"/>
              <a:gd name="T5" fmla="*/ 176 h 2424"/>
              <a:gd name="T6" fmla="*/ 2712 w 4048"/>
              <a:gd name="T7" fmla="*/ 328 h 2424"/>
              <a:gd name="T8" fmla="*/ 2576 w 4048"/>
              <a:gd name="T9" fmla="*/ 208 h 2424"/>
              <a:gd name="T10" fmla="*/ 128 w 4048"/>
              <a:gd name="T11" fmla="*/ 672 h 2424"/>
              <a:gd name="T12" fmla="*/ 40 w 4048"/>
              <a:gd name="T13" fmla="*/ 1544 h 2424"/>
              <a:gd name="T14" fmla="*/ 40 w 4048"/>
              <a:gd name="T15" fmla="*/ 1832 h 2424"/>
              <a:gd name="T16" fmla="*/ 160 w 4048"/>
              <a:gd name="T17" fmla="*/ 2336 h 2424"/>
              <a:gd name="T18" fmla="*/ 0 w 4048"/>
              <a:gd name="T19" fmla="*/ 2424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48" h="2424">
                <a:moveTo>
                  <a:pt x="4048" y="24"/>
                </a:moveTo>
                <a:lnTo>
                  <a:pt x="3376" y="0"/>
                </a:lnTo>
                <a:lnTo>
                  <a:pt x="3248" y="176"/>
                </a:lnTo>
                <a:lnTo>
                  <a:pt x="2712" y="328"/>
                </a:lnTo>
                <a:lnTo>
                  <a:pt x="2576" y="208"/>
                </a:lnTo>
                <a:lnTo>
                  <a:pt x="128" y="672"/>
                </a:lnTo>
                <a:lnTo>
                  <a:pt x="40" y="1544"/>
                </a:lnTo>
                <a:lnTo>
                  <a:pt x="40" y="1832"/>
                </a:lnTo>
                <a:lnTo>
                  <a:pt x="160" y="2336"/>
                </a:lnTo>
                <a:lnTo>
                  <a:pt x="0" y="2424"/>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8" name="Freeform 430"/>
          <p:cNvSpPr>
            <a:spLocks/>
          </p:cNvSpPr>
          <p:nvPr/>
        </p:nvSpPr>
        <p:spPr bwMode="auto">
          <a:xfrm>
            <a:off x="3482976" y="14289"/>
            <a:ext cx="3413125" cy="1023937"/>
          </a:xfrm>
          <a:custGeom>
            <a:avLst/>
            <a:gdLst>
              <a:gd name="T0" fmla="*/ 2150 w 2150"/>
              <a:gd name="T1" fmla="*/ 485 h 645"/>
              <a:gd name="T2" fmla="*/ 1646 w 2150"/>
              <a:gd name="T3" fmla="*/ 583 h 645"/>
              <a:gd name="T4" fmla="*/ 1542 w 2150"/>
              <a:gd name="T5" fmla="*/ 615 h 645"/>
              <a:gd name="T6" fmla="*/ 1101 w 2150"/>
              <a:gd name="T7" fmla="*/ 645 h 645"/>
              <a:gd name="T8" fmla="*/ 428 w 2150"/>
              <a:gd name="T9" fmla="*/ 488 h 645"/>
              <a:gd name="T10" fmla="*/ 64 w 2150"/>
              <a:gd name="T11" fmla="*/ 491 h 645"/>
              <a:gd name="T12" fmla="*/ 49 w 2150"/>
              <a:gd name="T13" fmla="*/ 201 h 645"/>
              <a:gd name="T14" fmla="*/ 0 w 2150"/>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0" h="645">
                <a:moveTo>
                  <a:pt x="2150" y="485"/>
                </a:moveTo>
                <a:lnTo>
                  <a:pt x="1646" y="583"/>
                </a:lnTo>
                <a:lnTo>
                  <a:pt x="1542" y="615"/>
                </a:lnTo>
                <a:lnTo>
                  <a:pt x="1101" y="645"/>
                </a:lnTo>
                <a:lnTo>
                  <a:pt x="428" y="488"/>
                </a:lnTo>
                <a:lnTo>
                  <a:pt x="64" y="491"/>
                </a:lnTo>
                <a:lnTo>
                  <a:pt x="49" y="201"/>
                </a:lnTo>
                <a:lnTo>
                  <a:pt x="0"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9" name="Freeform 431"/>
          <p:cNvSpPr>
            <a:spLocks/>
          </p:cNvSpPr>
          <p:nvPr/>
        </p:nvSpPr>
        <p:spPr bwMode="auto">
          <a:xfrm>
            <a:off x="3582989" y="803276"/>
            <a:ext cx="3368675" cy="1331913"/>
          </a:xfrm>
          <a:custGeom>
            <a:avLst/>
            <a:gdLst>
              <a:gd name="T0" fmla="*/ 0 w 2122"/>
              <a:gd name="T1" fmla="*/ 0 h 839"/>
              <a:gd name="T2" fmla="*/ 21 w 2122"/>
              <a:gd name="T3" fmla="*/ 406 h 839"/>
              <a:gd name="T4" fmla="*/ 25 w 2122"/>
              <a:gd name="T5" fmla="*/ 528 h 839"/>
              <a:gd name="T6" fmla="*/ 335 w 2122"/>
              <a:gd name="T7" fmla="*/ 616 h 839"/>
              <a:gd name="T8" fmla="*/ 603 w 2122"/>
              <a:gd name="T9" fmla="*/ 690 h 839"/>
              <a:gd name="T10" fmla="*/ 942 w 2122"/>
              <a:gd name="T11" fmla="*/ 608 h 839"/>
              <a:gd name="T12" fmla="*/ 1274 w 2122"/>
              <a:gd name="T13" fmla="*/ 608 h 839"/>
              <a:gd name="T14" fmla="*/ 1431 w 2122"/>
              <a:gd name="T15" fmla="*/ 637 h 839"/>
              <a:gd name="T16" fmla="*/ 1594 w 2122"/>
              <a:gd name="T17" fmla="*/ 667 h 839"/>
              <a:gd name="T18" fmla="*/ 1783 w 2122"/>
              <a:gd name="T19" fmla="*/ 796 h 839"/>
              <a:gd name="T20" fmla="*/ 2057 w 2122"/>
              <a:gd name="T21" fmla="*/ 839 h 839"/>
              <a:gd name="T22" fmla="*/ 2122 w 2122"/>
              <a:gd name="T23" fmla="*/ 800 h 839"/>
              <a:gd name="T24" fmla="*/ 2030 w 2122"/>
              <a:gd name="T25" fmla="*/ 634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2" h="839">
                <a:moveTo>
                  <a:pt x="0" y="0"/>
                </a:moveTo>
                <a:lnTo>
                  <a:pt x="21" y="406"/>
                </a:lnTo>
                <a:lnTo>
                  <a:pt x="25" y="528"/>
                </a:lnTo>
                <a:lnTo>
                  <a:pt x="335" y="616"/>
                </a:lnTo>
                <a:lnTo>
                  <a:pt x="603" y="690"/>
                </a:lnTo>
                <a:lnTo>
                  <a:pt x="942" y="608"/>
                </a:lnTo>
                <a:lnTo>
                  <a:pt x="1274" y="608"/>
                </a:lnTo>
                <a:lnTo>
                  <a:pt x="1431" y="637"/>
                </a:lnTo>
                <a:lnTo>
                  <a:pt x="1594" y="667"/>
                </a:lnTo>
                <a:cubicBezTo>
                  <a:pt x="1653" y="693"/>
                  <a:pt x="1706" y="767"/>
                  <a:pt x="1783" y="796"/>
                </a:cubicBezTo>
                <a:cubicBezTo>
                  <a:pt x="1860" y="825"/>
                  <a:pt x="2001" y="838"/>
                  <a:pt x="2057" y="839"/>
                </a:cubicBezTo>
                <a:lnTo>
                  <a:pt x="2122" y="800"/>
                </a:lnTo>
                <a:lnTo>
                  <a:pt x="2030" y="634"/>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0" name="Freeform 432"/>
          <p:cNvSpPr>
            <a:spLocks/>
          </p:cNvSpPr>
          <p:nvPr/>
        </p:nvSpPr>
        <p:spPr bwMode="auto">
          <a:xfrm>
            <a:off x="6834189" y="666750"/>
            <a:ext cx="2352675" cy="2084388"/>
          </a:xfrm>
          <a:custGeom>
            <a:avLst/>
            <a:gdLst>
              <a:gd name="T0" fmla="*/ 0 w 4000"/>
              <a:gd name="T1" fmla="*/ 2488 h 3544"/>
              <a:gd name="T2" fmla="*/ 104 w 4000"/>
              <a:gd name="T3" fmla="*/ 2784 h 3544"/>
              <a:gd name="T4" fmla="*/ 312 w 4000"/>
              <a:gd name="T5" fmla="*/ 2928 h 3544"/>
              <a:gd name="T6" fmla="*/ 800 w 4000"/>
              <a:gd name="T7" fmla="*/ 2848 h 3544"/>
              <a:gd name="T8" fmla="*/ 1208 w 4000"/>
              <a:gd name="T9" fmla="*/ 3320 h 3544"/>
              <a:gd name="T10" fmla="*/ 1784 w 4000"/>
              <a:gd name="T11" fmla="*/ 3544 h 3544"/>
              <a:gd name="T12" fmla="*/ 2448 w 4000"/>
              <a:gd name="T13" fmla="*/ 2680 h 3544"/>
              <a:gd name="T14" fmla="*/ 2912 w 4000"/>
              <a:gd name="T15" fmla="*/ 2232 h 3544"/>
              <a:gd name="T16" fmla="*/ 3232 w 4000"/>
              <a:gd name="T17" fmla="*/ 1912 h 3544"/>
              <a:gd name="T18" fmla="*/ 3568 w 4000"/>
              <a:gd name="T19" fmla="*/ 1568 h 3544"/>
              <a:gd name="T20" fmla="*/ 3744 w 4000"/>
              <a:gd name="T21" fmla="*/ 1312 h 3544"/>
              <a:gd name="T22" fmla="*/ 3800 w 4000"/>
              <a:gd name="T23" fmla="*/ 1008 h 3544"/>
              <a:gd name="T24" fmla="*/ 3904 w 4000"/>
              <a:gd name="T25" fmla="*/ 656 h 3544"/>
              <a:gd name="T26" fmla="*/ 3904 w 4000"/>
              <a:gd name="T27" fmla="*/ 360 h 3544"/>
              <a:gd name="T28" fmla="*/ 4000 w 4000"/>
              <a:gd name="T29" fmla="*/ 0 h 3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0" h="3544">
                <a:moveTo>
                  <a:pt x="0" y="2488"/>
                </a:moveTo>
                <a:lnTo>
                  <a:pt x="104" y="2784"/>
                </a:lnTo>
                <a:lnTo>
                  <a:pt x="312" y="2928"/>
                </a:lnTo>
                <a:lnTo>
                  <a:pt x="800" y="2848"/>
                </a:lnTo>
                <a:lnTo>
                  <a:pt x="1208" y="3320"/>
                </a:lnTo>
                <a:lnTo>
                  <a:pt x="1784" y="3544"/>
                </a:lnTo>
                <a:lnTo>
                  <a:pt x="2448" y="2680"/>
                </a:lnTo>
                <a:lnTo>
                  <a:pt x="2912" y="2232"/>
                </a:lnTo>
                <a:lnTo>
                  <a:pt x="3232" y="1912"/>
                </a:lnTo>
                <a:lnTo>
                  <a:pt x="3568" y="1568"/>
                </a:lnTo>
                <a:lnTo>
                  <a:pt x="3744" y="1312"/>
                </a:lnTo>
                <a:lnTo>
                  <a:pt x="3800" y="1008"/>
                </a:lnTo>
                <a:lnTo>
                  <a:pt x="3904" y="656"/>
                </a:lnTo>
                <a:lnTo>
                  <a:pt x="3904" y="360"/>
                </a:lnTo>
                <a:lnTo>
                  <a:pt x="4000"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1" name="Freeform 433"/>
          <p:cNvSpPr>
            <a:spLocks/>
          </p:cNvSpPr>
          <p:nvPr/>
        </p:nvSpPr>
        <p:spPr bwMode="auto">
          <a:xfrm>
            <a:off x="5308600" y="1774826"/>
            <a:ext cx="2559050" cy="1323975"/>
          </a:xfrm>
          <a:custGeom>
            <a:avLst/>
            <a:gdLst>
              <a:gd name="T0" fmla="*/ 1612 w 1612"/>
              <a:gd name="T1" fmla="*/ 612 h 834"/>
              <a:gd name="T2" fmla="*/ 1528 w 1612"/>
              <a:gd name="T3" fmla="*/ 732 h 834"/>
              <a:gd name="T4" fmla="*/ 1523 w 1612"/>
              <a:gd name="T5" fmla="*/ 834 h 834"/>
              <a:gd name="T6" fmla="*/ 1274 w 1612"/>
              <a:gd name="T7" fmla="*/ 727 h 834"/>
              <a:gd name="T8" fmla="*/ 1101 w 1612"/>
              <a:gd name="T9" fmla="*/ 696 h 834"/>
              <a:gd name="T10" fmla="*/ 1052 w 1612"/>
              <a:gd name="T11" fmla="*/ 736 h 834"/>
              <a:gd name="T12" fmla="*/ 523 w 1612"/>
              <a:gd name="T13" fmla="*/ 509 h 834"/>
              <a:gd name="T14" fmla="*/ 451 w 1612"/>
              <a:gd name="T15" fmla="*/ 545 h 834"/>
              <a:gd name="T16" fmla="*/ 318 w 1612"/>
              <a:gd name="T17" fmla="*/ 488 h 834"/>
              <a:gd name="T18" fmla="*/ 250 w 1612"/>
              <a:gd name="T19" fmla="*/ 268 h 834"/>
              <a:gd name="T20" fmla="*/ 4 w 1612"/>
              <a:gd name="T21" fmla="*/ 206 h 834"/>
              <a:gd name="T22" fmla="*/ 0 w 1612"/>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2" h="834">
                <a:moveTo>
                  <a:pt x="1612" y="612"/>
                </a:moveTo>
                <a:lnTo>
                  <a:pt x="1528" y="732"/>
                </a:lnTo>
                <a:lnTo>
                  <a:pt x="1523" y="834"/>
                </a:lnTo>
                <a:lnTo>
                  <a:pt x="1274" y="727"/>
                </a:lnTo>
                <a:lnTo>
                  <a:pt x="1101" y="696"/>
                </a:lnTo>
                <a:lnTo>
                  <a:pt x="1052" y="736"/>
                </a:lnTo>
                <a:lnTo>
                  <a:pt x="523" y="509"/>
                </a:lnTo>
                <a:lnTo>
                  <a:pt x="451" y="545"/>
                </a:lnTo>
                <a:lnTo>
                  <a:pt x="318" y="488"/>
                </a:lnTo>
                <a:cubicBezTo>
                  <a:pt x="284" y="442"/>
                  <a:pt x="302" y="315"/>
                  <a:pt x="250" y="268"/>
                </a:cubicBezTo>
                <a:cubicBezTo>
                  <a:pt x="198" y="221"/>
                  <a:pt x="46" y="251"/>
                  <a:pt x="4" y="206"/>
                </a:cubicBezTo>
                <a:lnTo>
                  <a:pt x="0"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2" name="Freeform 434"/>
          <p:cNvSpPr>
            <a:spLocks/>
          </p:cNvSpPr>
          <p:nvPr/>
        </p:nvSpPr>
        <p:spPr bwMode="auto">
          <a:xfrm>
            <a:off x="2603501" y="1809750"/>
            <a:ext cx="2066925" cy="3314700"/>
          </a:xfrm>
          <a:custGeom>
            <a:avLst/>
            <a:gdLst>
              <a:gd name="T0" fmla="*/ 976 w 1302"/>
              <a:gd name="T1" fmla="*/ 0 h 2088"/>
              <a:gd name="T2" fmla="*/ 853 w 1302"/>
              <a:gd name="T3" fmla="*/ 545 h 2088"/>
              <a:gd name="T4" fmla="*/ 853 w 1302"/>
              <a:gd name="T5" fmla="*/ 661 h 2088"/>
              <a:gd name="T6" fmla="*/ 880 w 1302"/>
              <a:gd name="T7" fmla="*/ 812 h 2088"/>
              <a:gd name="T8" fmla="*/ 844 w 1302"/>
              <a:gd name="T9" fmla="*/ 1003 h 2088"/>
              <a:gd name="T10" fmla="*/ 1124 w 1302"/>
              <a:gd name="T11" fmla="*/ 1136 h 2088"/>
              <a:gd name="T12" fmla="*/ 1266 w 1302"/>
              <a:gd name="T13" fmla="*/ 1301 h 2088"/>
              <a:gd name="T14" fmla="*/ 1302 w 1302"/>
              <a:gd name="T15" fmla="*/ 1403 h 2088"/>
              <a:gd name="T16" fmla="*/ 1280 w 1302"/>
              <a:gd name="T17" fmla="*/ 1563 h 2088"/>
              <a:gd name="T18" fmla="*/ 1186 w 1302"/>
              <a:gd name="T19" fmla="*/ 1768 h 2088"/>
              <a:gd name="T20" fmla="*/ 1115 w 1302"/>
              <a:gd name="T21" fmla="*/ 1879 h 2088"/>
              <a:gd name="T22" fmla="*/ 1066 w 1302"/>
              <a:gd name="T23" fmla="*/ 1977 h 2088"/>
              <a:gd name="T24" fmla="*/ 1071 w 1302"/>
              <a:gd name="T25" fmla="*/ 2088 h 2088"/>
              <a:gd name="T26" fmla="*/ 848 w 1302"/>
              <a:gd name="T27" fmla="*/ 1986 h 2088"/>
              <a:gd name="T28" fmla="*/ 742 w 1302"/>
              <a:gd name="T29" fmla="*/ 1795 h 2088"/>
              <a:gd name="T30" fmla="*/ 559 w 1302"/>
              <a:gd name="T31" fmla="*/ 1719 h 2088"/>
              <a:gd name="T32" fmla="*/ 439 w 1302"/>
              <a:gd name="T33" fmla="*/ 1666 h 2088"/>
              <a:gd name="T34" fmla="*/ 346 w 1302"/>
              <a:gd name="T35" fmla="*/ 1581 h 2088"/>
              <a:gd name="T36" fmla="*/ 0 w 1302"/>
              <a:gd name="T37" fmla="*/ 1590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2" h="2088">
                <a:moveTo>
                  <a:pt x="976" y="0"/>
                </a:moveTo>
                <a:lnTo>
                  <a:pt x="853" y="545"/>
                </a:lnTo>
                <a:lnTo>
                  <a:pt x="853" y="661"/>
                </a:lnTo>
                <a:lnTo>
                  <a:pt x="880" y="812"/>
                </a:lnTo>
                <a:lnTo>
                  <a:pt x="844" y="1003"/>
                </a:lnTo>
                <a:lnTo>
                  <a:pt x="1124" y="1136"/>
                </a:lnTo>
                <a:lnTo>
                  <a:pt x="1266" y="1301"/>
                </a:lnTo>
                <a:lnTo>
                  <a:pt x="1302" y="1403"/>
                </a:lnTo>
                <a:lnTo>
                  <a:pt x="1280" y="1563"/>
                </a:lnTo>
                <a:lnTo>
                  <a:pt x="1186" y="1768"/>
                </a:lnTo>
                <a:lnTo>
                  <a:pt x="1115" y="1879"/>
                </a:lnTo>
                <a:lnTo>
                  <a:pt x="1066" y="1977"/>
                </a:lnTo>
                <a:lnTo>
                  <a:pt x="1071" y="2088"/>
                </a:lnTo>
                <a:lnTo>
                  <a:pt x="848" y="1986"/>
                </a:lnTo>
                <a:lnTo>
                  <a:pt x="742" y="1795"/>
                </a:lnTo>
                <a:lnTo>
                  <a:pt x="559" y="1719"/>
                </a:lnTo>
                <a:lnTo>
                  <a:pt x="439" y="1666"/>
                </a:lnTo>
                <a:lnTo>
                  <a:pt x="346" y="1581"/>
                </a:lnTo>
                <a:lnTo>
                  <a:pt x="0" y="159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3" name="Freeform 435"/>
          <p:cNvSpPr>
            <a:spLocks/>
          </p:cNvSpPr>
          <p:nvPr/>
        </p:nvSpPr>
        <p:spPr bwMode="auto">
          <a:xfrm>
            <a:off x="4318001" y="5130800"/>
            <a:ext cx="1001713" cy="1708150"/>
          </a:xfrm>
          <a:custGeom>
            <a:avLst/>
            <a:gdLst>
              <a:gd name="T0" fmla="*/ 0 w 631"/>
              <a:gd name="T1" fmla="*/ 0 h 1076"/>
              <a:gd name="T2" fmla="*/ 187 w 631"/>
              <a:gd name="T3" fmla="*/ 71 h 1076"/>
              <a:gd name="T4" fmla="*/ 262 w 631"/>
              <a:gd name="T5" fmla="*/ 213 h 1076"/>
              <a:gd name="T6" fmla="*/ 400 w 631"/>
              <a:gd name="T7" fmla="*/ 329 h 1076"/>
              <a:gd name="T8" fmla="*/ 484 w 631"/>
              <a:gd name="T9" fmla="*/ 400 h 1076"/>
              <a:gd name="T10" fmla="*/ 529 w 631"/>
              <a:gd name="T11" fmla="*/ 614 h 1076"/>
              <a:gd name="T12" fmla="*/ 631 w 631"/>
              <a:gd name="T13" fmla="*/ 698 h 1076"/>
              <a:gd name="T14" fmla="*/ 555 w 631"/>
              <a:gd name="T15" fmla="*/ 796 h 1076"/>
              <a:gd name="T16" fmla="*/ 529 w 631"/>
              <a:gd name="T17" fmla="*/ 107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1" h="1076">
                <a:moveTo>
                  <a:pt x="0" y="0"/>
                </a:moveTo>
                <a:lnTo>
                  <a:pt x="187" y="71"/>
                </a:lnTo>
                <a:lnTo>
                  <a:pt x="262" y="213"/>
                </a:lnTo>
                <a:lnTo>
                  <a:pt x="400" y="329"/>
                </a:lnTo>
                <a:lnTo>
                  <a:pt x="484" y="400"/>
                </a:lnTo>
                <a:lnTo>
                  <a:pt x="529" y="614"/>
                </a:lnTo>
                <a:lnTo>
                  <a:pt x="631" y="698"/>
                </a:lnTo>
                <a:lnTo>
                  <a:pt x="555" y="796"/>
                </a:lnTo>
                <a:lnTo>
                  <a:pt x="529" y="1076"/>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4" name="Freeform 436"/>
          <p:cNvSpPr>
            <a:spLocks/>
          </p:cNvSpPr>
          <p:nvPr/>
        </p:nvSpPr>
        <p:spPr bwMode="auto">
          <a:xfrm>
            <a:off x="5305425" y="3084513"/>
            <a:ext cx="2406650" cy="3148012"/>
          </a:xfrm>
          <a:custGeom>
            <a:avLst/>
            <a:gdLst>
              <a:gd name="T0" fmla="*/ 0 w 4092"/>
              <a:gd name="T1" fmla="*/ 5352 h 5352"/>
              <a:gd name="T2" fmla="*/ 684 w 4092"/>
              <a:gd name="T3" fmla="*/ 4476 h 5352"/>
              <a:gd name="T4" fmla="*/ 1548 w 4092"/>
              <a:gd name="T5" fmla="*/ 4380 h 5352"/>
              <a:gd name="T6" fmla="*/ 2064 w 4092"/>
              <a:gd name="T7" fmla="*/ 4308 h 5352"/>
              <a:gd name="T8" fmla="*/ 2916 w 4092"/>
              <a:gd name="T9" fmla="*/ 3732 h 5352"/>
              <a:gd name="T10" fmla="*/ 3420 w 4092"/>
              <a:gd name="T11" fmla="*/ 3312 h 5352"/>
              <a:gd name="T12" fmla="*/ 3864 w 4092"/>
              <a:gd name="T13" fmla="*/ 2976 h 5352"/>
              <a:gd name="T14" fmla="*/ 3912 w 4092"/>
              <a:gd name="T15" fmla="*/ 2808 h 5352"/>
              <a:gd name="T16" fmla="*/ 3936 w 4092"/>
              <a:gd name="T17" fmla="*/ 2580 h 5352"/>
              <a:gd name="T18" fmla="*/ 4020 w 4092"/>
              <a:gd name="T19" fmla="*/ 1956 h 5352"/>
              <a:gd name="T20" fmla="*/ 4020 w 4092"/>
              <a:gd name="T21" fmla="*/ 1536 h 5352"/>
              <a:gd name="T22" fmla="*/ 4080 w 4092"/>
              <a:gd name="T23" fmla="*/ 924 h 5352"/>
              <a:gd name="T24" fmla="*/ 4056 w 4092"/>
              <a:gd name="T25" fmla="*/ 504 h 5352"/>
              <a:gd name="T26" fmla="*/ 4092 w 4092"/>
              <a:gd name="T27" fmla="*/ 0 h 5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2" h="5352">
                <a:moveTo>
                  <a:pt x="0" y="5352"/>
                </a:moveTo>
                <a:lnTo>
                  <a:pt x="684" y="4476"/>
                </a:lnTo>
                <a:lnTo>
                  <a:pt x="1548" y="4380"/>
                </a:lnTo>
                <a:lnTo>
                  <a:pt x="2064" y="4308"/>
                </a:lnTo>
                <a:lnTo>
                  <a:pt x="2916" y="3732"/>
                </a:lnTo>
                <a:lnTo>
                  <a:pt x="3420" y="3312"/>
                </a:lnTo>
                <a:lnTo>
                  <a:pt x="3864" y="2976"/>
                </a:lnTo>
                <a:lnTo>
                  <a:pt x="3912" y="2808"/>
                </a:lnTo>
                <a:lnTo>
                  <a:pt x="3936" y="2580"/>
                </a:lnTo>
                <a:lnTo>
                  <a:pt x="4020" y="1956"/>
                </a:lnTo>
                <a:lnTo>
                  <a:pt x="4020" y="1536"/>
                </a:lnTo>
                <a:lnTo>
                  <a:pt x="4080" y="924"/>
                </a:lnTo>
                <a:lnTo>
                  <a:pt x="4056" y="504"/>
                </a:lnTo>
                <a:lnTo>
                  <a:pt x="4092" y="0"/>
                </a:ln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5" name="Text Box 437"/>
          <p:cNvSpPr txBox="1">
            <a:spLocks noChangeArrowheads="1"/>
          </p:cNvSpPr>
          <p:nvPr/>
        </p:nvSpPr>
        <p:spPr bwMode="auto">
          <a:xfrm>
            <a:off x="4191000" y="6400801"/>
            <a:ext cx="5645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b="1">
                <a:solidFill>
                  <a:srgbClr val="000000"/>
                </a:solidFill>
                <a:latin typeface="Angsana New" panose="02020603050405020304" pitchFamily="18" charset="-34"/>
                <a:cs typeface="Arial" panose="020B0604020202020204" pitchFamily="34" charset="0"/>
              </a:rPr>
              <a:t>To Albany</a:t>
            </a:r>
          </a:p>
        </p:txBody>
      </p:sp>
      <p:sp>
        <p:nvSpPr>
          <p:cNvPr id="7606" name="Line 438"/>
          <p:cNvSpPr>
            <a:spLocks noChangeShapeType="1"/>
          </p:cNvSpPr>
          <p:nvPr/>
        </p:nvSpPr>
        <p:spPr bwMode="auto">
          <a:xfrm flipH="1">
            <a:off x="5029200" y="6477001"/>
            <a:ext cx="6350" cy="2968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7" name="Rectangle 439"/>
          <p:cNvSpPr>
            <a:spLocks noChangeArrowheads="1"/>
          </p:cNvSpPr>
          <p:nvPr/>
        </p:nvSpPr>
        <p:spPr bwMode="auto">
          <a:xfrm>
            <a:off x="5092700" y="6411913"/>
            <a:ext cx="31750" cy="381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8" name="Rectangle 440"/>
          <p:cNvSpPr>
            <a:spLocks noChangeArrowheads="1"/>
          </p:cNvSpPr>
          <p:nvPr/>
        </p:nvSpPr>
        <p:spPr bwMode="auto">
          <a:xfrm>
            <a:off x="4673601" y="4524375"/>
            <a:ext cx="49213" cy="63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9" name="Rectangle 441"/>
          <p:cNvSpPr>
            <a:spLocks noChangeArrowheads="1"/>
          </p:cNvSpPr>
          <p:nvPr/>
        </p:nvSpPr>
        <p:spPr bwMode="auto">
          <a:xfrm>
            <a:off x="4967288" y="2132014"/>
            <a:ext cx="76200" cy="777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0" name="Rectangle 442"/>
          <p:cNvSpPr>
            <a:spLocks noChangeArrowheads="1"/>
          </p:cNvSpPr>
          <p:nvPr/>
        </p:nvSpPr>
        <p:spPr bwMode="auto">
          <a:xfrm>
            <a:off x="9056689" y="282575"/>
            <a:ext cx="73025" cy="714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1" name="Line 443"/>
          <p:cNvSpPr>
            <a:spLocks noChangeShapeType="1"/>
          </p:cNvSpPr>
          <p:nvPr/>
        </p:nvSpPr>
        <p:spPr bwMode="auto">
          <a:xfrm flipV="1">
            <a:off x="9045575" y="469901"/>
            <a:ext cx="88900" cy="2651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2" name="Text Box 444"/>
          <p:cNvSpPr txBox="1">
            <a:spLocks noChangeArrowheads="1"/>
          </p:cNvSpPr>
          <p:nvPr/>
        </p:nvSpPr>
        <p:spPr bwMode="auto">
          <a:xfrm rot="2610729">
            <a:off x="6186488" y="4692266"/>
            <a:ext cx="1238250" cy="19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613025">
              <a:defRPr>
                <a:solidFill>
                  <a:schemeClr val="tx1"/>
                </a:solidFill>
                <a:latin typeface="Arial" panose="020B0604020202020204" pitchFamily="34" charset="0"/>
              </a:defRPr>
            </a:lvl1pPr>
            <a:lvl2pPr defTabSz="2613025">
              <a:defRPr>
                <a:solidFill>
                  <a:schemeClr val="tx1"/>
                </a:solidFill>
                <a:latin typeface="Arial" panose="020B0604020202020204" pitchFamily="34" charset="0"/>
              </a:defRPr>
            </a:lvl2pPr>
            <a:lvl3pPr defTabSz="2613025">
              <a:defRPr>
                <a:solidFill>
                  <a:schemeClr val="tx1"/>
                </a:solidFill>
                <a:latin typeface="Arial" panose="020B0604020202020204" pitchFamily="34" charset="0"/>
              </a:defRPr>
            </a:lvl3pPr>
            <a:lvl4pPr defTabSz="2613025">
              <a:defRPr>
                <a:solidFill>
                  <a:schemeClr val="tx1"/>
                </a:solidFill>
                <a:latin typeface="Arial" panose="020B0604020202020204" pitchFamily="34" charset="0"/>
              </a:defRPr>
            </a:lvl4pPr>
            <a:lvl5pPr defTabSz="2613025">
              <a:defRPr>
                <a:solidFill>
                  <a:schemeClr val="tx1"/>
                </a:solidFill>
                <a:latin typeface="Arial" panose="020B0604020202020204" pitchFamily="34" charset="0"/>
              </a:defRPr>
            </a:lvl5pPr>
            <a:lvl6pPr defTabSz="2613025" fontAlgn="base">
              <a:spcBef>
                <a:spcPct val="0"/>
              </a:spcBef>
              <a:spcAft>
                <a:spcPct val="0"/>
              </a:spcAft>
              <a:defRPr>
                <a:solidFill>
                  <a:schemeClr val="tx1"/>
                </a:solidFill>
                <a:latin typeface="Arial" panose="020B0604020202020204" pitchFamily="34" charset="0"/>
              </a:defRPr>
            </a:lvl6pPr>
            <a:lvl7pPr defTabSz="2613025" fontAlgn="base">
              <a:spcBef>
                <a:spcPct val="0"/>
              </a:spcBef>
              <a:spcAft>
                <a:spcPct val="0"/>
              </a:spcAft>
              <a:defRPr>
                <a:solidFill>
                  <a:schemeClr val="tx1"/>
                </a:solidFill>
                <a:latin typeface="Arial" panose="020B0604020202020204" pitchFamily="34" charset="0"/>
              </a:defRPr>
            </a:lvl7pPr>
            <a:lvl8pPr defTabSz="2613025" fontAlgn="base">
              <a:spcBef>
                <a:spcPct val="0"/>
              </a:spcBef>
              <a:spcAft>
                <a:spcPct val="0"/>
              </a:spcAft>
              <a:defRPr>
                <a:solidFill>
                  <a:schemeClr val="tx1"/>
                </a:solidFill>
                <a:latin typeface="Arial" panose="020B0604020202020204" pitchFamily="34" charset="0"/>
              </a:defRPr>
            </a:lvl8pPr>
            <a:lvl9pPr defTabSz="2613025" fontAlgn="base">
              <a:spcBef>
                <a:spcPct val="0"/>
              </a:spcBef>
              <a:spcAft>
                <a:spcPct val="0"/>
              </a:spcAft>
              <a:defRPr>
                <a:solidFill>
                  <a:schemeClr val="tx1"/>
                </a:solidFill>
                <a:latin typeface="Arial" panose="020B0604020202020204" pitchFamily="34" charset="0"/>
              </a:defRPr>
            </a:lvl9pPr>
          </a:lstStyle>
          <a:p>
            <a:pPr fontAlgn="base">
              <a:lnSpc>
                <a:spcPct val="50000"/>
              </a:lnSpc>
              <a:spcBef>
                <a:spcPct val="0"/>
              </a:spcBef>
              <a:spcAft>
                <a:spcPct val="0"/>
              </a:spcAft>
            </a:pPr>
            <a:r>
              <a:rPr lang="en-US" altLang="en-US" sz="1200" b="1" i="1">
                <a:solidFill>
                  <a:srgbClr val="000000"/>
                </a:solidFill>
                <a:latin typeface="Times New Roman" panose="02020603050405020304" pitchFamily="18" charset="0"/>
                <a:cs typeface="Arial" panose="020B0604020202020204" pitchFamily="34" charset="0"/>
              </a:rPr>
              <a:t>Mill Creek</a:t>
            </a:r>
          </a:p>
        </p:txBody>
      </p:sp>
      <p:sp>
        <p:nvSpPr>
          <p:cNvPr id="7613" name="Rectangle 445"/>
          <p:cNvSpPr>
            <a:spLocks noChangeArrowheads="1"/>
          </p:cNvSpPr>
          <p:nvPr/>
        </p:nvSpPr>
        <p:spPr bwMode="auto">
          <a:xfrm>
            <a:off x="4214814" y="5205413"/>
            <a:ext cx="60325" cy="63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4" name="Freeform 446"/>
          <p:cNvSpPr>
            <a:spLocks/>
          </p:cNvSpPr>
          <p:nvPr/>
        </p:nvSpPr>
        <p:spPr bwMode="auto">
          <a:xfrm>
            <a:off x="4073526" y="4298950"/>
            <a:ext cx="709613" cy="958850"/>
          </a:xfrm>
          <a:custGeom>
            <a:avLst/>
            <a:gdLst>
              <a:gd name="T0" fmla="*/ 78 w 1206"/>
              <a:gd name="T1" fmla="*/ 1632 h 1632"/>
              <a:gd name="T2" fmla="*/ 0 w 1206"/>
              <a:gd name="T3" fmla="*/ 1596 h 1632"/>
              <a:gd name="T4" fmla="*/ 42 w 1206"/>
              <a:gd name="T5" fmla="*/ 1500 h 1632"/>
              <a:gd name="T6" fmla="*/ 102 w 1206"/>
              <a:gd name="T7" fmla="*/ 1518 h 1632"/>
              <a:gd name="T8" fmla="*/ 156 w 1206"/>
              <a:gd name="T9" fmla="*/ 1422 h 1632"/>
              <a:gd name="T10" fmla="*/ 90 w 1206"/>
              <a:gd name="T11" fmla="*/ 1386 h 1632"/>
              <a:gd name="T12" fmla="*/ 108 w 1206"/>
              <a:gd name="T13" fmla="*/ 1290 h 1632"/>
              <a:gd name="T14" fmla="*/ 174 w 1206"/>
              <a:gd name="T15" fmla="*/ 1314 h 1632"/>
              <a:gd name="T16" fmla="*/ 216 w 1206"/>
              <a:gd name="T17" fmla="*/ 1218 h 1632"/>
              <a:gd name="T18" fmla="*/ 156 w 1206"/>
              <a:gd name="T19" fmla="*/ 1170 h 1632"/>
              <a:gd name="T20" fmla="*/ 180 w 1206"/>
              <a:gd name="T21" fmla="*/ 1086 h 1632"/>
              <a:gd name="T22" fmla="*/ 276 w 1206"/>
              <a:gd name="T23" fmla="*/ 1086 h 1632"/>
              <a:gd name="T24" fmla="*/ 294 w 1206"/>
              <a:gd name="T25" fmla="*/ 1026 h 1632"/>
              <a:gd name="T26" fmla="*/ 246 w 1206"/>
              <a:gd name="T27" fmla="*/ 978 h 1632"/>
              <a:gd name="T28" fmla="*/ 276 w 1206"/>
              <a:gd name="T29" fmla="*/ 900 h 1632"/>
              <a:gd name="T30" fmla="*/ 354 w 1206"/>
              <a:gd name="T31" fmla="*/ 900 h 1632"/>
              <a:gd name="T32" fmla="*/ 360 w 1206"/>
              <a:gd name="T33" fmla="*/ 816 h 1632"/>
              <a:gd name="T34" fmla="*/ 300 w 1206"/>
              <a:gd name="T35" fmla="*/ 786 h 1632"/>
              <a:gd name="T36" fmla="*/ 342 w 1206"/>
              <a:gd name="T37" fmla="*/ 696 h 1632"/>
              <a:gd name="T38" fmla="*/ 432 w 1206"/>
              <a:gd name="T39" fmla="*/ 702 h 1632"/>
              <a:gd name="T40" fmla="*/ 414 w 1206"/>
              <a:gd name="T41" fmla="*/ 594 h 1632"/>
              <a:gd name="T42" fmla="*/ 522 w 1206"/>
              <a:gd name="T43" fmla="*/ 564 h 1632"/>
              <a:gd name="T44" fmla="*/ 540 w 1206"/>
              <a:gd name="T45" fmla="*/ 642 h 1632"/>
              <a:gd name="T46" fmla="*/ 660 w 1206"/>
              <a:gd name="T47" fmla="*/ 618 h 1632"/>
              <a:gd name="T48" fmla="*/ 612 w 1206"/>
              <a:gd name="T49" fmla="*/ 540 h 1632"/>
              <a:gd name="T50" fmla="*/ 720 w 1206"/>
              <a:gd name="T51" fmla="*/ 498 h 1632"/>
              <a:gd name="T52" fmla="*/ 804 w 1206"/>
              <a:gd name="T53" fmla="*/ 522 h 1632"/>
              <a:gd name="T54" fmla="*/ 834 w 1206"/>
              <a:gd name="T55" fmla="*/ 408 h 1632"/>
              <a:gd name="T56" fmla="*/ 840 w 1206"/>
              <a:gd name="T57" fmla="*/ 294 h 1632"/>
              <a:gd name="T58" fmla="*/ 918 w 1206"/>
              <a:gd name="T59" fmla="*/ 312 h 1632"/>
              <a:gd name="T60" fmla="*/ 978 w 1206"/>
              <a:gd name="T61" fmla="*/ 210 h 1632"/>
              <a:gd name="T62" fmla="*/ 918 w 1206"/>
              <a:gd name="T63" fmla="*/ 174 h 1632"/>
              <a:gd name="T64" fmla="*/ 978 w 1206"/>
              <a:gd name="T65" fmla="*/ 0 h 1632"/>
              <a:gd name="T66" fmla="*/ 1116 w 1206"/>
              <a:gd name="T67" fmla="*/ 36 h 1632"/>
              <a:gd name="T68" fmla="*/ 1116 w 1206"/>
              <a:gd name="T69" fmla="*/ 144 h 1632"/>
              <a:gd name="T70" fmla="*/ 1206 w 1206"/>
              <a:gd name="T71" fmla="*/ 138 h 1632"/>
              <a:gd name="T72" fmla="*/ 1206 w 1206"/>
              <a:gd name="T73" fmla="*/ 216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6" h="1632">
                <a:moveTo>
                  <a:pt x="78" y="1632"/>
                </a:moveTo>
                <a:lnTo>
                  <a:pt x="0" y="1596"/>
                </a:lnTo>
                <a:lnTo>
                  <a:pt x="42" y="1500"/>
                </a:lnTo>
                <a:lnTo>
                  <a:pt x="102" y="1518"/>
                </a:lnTo>
                <a:lnTo>
                  <a:pt x="156" y="1422"/>
                </a:lnTo>
                <a:lnTo>
                  <a:pt x="90" y="1386"/>
                </a:lnTo>
                <a:lnTo>
                  <a:pt x="108" y="1290"/>
                </a:lnTo>
                <a:lnTo>
                  <a:pt x="174" y="1314"/>
                </a:lnTo>
                <a:lnTo>
                  <a:pt x="216" y="1218"/>
                </a:lnTo>
                <a:lnTo>
                  <a:pt x="156" y="1170"/>
                </a:lnTo>
                <a:lnTo>
                  <a:pt x="180" y="1086"/>
                </a:lnTo>
                <a:cubicBezTo>
                  <a:pt x="278" y="1092"/>
                  <a:pt x="276" y="1124"/>
                  <a:pt x="276" y="1086"/>
                </a:cubicBezTo>
                <a:lnTo>
                  <a:pt x="294" y="1026"/>
                </a:lnTo>
                <a:cubicBezTo>
                  <a:pt x="278" y="1010"/>
                  <a:pt x="246" y="978"/>
                  <a:pt x="246" y="978"/>
                </a:cubicBezTo>
                <a:lnTo>
                  <a:pt x="276" y="900"/>
                </a:lnTo>
                <a:lnTo>
                  <a:pt x="354" y="900"/>
                </a:lnTo>
                <a:lnTo>
                  <a:pt x="360" y="816"/>
                </a:lnTo>
                <a:lnTo>
                  <a:pt x="300" y="786"/>
                </a:lnTo>
                <a:cubicBezTo>
                  <a:pt x="337" y="694"/>
                  <a:pt x="304" y="696"/>
                  <a:pt x="342" y="696"/>
                </a:cubicBezTo>
                <a:lnTo>
                  <a:pt x="432" y="702"/>
                </a:lnTo>
                <a:lnTo>
                  <a:pt x="414" y="594"/>
                </a:lnTo>
                <a:lnTo>
                  <a:pt x="522" y="564"/>
                </a:lnTo>
                <a:lnTo>
                  <a:pt x="540" y="642"/>
                </a:lnTo>
                <a:lnTo>
                  <a:pt x="660" y="618"/>
                </a:lnTo>
                <a:lnTo>
                  <a:pt x="612" y="540"/>
                </a:lnTo>
                <a:lnTo>
                  <a:pt x="720" y="498"/>
                </a:lnTo>
                <a:lnTo>
                  <a:pt x="804" y="522"/>
                </a:lnTo>
                <a:lnTo>
                  <a:pt x="834" y="408"/>
                </a:lnTo>
                <a:lnTo>
                  <a:pt x="840" y="294"/>
                </a:lnTo>
                <a:lnTo>
                  <a:pt x="918" y="312"/>
                </a:lnTo>
                <a:lnTo>
                  <a:pt x="978" y="210"/>
                </a:lnTo>
                <a:lnTo>
                  <a:pt x="918" y="174"/>
                </a:lnTo>
                <a:lnTo>
                  <a:pt x="978" y="0"/>
                </a:lnTo>
                <a:lnTo>
                  <a:pt x="1116" y="36"/>
                </a:lnTo>
                <a:lnTo>
                  <a:pt x="1116" y="144"/>
                </a:lnTo>
                <a:lnTo>
                  <a:pt x="1206" y="138"/>
                </a:lnTo>
                <a:lnTo>
                  <a:pt x="1206" y="216"/>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5" name="Freeform 447"/>
          <p:cNvSpPr>
            <a:spLocks/>
          </p:cNvSpPr>
          <p:nvPr/>
        </p:nvSpPr>
        <p:spPr bwMode="auto">
          <a:xfrm>
            <a:off x="5175250" y="4683126"/>
            <a:ext cx="222250" cy="398463"/>
          </a:xfrm>
          <a:custGeom>
            <a:avLst/>
            <a:gdLst>
              <a:gd name="T0" fmla="*/ 12 w 378"/>
              <a:gd name="T1" fmla="*/ 0 h 678"/>
              <a:gd name="T2" fmla="*/ 54 w 378"/>
              <a:gd name="T3" fmla="*/ 36 h 678"/>
              <a:gd name="T4" fmla="*/ 0 w 378"/>
              <a:gd name="T5" fmla="*/ 114 h 678"/>
              <a:gd name="T6" fmla="*/ 90 w 378"/>
              <a:gd name="T7" fmla="*/ 162 h 678"/>
              <a:gd name="T8" fmla="*/ 144 w 378"/>
              <a:gd name="T9" fmla="*/ 114 h 678"/>
              <a:gd name="T10" fmla="*/ 210 w 378"/>
              <a:gd name="T11" fmla="*/ 174 h 678"/>
              <a:gd name="T12" fmla="*/ 168 w 378"/>
              <a:gd name="T13" fmla="*/ 246 h 678"/>
              <a:gd name="T14" fmla="*/ 240 w 378"/>
              <a:gd name="T15" fmla="*/ 282 h 678"/>
              <a:gd name="T16" fmla="*/ 282 w 378"/>
              <a:gd name="T17" fmla="*/ 234 h 678"/>
              <a:gd name="T18" fmla="*/ 360 w 378"/>
              <a:gd name="T19" fmla="*/ 270 h 678"/>
              <a:gd name="T20" fmla="*/ 312 w 378"/>
              <a:gd name="T21" fmla="*/ 360 h 678"/>
              <a:gd name="T22" fmla="*/ 378 w 378"/>
              <a:gd name="T23" fmla="*/ 414 h 678"/>
              <a:gd name="T24" fmla="*/ 288 w 378"/>
              <a:gd name="T25" fmla="*/ 510 h 678"/>
              <a:gd name="T26" fmla="*/ 204 w 378"/>
              <a:gd name="T27" fmla="*/ 456 h 678"/>
              <a:gd name="T28" fmla="*/ 162 w 378"/>
              <a:gd name="T29" fmla="*/ 510 h 678"/>
              <a:gd name="T30" fmla="*/ 234 w 378"/>
              <a:gd name="T31" fmla="*/ 570 h 678"/>
              <a:gd name="T32" fmla="*/ 162 w 378"/>
              <a:gd name="T33" fmla="*/ 678 h 678"/>
              <a:gd name="T34" fmla="*/ 108 w 378"/>
              <a:gd name="T35" fmla="*/ 624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 h="678">
                <a:moveTo>
                  <a:pt x="12" y="0"/>
                </a:moveTo>
                <a:lnTo>
                  <a:pt x="54" y="36"/>
                </a:lnTo>
                <a:lnTo>
                  <a:pt x="0" y="114"/>
                </a:lnTo>
                <a:lnTo>
                  <a:pt x="90" y="162"/>
                </a:lnTo>
                <a:lnTo>
                  <a:pt x="144" y="114"/>
                </a:lnTo>
                <a:lnTo>
                  <a:pt x="210" y="174"/>
                </a:lnTo>
                <a:lnTo>
                  <a:pt x="168" y="246"/>
                </a:lnTo>
                <a:lnTo>
                  <a:pt x="240" y="282"/>
                </a:lnTo>
                <a:lnTo>
                  <a:pt x="282" y="234"/>
                </a:lnTo>
                <a:lnTo>
                  <a:pt x="360" y="270"/>
                </a:lnTo>
                <a:lnTo>
                  <a:pt x="312" y="360"/>
                </a:lnTo>
                <a:lnTo>
                  <a:pt x="378" y="414"/>
                </a:lnTo>
                <a:lnTo>
                  <a:pt x="288" y="510"/>
                </a:lnTo>
                <a:lnTo>
                  <a:pt x="204" y="456"/>
                </a:lnTo>
                <a:lnTo>
                  <a:pt x="162" y="510"/>
                </a:lnTo>
                <a:lnTo>
                  <a:pt x="234" y="570"/>
                </a:lnTo>
                <a:lnTo>
                  <a:pt x="162" y="678"/>
                </a:lnTo>
                <a:lnTo>
                  <a:pt x="108" y="624"/>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6" name="Freeform 448"/>
          <p:cNvSpPr>
            <a:spLocks/>
          </p:cNvSpPr>
          <p:nvPr/>
        </p:nvSpPr>
        <p:spPr bwMode="auto">
          <a:xfrm>
            <a:off x="5499101" y="4913314"/>
            <a:ext cx="582613" cy="949325"/>
          </a:xfrm>
          <a:custGeom>
            <a:avLst/>
            <a:gdLst>
              <a:gd name="T0" fmla="*/ 6 w 990"/>
              <a:gd name="T1" fmla="*/ 126 h 1614"/>
              <a:gd name="T2" fmla="*/ 0 w 990"/>
              <a:gd name="T3" fmla="*/ 192 h 1614"/>
              <a:gd name="T4" fmla="*/ 108 w 990"/>
              <a:gd name="T5" fmla="*/ 162 h 1614"/>
              <a:gd name="T6" fmla="*/ 114 w 990"/>
              <a:gd name="T7" fmla="*/ 90 h 1614"/>
              <a:gd name="T8" fmla="*/ 252 w 990"/>
              <a:gd name="T9" fmla="*/ 102 h 1614"/>
              <a:gd name="T10" fmla="*/ 282 w 990"/>
              <a:gd name="T11" fmla="*/ 156 h 1614"/>
              <a:gd name="T12" fmla="*/ 354 w 990"/>
              <a:gd name="T13" fmla="*/ 144 h 1614"/>
              <a:gd name="T14" fmla="*/ 366 w 990"/>
              <a:gd name="T15" fmla="*/ 60 h 1614"/>
              <a:gd name="T16" fmla="*/ 456 w 990"/>
              <a:gd name="T17" fmla="*/ 60 h 1614"/>
              <a:gd name="T18" fmla="*/ 468 w 990"/>
              <a:gd name="T19" fmla="*/ 138 h 1614"/>
              <a:gd name="T20" fmla="*/ 540 w 990"/>
              <a:gd name="T21" fmla="*/ 126 h 1614"/>
              <a:gd name="T22" fmla="*/ 540 w 990"/>
              <a:gd name="T23" fmla="*/ 54 h 1614"/>
              <a:gd name="T24" fmla="*/ 642 w 990"/>
              <a:gd name="T25" fmla="*/ 48 h 1614"/>
              <a:gd name="T26" fmla="*/ 648 w 990"/>
              <a:gd name="T27" fmla="*/ 120 h 1614"/>
              <a:gd name="T28" fmla="*/ 786 w 990"/>
              <a:gd name="T29" fmla="*/ 102 h 1614"/>
              <a:gd name="T30" fmla="*/ 768 w 990"/>
              <a:gd name="T31" fmla="*/ 42 h 1614"/>
              <a:gd name="T32" fmla="*/ 936 w 990"/>
              <a:gd name="T33" fmla="*/ 0 h 1614"/>
              <a:gd name="T34" fmla="*/ 990 w 990"/>
              <a:gd name="T35" fmla="*/ 126 h 1614"/>
              <a:gd name="T36" fmla="*/ 924 w 990"/>
              <a:gd name="T37" fmla="*/ 240 h 1614"/>
              <a:gd name="T38" fmla="*/ 864 w 990"/>
              <a:gd name="T39" fmla="*/ 198 h 1614"/>
              <a:gd name="T40" fmla="*/ 798 w 990"/>
              <a:gd name="T41" fmla="*/ 306 h 1614"/>
              <a:gd name="T42" fmla="*/ 864 w 990"/>
              <a:gd name="T43" fmla="*/ 366 h 1614"/>
              <a:gd name="T44" fmla="*/ 822 w 990"/>
              <a:gd name="T45" fmla="*/ 426 h 1614"/>
              <a:gd name="T46" fmla="*/ 738 w 990"/>
              <a:gd name="T47" fmla="*/ 378 h 1614"/>
              <a:gd name="T48" fmla="*/ 684 w 990"/>
              <a:gd name="T49" fmla="*/ 468 h 1614"/>
              <a:gd name="T50" fmla="*/ 762 w 990"/>
              <a:gd name="T51" fmla="*/ 522 h 1614"/>
              <a:gd name="T52" fmla="*/ 696 w 990"/>
              <a:gd name="T53" fmla="*/ 612 h 1614"/>
              <a:gd name="T54" fmla="*/ 630 w 990"/>
              <a:gd name="T55" fmla="*/ 576 h 1614"/>
              <a:gd name="T56" fmla="*/ 570 w 990"/>
              <a:gd name="T57" fmla="*/ 672 h 1614"/>
              <a:gd name="T58" fmla="*/ 624 w 990"/>
              <a:gd name="T59" fmla="*/ 720 h 1614"/>
              <a:gd name="T60" fmla="*/ 600 w 990"/>
              <a:gd name="T61" fmla="*/ 792 h 1614"/>
              <a:gd name="T62" fmla="*/ 534 w 990"/>
              <a:gd name="T63" fmla="*/ 756 h 1614"/>
              <a:gd name="T64" fmla="*/ 456 w 990"/>
              <a:gd name="T65" fmla="*/ 858 h 1614"/>
              <a:gd name="T66" fmla="*/ 522 w 990"/>
              <a:gd name="T67" fmla="*/ 894 h 1614"/>
              <a:gd name="T68" fmla="*/ 486 w 990"/>
              <a:gd name="T69" fmla="*/ 972 h 1614"/>
              <a:gd name="T70" fmla="*/ 396 w 990"/>
              <a:gd name="T71" fmla="*/ 930 h 1614"/>
              <a:gd name="T72" fmla="*/ 354 w 990"/>
              <a:gd name="T73" fmla="*/ 1014 h 1614"/>
              <a:gd name="T74" fmla="*/ 408 w 990"/>
              <a:gd name="T75" fmla="*/ 1062 h 1614"/>
              <a:gd name="T76" fmla="*/ 360 w 990"/>
              <a:gd name="T77" fmla="*/ 1140 h 1614"/>
              <a:gd name="T78" fmla="*/ 294 w 990"/>
              <a:gd name="T79" fmla="*/ 1110 h 1614"/>
              <a:gd name="T80" fmla="*/ 228 w 990"/>
              <a:gd name="T81" fmla="*/ 1194 h 1614"/>
              <a:gd name="T82" fmla="*/ 324 w 990"/>
              <a:gd name="T83" fmla="*/ 1248 h 1614"/>
              <a:gd name="T84" fmla="*/ 288 w 990"/>
              <a:gd name="T85" fmla="*/ 1314 h 1614"/>
              <a:gd name="T86" fmla="*/ 222 w 990"/>
              <a:gd name="T87" fmla="*/ 1266 h 1614"/>
              <a:gd name="T88" fmla="*/ 138 w 990"/>
              <a:gd name="T89" fmla="*/ 1338 h 1614"/>
              <a:gd name="T90" fmla="*/ 222 w 990"/>
              <a:gd name="T91" fmla="*/ 1416 h 1614"/>
              <a:gd name="T92" fmla="*/ 288 w 990"/>
              <a:gd name="T93" fmla="*/ 1350 h 1614"/>
              <a:gd name="T94" fmla="*/ 414 w 990"/>
              <a:gd name="T95" fmla="*/ 1428 h 1614"/>
              <a:gd name="T96" fmla="*/ 366 w 990"/>
              <a:gd name="T97" fmla="*/ 1500 h 1614"/>
              <a:gd name="T98" fmla="*/ 450 w 990"/>
              <a:gd name="T99" fmla="*/ 1554 h 1614"/>
              <a:gd name="T100" fmla="*/ 534 w 990"/>
              <a:gd name="T101" fmla="*/ 1518 h 1614"/>
              <a:gd name="T102" fmla="*/ 552 w 990"/>
              <a:gd name="T103" fmla="*/ 1614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0" h="1614">
                <a:moveTo>
                  <a:pt x="6" y="126"/>
                </a:moveTo>
                <a:lnTo>
                  <a:pt x="0" y="192"/>
                </a:lnTo>
                <a:lnTo>
                  <a:pt x="108" y="162"/>
                </a:lnTo>
                <a:lnTo>
                  <a:pt x="114" y="90"/>
                </a:lnTo>
                <a:lnTo>
                  <a:pt x="252" y="102"/>
                </a:lnTo>
                <a:lnTo>
                  <a:pt x="282" y="156"/>
                </a:lnTo>
                <a:lnTo>
                  <a:pt x="354" y="144"/>
                </a:lnTo>
                <a:lnTo>
                  <a:pt x="366" y="60"/>
                </a:lnTo>
                <a:lnTo>
                  <a:pt x="456" y="60"/>
                </a:lnTo>
                <a:lnTo>
                  <a:pt x="468" y="138"/>
                </a:lnTo>
                <a:lnTo>
                  <a:pt x="540" y="126"/>
                </a:lnTo>
                <a:lnTo>
                  <a:pt x="540" y="54"/>
                </a:lnTo>
                <a:lnTo>
                  <a:pt x="642" y="48"/>
                </a:lnTo>
                <a:lnTo>
                  <a:pt x="648" y="120"/>
                </a:lnTo>
                <a:lnTo>
                  <a:pt x="786" y="102"/>
                </a:lnTo>
                <a:lnTo>
                  <a:pt x="768" y="42"/>
                </a:lnTo>
                <a:lnTo>
                  <a:pt x="936" y="0"/>
                </a:lnTo>
                <a:lnTo>
                  <a:pt x="990" y="126"/>
                </a:lnTo>
                <a:lnTo>
                  <a:pt x="924" y="240"/>
                </a:lnTo>
                <a:lnTo>
                  <a:pt x="864" y="198"/>
                </a:lnTo>
                <a:lnTo>
                  <a:pt x="798" y="306"/>
                </a:lnTo>
                <a:lnTo>
                  <a:pt x="864" y="366"/>
                </a:lnTo>
                <a:lnTo>
                  <a:pt x="822" y="426"/>
                </a:lnTo>
                <a:lnTo>
                  <a:pt x="738" y="378"/>
                </a:lnTo>
                <a:lnTo>
                  <a:pt x="684" y="468"/>
                </a:lnTo>
                <a:lnTo>
                  <a:pt x="762" y="522"/>
                </a:lnTo>
                <a:lnTo>
                  <a:pt x="696" y="612"/>
                </a:lnTo>
                <a:lnTo>
                  <a:pt x="630" y="576"/>
                </a:lnTo>
                <a:lnTo>
                  <a:pt x="570" y="672"/>
                </a:lnTo>
                <a:lnTo>
                  <a:pt x="624" y="720"/>
                </a:lnTo>
                <a:lnTo>
                  <a:pt x="600" y="792"/>
                </a:lnTo>
                <a:lnTo>
                  <a:pt x="534" y="756"/>
                </a:lnTo>
                <a:lnTo>
                  <a:pt x="456" y="858"/>
                </a:lnTo>
                <a:lnTo>
                  <a:pt x="522" y="894"/>
                </a:lnTo>
                <a:lnTo>
                  <a:pt x="486" y="972"/>
                </a:lnTo>
                <a:lnTo>
                  <a:pt x="396" y="930"/>
                </a:lnTo>
                <a:lnTo>
                  <a:pt x="354" y="1014"/>
                </a:lnTo>
                <a:lnTo>
                  <a:pt x="408" y="1062"/>
                </a:lnTo>
                <a:lnTo>
                  <a:pt x="360" y="1140"/>
                </a:lnTo>
                <a:lnTo>
                  <a:pt x="294" y="1110"/>
                </a:lnTo>
                <a:lnTo>
                  <a:pt x="228" y="1194"/>
                </a:lnTo>
                <a:lnTo>
                  <a:pt x="324" y="1248"/>
                </a:lnTo>
                <a:lnTo>
                  <a:pt x="288" y="1314"/>
                </a:lnTo>
                <a:lnTo>
                  <a:pt x="222" y="1266"/>
                </a:lnTo>
                <a:lnTo>
                  <a:pt x="138" y="1338"/>
                </a:lnTo>
                <a:lnTo>
                  <a:pt x="222" y="1416"/>
                </a:lnTo>
                <a:lnTo>
                  <a:pt x="288" y="1350"/>
                </a:lnTo>
                <a:lnTo>
                  <a:pt x="414" y="1428"/>
                </a:lnTo>
                <a:lnTo>
                  <a:pt x="366" y="1500"/>
                </a:lnTo>
                <a:lnTo>
                  <a:pt x="450" y="1554"/>
                </a:lnTo>
                <a:lnTo>
                  <a:pt x="534" y="1518"/>
                </a:lnTo>
                <a:lnTo>
                  <a:pt x="552" y="1614"/>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7" name="Freeform 449"/>
          <p:cNvSpPr>
            <a:spLocks/>
          </p:cNvSpPr>
          <p:nvPr/>
        </p:nvSpPr>
        <p:spPr bwMode="auto">
          <a:xfrm>
            <a:off x="5365751" y="6003925"/>
            <a:ext cx="250825" cy="298450"/>
          </a:xfrm>
          <a:custGeom>
            <a:avLst/>
            <a:gdLst>
              <a:gd name="T0" fmla="*/ 0 w 426"/>
              <a:gd name="T1" fmla="*/ 450 h 510"/>
              <a:gd name="T2" fmla="*/ 60 w 426"/>
              <a:gd name="T3" fmla="*/ 510 h 510"/>
              <a:gd name="T4" fmla="*/ 144 w 426"/>
              <a:gd name="T5" fmla="*/ 408 h 510"/>
              <a:gd name="T6" fmla="*/ 78 w 426"/>
              <a:gd name="T7" fmla="*/ 354 h 510"/>
              <a:gd name="T8" fmla="*/ 144 w 426"/>
              <a:gd name="T9" fmla="*/ 282 h 510"/>
              <a:gd name="T10" fmla="*/ 216 w 426"/>
              <a:gd name="T11" fmla="*/ 318 h 510"/>
              <a:gd name="T12" fmla="*/ 294 w 426"/>
              <a:gd name="T13" fmla="*/ 234 h 510"/>
              <a:gd name="T14" fmla="*/ 240 w 426"/>
              <a:gd name="T15" fmla="*/ 198 h 510"/>
              <a:gd name="T16" fmla="*/ 288 w 426"/>
              <a:gd name="T17" fmla="*/ 120 h 510"/>
              <a:gd name="T18" fmla="*/ 348 w 426"/>
              <a:gd name="T19" fmla="*/ 132 h 510"/>
              <a:gd name="T20" fmla="*/ 426 w 426"/>
              <a:gd name="T21" fmla="*/ 48 h 510"/>
              <a:gd name="T22" fmla="*/ 366 w 426"/>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510">
                <a:moveTo>
                  <a:pt x="0" y="450"/>
                </a:moveTo>
                <a:lnTo>
                  <a:pt x="60" y="510"/>
                </a:lnTo>
                <a:lnTo>
                  <a:pt x="144" y="408"/>
                </a:lnTo>
                <a:lnTo>
                  <a:pt x="78" y="354"/>
                </a:lnTo>
                <a:lnTo>
                  <a:pt x="144" y="282"/>
                </a:lnTo>
                <a:lnTo>
                  <a:pt x="216" y="318"/>
                </a:lnTo>
                <a:lnTo>
                  <a:pt x="294" y="234"/>
                </a:lnTo>
                <a:lnTo>
                  <a:pt x="240" y="198"/>
                </a:lnTo>
                <a:lnTo>
                  <a:pt x="288" y="120"/>
                </a:lnTo>
                <a:lnTo>
                  <a:pt x="348" y="132"/>
                </a:lnTo>
                <a:lnTo>
                  <a:pt x="426" y="48"/>
                </a:lnTo>
                <a:lnTo>
                  <a:pt x="366" y="0"/>
                </a:ln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8" name="Freeform 450" descr="Large confetti"/>
          <p:cNvSpPr>
            <a:spLocks/>
          </p:cNvSpPr>
          <p:nvPr/>
        </p:nvSpPr>
        <p:spPr bwMode="auto">
          <a:xfrm>
            <a:off x="5372100" y="1109664"/>
            <a:ext cx="1081088" cy="566737"/>
          </a:xfrm>
          <a:custGeom>
            <a:avLst/>
            <a:gdLst>
              <a:gd name="T0" fmla="*/ 1152 w 1839"/>
              <a:gd name="T1" fmla="*/ 893 h 965"/>
              <a:gd name="T2" fmla="*/ 1188 w 1839"/>
              <a:gd name="T3" fmla="*/ 947 h 965"/>
              <a:gd name="T4" fmla="*/ 1332 w 1839"/>
              <a:gd name="T5" fmla="*/ 965 h 965"/>
              <a:gd name="T6" fmla="*/ 1800 w 1839"/>
              <a:gd name="T7" fmla="*/ 947 h 965"/>
              <a:gd name="T8" fmla="*/ 1800 w 1839"/>
              <a:gd name="T9" fmla="*/ 749 h 965"/>
              <a:gd name="T10" fmla="*/ 1746 w 1839"/>
              <a:gd name="T11" fmla="*/ 695 h 965"/>
              <a:gd name="T12" fmla="*/ 1638 w 1839"/>
              <a:gd name="T13" fmla="*/ 623 h 965"/>
              <a:gd name="T14" fmla="*/ 1548 w 1839"/>
              <a:gd name="T15" fmla="*/ 461 h 965"/>
              <a:gd name="T16" fmla="*/ 1530 w 1839"/>
              <a:gd name="T17" fmla="*/ 281 h 965"/>
              <a:gd name="T18" fmla="*/ 1404 w 1839"/>
              <a:gd name="T19" fmla="*/ 83 h 965"/>
              <a:gd name="T20" fmla="*/ 1062 w 1839"/>
              <a:gd name="T21" fmla="*/ 47 h 965"/>
              <a:gd name="T22" fmla="*/ 738 w 1839"/>
              <a:gd name="T23" fmla="*/ 83 h 965"/>
              <a:gd name="T24" fmla="*/ 486 w 1839"/>
              <a:gd name="T25" fmla="*/ 119 h 965"/>
              <a:gd name="T26" fmla="*/ 0 w 1839"/>
              <a:gd name="T27" fmla="*/ 299 h 965"/>
              <a:gd name="T28" fmla="*/ 414 w 1839"/>
              <a:gd name="T29" fmla="*/ 353 h 965"/>
              <a:gd name="T30" fmla="*/ 594 w 1839"/>
              <a:gd name="T31" fmla="*/ 425 h 965"/>
              <a:gd name="T32" fmla="*/ 936 w 1839"/>
              <a:gd name="T33" fmla="*/ 497 h 965"/>
              <a:gd name="T34" fmla="*/ 990 w 1839"/>
              <a:gd name="T35" fmla="*/ 533 h 965"/>
              <a:gd name="T36" fmla="*/ 1044 w 1839"/>
              <a:gd name="T37" fmla="*/ 731 h 965"/>
              <a:gd name="T38" fmla="*/ 1116 w 1839"/>
              <a:gd name="T39" fmla="*/ 839 h 965"/>
              <a:gd name="T40" fmla="*/ 1152 w 1839"/>
              <a:gd name="T41" fmla="*/ 893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9" h="965">
                <a:moveTo>
                  <a:pt x="1152" y="893"/>
                </a:moveTo>
                <a:cubicBezTo>
                  <a:pt x="1164" y="911"/>
                  <a:pt x="1168" y="939"/>
                  <a:pt x="1188" y="947"/>
                </a:cubicBezTo>
                <a:cubicBezTo>
                  <a:pt x="1233" y="965"/>
                  <a:pt x="1284" y="965"/>
                  <a:pt x="1332" y="965"/>
                </a:cubicBezTo>
                <a:cubicBezTo>
                  <a:pt x="1488" y="965"/>
                  <a:pt x="1644" y="953"/>
                  <a:pt x="1800" y="947"/>
                </a:cubicBezTo>
                <a:cubicBezTo>
                  <a:pt x="1826" y="869"/>
                  <a:pt x="1839" y="856"/>
                  <a:pt x="1800" y="749"/>
                </a:cubicBezTo>
                <a:cubicBezTo>
                  <a:pt x="1791" y="725"/>
                  <a:pt x="1766" y="711"/>
                  <a:pt x="1746" y="695"/>
                </a:cubicBezTo>
                <a:cubicBezTo>
                  <a:pt x="1712" y="668"/>
                  <a:pt x="1638" y="623"/>
                  <a:pt x="1638" y="623"/>
                </a:cubicBezTo>
                <a:cubicBezTo>
                  <a:pt x="1602" y="569"/>
                  <a:pt x="1584" y="515"/>
                  <a:pt x="1548" y="461"/>
                </a:cubicBezTo>
                <a:cubicBezTo>
                  <a:pt x="1542" y="401"/>
                  <a:pt x="1557" y="335"/>
                  <a:pt x="1530" y="281"/>
                </a:cubicBezTo>
                <a:cubicBezTo>
                  <a:pt x="1491" y="202"/>
                  <a:pt x="1473" y="106"/>
                  <a:pt x="1404" y="83"/>
                </a:cubicBezTo>
                <a:cubicBezTo>
                  <a:pt x="1257" y="104"/>
                  <a:pt x="1202" y="0"/>
                  <a:pt x="1062" y="47"/>
                </a:cubicBezTo>
                <a:cubicBezTo>
                  <a:pt x="1026" y="59"/>
                  <a:pt x="776" y="82"/>
                  <a:pt x="738" y="83"/>
                </a:cubicBezTo>
                <a:cubicBezTo>
                  <a:pt x="708" y="89"/>
                  <a:pt x="609" y="83"/>
                  <a:pt x="486" y="119"/>
                </a:cubicBezTo>
                <a:cubicBezTo>
                  <a:pt x="363" y="155"/>
                  <a:pt x="12" y="260"/>
                  <a:pt x="0" y="299"/>
                </a:cubicBezTo>
                <a:cubicBezTo>
                  <a:pt x="181" y="390"/>
                  <a:pt x="15" y="318"/>
                  <a:pt x="414" y="353"/>
                </a:cubicBezTo>
                <a:cubicBezTo>
                  <a:pt x="489" y="360"/>
                  <a:pt x="530" y="397"/>
                  <a:pt x="594" y="425"/>
                </a:cubicBezTo>
                <a:cubicBezTo>
                  <a:pt x="716" y="479"/>
                  <a:pt x="802" y="484"/>
                  <a:pt x="936" y="497"/>
                </a:cubicBezTo>
                <a:cubicBezTo>
                  <a:pt x="954" y="509"/>
                  <a:pt x="979" y="515"/>
                  <a:pt x="990" y="533"/>
                </a:cubicBezTo>
                <a:cubicBezTo>
                  <a:pt x="1076" y="671"/>
                  <a:pt x="986" y="603"/>
                  <a:pt x="1044" y="731"/>
                </a:cubicBezTo>
                <a:cubicBezTo>
                  <a:pt x="1062" y="770"/>
                  <a:pt x="1102" y="798"/>
                  <a:pt x="1116" y="839"/>
                </a:cubicBezTo>
                <a:cubicBezTo>
                  <a:pt x="1136" y="899"/>
                  <a:pt x="1115" y="893"/>
                  <a:pt x="1152" y="89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9" name="Freeform 451" descr="Large confetti"/>
          <p:cNvSpPr>
            <a:spLocks/>
          </p:cNvSpPr>
          <p:nvPr/>
        </p:nvSpPr>
        <p:spPr bwMode="auto">
          <a:xfrm>
            <a:off x="4946650" y="1550989"/>
            <a:ext cx="609600" cy="211137"/>
          </a:xfrm>
          <a:custGeom>
            <a:avLst/>
            <a:gdLst>
              <a:gd name="T0" fmla="*/ 262 w 1036"/>
              <a:gd name="T1" fmla="*/ 10 h 359"/>
              <a:gd name="T2" fmla="*/ 166 w 1036"/>
              <a:gd name="T3" fmla="*/ 16 h 359"/>
              <a:gd name="T4" fmla="*/ 136 w 1036"/>
              <a:gd name="T5" fmla="*/ 58 h 359"/>
              <a:gd name="T6" fmla="*/ 112 w 1036"/>
              <a:gd name="T7" fmla="*/ 94 h 359"/>
              <a:gd name="T8" fmla="*/ 106 w 1036"/>
              <a:gd name="T9" fmla="*/ 172 h 359"/>
              <a:gd name="T10" fmla="*/ 34 w 1036"/>
              <a:gd name="T11" fmla="*/ 232 h 359"/>
              <a:gd name="T12" fmla="*/ 4 w 1036"/>
              <a:gd name="T13" fmla="*/ 286 h 359"/>
              <a:gd name="T14" fmla="*/ 10 w 1036"/>
              <a:gd name="T15" fmla="*/ 352 h 359"/>
              <a:gd name="T16" fmla="*/ 34 w 1036"/>
              <a:gd name="T17" fmla="*/ 346 h 359"/>
              <a:gd name="T18" fmla="*/ 70 w 1036"/>
              <a:gd name="T19" fmla="*/ 334 h 359"/>
              <a:gd name="T20" fmla="*/ 190 w 1036"/>
              <a:gd name="T21" fmla="*/ 298 h 359"/>
              <a:gd name="T22" fmla="*/ 292 w 1036"/>
              <a:gd name="T23" fmla="*/ 226 h 359"/>
              <a:gd name="T24" fmla="*/ 586 w 1036"/>
              <a:gd name="T25" fmla="*/ 244 h 359"/>
              <a:gd name="T26" fmla="*/ 604 w 1036"/>
              <a:gd name="T27" fmla="*/ 262 h 359"/>
              <a:gd name="T28" fmla="*/ 640 w 1036"/>
              <a:gd name="T29" fmla="*/ 274 h 359"/>
              <a:gd name="T30" fmla="*/ 802 w 1036"/>
              <a:gd name="T31" fmla="*/ 268 h 359"/>
              <a:gd name="T32" fmla="*/ 856 w 1036"/>
              <a:gd name="T33" fmla="*/ 250 h 359"/>
              <a:gd name="T34" fmla="*/ 1036 w 1036"/>
              <a:gd name="T35" fmla="*/ 232 h 359"/>
              <a:gd name="T36" fmla="*/ 964 w 1036"/>
              <a:gd name="T37" fmla="*/ 142 h 359"/>
              <a:gd name="T38" fmla="*/ 874 w 1036"/>
              <a:gd name="T39" fmla="*/ 166 h 359"/>
              <a:gd name="T40" fmla="*/ 796 w 1036"/>
              <a:gd name="T41" fmla="*/ 160 h 359"/>
              <a:gd name="T42" fmla="*/ 724 w 1036"/>
              <a:gd name="T43" fmla="*/ 100 h 359"/>
              <a:gd name="T44" fmla="*/ 664 w 1036"/>
              <a:gd name="T45" fmla="*/ 70 h 359"/>
              <a:gd name="T46" fmla="*/ 646 w 1036"/>
              <a:gd name="T47" fmla="*/ 64 h 359"/>
              <a:gd name="T48" fmla="*/ 538 w 1036"/>
              <a:gd name="T49" fmla="*/ 76 h 359"/>
              <a:gd name="T50" fmla="*/ 502 w 1036"/>
              <a:gd name="T51" fmla="*/ 22 h 359"/>
              <a:gd name="T52" fmla="*/ 466 w 1036"/>
              <a:gd name="T53" fmla="*/ 10 h 359"/>
              <a:gd name="T54" fmla="*/ 310 w 1036"/>
              <a:gd name="T55" fmla="*/ 16 h 359"/>
              <a:gd name="T56" fmla="*/ 274 w 1036"/>
              <a:gd name="T57" fmla="*/ 4 h 359"/>
              <a:gd name="T58" fmla="*/ 238 w 1036"/>
              <a:gd name="T59" fmla="*/ 10 h 359"/>
              <a:gd name="T60" fmla="*/ 262 w 1036"/>
              <a:gd name="T61" fmla="*/ 1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6" h="359">
                <a:moveTo>
                  <a:pt x="262" y="10"/>
                </a:moveTo>
                <a:cubicBezTo>
                  <a:pt x="230" y="12"/>
                  <a:pt x="197" y="9"/>
                  <a:pt x="166" y="16"/>
                </a:cubicBezTo>
                <a:cubicBezTo>
                  <a:pt x="151" y="19"/>
                  <a:pt x="142" y="49"/>
                  <a:pt x="136" y="58"/>
                </a:cubicBezTo>
                <a:cubicBezTo>
                  <a:pt x="129" y="70"/>
                  <a:pt x="112" y="94"/>
                  <a:pt x="112" y="94"/>
                </a:cubicBezTo>
                <a:cubicBezTo>
                  <a:pt x="110" y="120"/>
                  <a:pt x="112" y="147"/>
                  <a:pt x="106" y="172"/>
                </a:cubicBezTo>
                <a:cubicBezTo>
                  <a:pt x="104" y="181"/>
                  <a:pt x="44" y="225"/>
                  <a:pt x="34" y="232"/>
                </a:cubicBezTo>
                <a:cubicBezTo>
                  <a:pt x="22" y="250"/>
                  <a:pt x="16" y="268"/>
                  <a:pt x="4" y="286"/>
                </a:cubicBezTo>
                <a:cubicBezTo>
                  <a:pt x="6" y="308"/>
                  <a:pt x="0" y="332"/>
                  <a:pt x="10" y="352"/>
                </a:cubicBezTo>
                <a:cubicBezTo>
                  <a:pt x="14" y="359"/>
                  <a:pt x="26" y="348"/>
                  <a:pt x="34" y="346"/>
                </a:cubicBezTo>
                <a:cubicBezTo>
                  <a:pt x="46" y="342"/>
                  <a:pt x="58" y="338"/>
                  <a:pt x="70" y="334"/>
                </a:cubicBezTo>
                <a:cubicBezTo>
                  <a:pt x="110" y="321"/>
                  <a:pt x="150" y="311"/>
                  <a:pt x="190" y="298"/>
                </a:cubicBezTo>
                <a:cubicBezTo>
                  <a:pt x="216" y="259"/>
                  <a:pt x="256" y="250"/>
                  <a:pt x="292" y="226"/>
                </a:cubicBezTo>
                <a:cubicBezTo>
                  <a:pt x="376" y="230"/>
                  <a:pt x="509" y="218"/>
                  <a:pt x="586" y="244"/>
                </a:cubicBezTo>
                <a:cubicBezTo>
                  <a:pt x="592" y="250"/>
                  <a:pt x="597" y="258"/>
                  <a:pt x="604" y="262"/>
                </a:cubicBezTo>
                <a:cubicBezTo>
                  <a:pt x="615" y="268"/>
                  <a:pt x="640" y="274"/>
                  <a:pt x="640" y="274"/>
                </a:cubicBezTo>
                <a:cubicBezTo>
                  <a:pt x="694" y="272"/>
                  <a:pt x="748" y="273"/>
                  <a:pt x="802" y="268"/>
                </a:cubicBezTo>
                <a:cubicBezTo>
                  <a:pt x="821" y="266"/>
                  <a:pt x="856" y="250"/>
                  <a:pt x="856" y="250"/>
                </a:cubicBezTo>
                <a:cubicBezTo>
                  <a:pt x="912" y="256"/>
                  <a:pt x="1001" y="285"/>
                  <a:pt x="1036" y="232"/>
                </a:cubicBezTo>
                <a:cubicBezTo>
                  <a:pt x="1023" y="167"/>
                  <a:pt x="1024" y="162"/>
                  <a:pt x="964" y="142"/>
                </a:cubicBezTo>
                <a:cubicBezTo>
                  <a:pt x="922" y="147"/>
                  <a:pt x="906" y="145"/>
                  <a:pt x="874" y="166"/>
                </a:cubicBezTo>
                <a:cubicBezTo>
                  <a:pt x="848" y="164"/>
                  <a:pt x="822" y="165"/>
                  <a:pt x="796" y="160"/>
                </a:cubicBezTo>
                <a:cubicBezTo>
                  <a:pt x="773" y="156"/>
                  <a:pt x="741" y="115"/>
                  <a:pt x="724" y="100"/>
                </a:cubicBezTo>
                <a:cubicBezTo>
                  <a:pt x="697" y="77"/>
                  <a:pt x="701" y="82"/>
                  <a:pt x="664" y="70"/>
                </a:cubicBezTo>
                <a:cubicBezTo>
                  <a:pt x="658" y="68"/>
                  <a:pt x="646" y="64"/>
                  <a:pt x="646" y="64"/>
                </a:cubicBezTo>
                <a:cubicBezTo>
                  <a:pt x="605" y="69"/>
                  <a:pt x="576" y="84"/>
                  <a:pt x="538" y="76"/>
                </a:cubicBezTo>
                <a:cubicBezTo>
                  <a:pt x="526" y="58"/>
                  <a:pt x="514" y="40"/>
                  <a:pt x="502" y="22"/>
                </a:cubicBezTo>
                <a:cubicBezTo>
                  <a:pt x="495" y="11"/>
                  <a:pt x="466" y="10"/>
                  <a:pt x="466" y="10"/>
                </a:cubicBezTo>
                <a:cubicBezTo>
                  <a:pt x="400" y="15"/>
                  <a:pt x="371" y="23"/>
                  <a:pt x="310" y="16"/>
                </a:cubicBezTo>
                <a:cubicBezTo>
                  <a:pt x="298" y="12"/>
                  <a:pt x="286" y="8"/>
                  <a:pt x="274" y="4"/>
                </a:cubicBezTo>
                <a:cubicBezTo>
                  <a:pt x="262" y="0"/>
                  <a:pt x="249" y="5"/>
                  <a:pt x="238" y="10"/>
                </a:cubicBezTo>
                <a:cubicBezTo>
                  <a:pt x="231" y="14"/>
                  <a:pt x="254" y="10"/>
                  <a:pt x="262" y="10"/>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0" name="Freeform 452" descr="Large confetti"/>
          <p:cNvSpPr>
            <a:spLocks/>
          </p:cNvSpPr>
          <p:nvPr/>
        </p:nvSpPr>
        <p:spPr bwMode="auto">
          <a:xfrm>
            <a:off x="6400801" y="858839"/>
            <a:ext cx="422275" cy="993775"/>
          </a:xfrm>
          <a:custGeom>
            <a:avLst/>
            <a:gdLst>
              <a:gd name="T0" fmla="*/ 572 w 716"/>
              <a:gd name="T1" fmla="*/ 24 h 1692"/>
              <a:gd name="T2" fmla="*/ 458 w 716"/>
              <a:gd name="T3" fmla="*/ 84 h 1692"/>
              <a:gd name="T4" fmla="*/ 182 w 716"/>
              <a:gd name="T5" fmla="*/ 78 h 1692"/>
              <a:gd name="T6" fmla="*/ 50 w 716"/>
              <a:gd name="T7" fmla="*/ 192 h 1692"/>
              <a:gd name="T8" fmla="*/ 98 w 716"/>
              <a:gd name="T9" fmla="*/ 456 h 1692"/>
              <a:gd name="T10" fmla="*/ 158 w 716"/>
              <a:gd name="T11" fmla="*/ 528 h 1692"/>
              <a:gd name="T12" fmla="*/ 182 w 716"/>
              <a:gd name="T13" fmla="*/ 564 h 1692"/>
              <a:gd name="T14" fmla="*/ 224 w 716"/>
              <a:gd name="T15" fmla="*/ 912 h 1692"/>
              <a:gd name="T16" fmla="*/ 230 w 716"/>
              <a:gd name="T17" fmla="*/ 936 h 1692"/>
              <a:gd name="T18" fmla="*/ 248 w 716"/>
              <a:gd name="T19" fmla="*/ 954 h 1692"/>
              <a:gd name="T20" fmla="*/ 260 w 716"/>
              <a:gd name="T21" fmla="*/ 1014 h 1692"/>
              <a:gd name="T22" fmla="*/ 302 w 716"/>
              <a:gd name="T23" fmla="*/ 1206 h 1692"/>
              <a:gd name="T24" fmla="*/ 374 w 716"/>
              <a:gd name="T25" fmla="*/ 1260 h 1692"/>
              <a:gd name="T26" fmla="*/ 392 w 716"/>
              <a:gd name="T27" fmla="*/ 1320 h 1692"/>
              <a:gd name="T28" fmla="*/ 404 w 716"/>
              <a:gd name="T29" fmla="*/ 1368 h 1692"/>
              <a:gd name="T30" fmla="*/ 494 w 716"/>
              <a:gd name="T31" fmla="*/ 1572 h 1692"/>
              <a:gd name="T32" fmla="*/ 518 w 716"/>
              <a:gd name="T33" fmla="*/ 1692 h 1692"/>
              <a:gd name="T34" fmla="*/ 602 w 716"/>
              <a:gd name="T35" fmla="*/ 1668 h 1692"/>
              <a:gd name="T36" fmla="*/ 710 w 716"/>
              <a:gd name="T37" fmla="*/ 1542 h 1692"/>
              <a:gd name="T38" fmla="*/ 626 w 716"/>
              <a:gd name="T39" fmla="*/ 1314 h 1692"/>
              <a:gd name="T40" fmla="*/ 644 w 716"/>
              <a:gd name="T41" fmla="*/ 1176 h 1692"/>
              <a:gd name="T42" fmla="*/ 608 w 716"/>
              <a:gd name="T43" fmla="*/ 978 h 1692"/>
              <a:gd name="T44" fmla="*/ 596 w 716"/>
              <a:gd name="T45" fmla="*/ 942 h 1692"/>
              <a:gd name="T46" fmla="*/ 584 w 716"/>
              <a:gd name="T47" fmla="*/ 882 h 1692"/>
              <a:gd name="T48" fmla="*/ 590 w 716"/>
              <a:gd name="T49" fmla="*/ 732 h 1692"/>
              <a:gd name="T50" fmla="*/ 650 w 716"/>
              <a:gd name="T51" fmla="*/ 642 h 1692"/>
              <a:gd name="T52" fmla="*/ 686 w 716"/>
              <a:gd name="T53" fmla="*/ 552 h 1692"/>
              <a:gd name="T54" fmla="*/ 668 w 716"/>
              <a:gd name="T55" fmla="*/ 342 h 1692"/>
              <a:gd name="T56" fmla="*/ 686 w 716"/>
              <a:gd name="T57" fmla="*/ 228 h 1692"/>
              <a:gd name="T58" fmla="*/ 698 w 716"/>
              <a:gd name="T59" fmla="*/ 192 h 1692"/>
              <a:gd name="T60" fmla="*/ 686 w 716"/>
              <a:gd name="T61" fmla="*/ 66 h 1692"/>
              <a:gd name="T62" fmla="*/ 602 w 716"/>
              <a:gd name="T63" fmla="*/ 0 h 1692"/>
              <a:gd name="T64" fmla="*/ 560 w 716"/>
              <a:gd name="T65" fmla="*/ 24 h 1692"/>
              <a:gd name="T66" fmla="*/ 572 w 716"/>
              <a:gd name="T67" fmla="*/ 24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6" h="1692">
                <a:moveTo>
                  <a:pt x="572" y="24"/>
                </a:moveTo>
                <a:cubicBezTo>
                  <a:pt x="531" y="38"/>
                  <a:pt x="500" y="70"/>
                  <a:pt x="458" y="84"/>
                </a:cubicBezTo>
                <a:cubicBezTo>
                  <a:pt x="372" y="81"/>
                  <a:pt x="271" y="68"/>
                  <a:pt x="182" y="78"/>
                </a:cubicBezTo>
                <a:cubicBezTo>
                  <a:pt x="126" y="97"/>
                  <a:pt x="103" y="174"/>
                  <a:pt x="50" y="192"/>
                </a:cubicBezTo>
                <a:cubicBezTo>
                  <a:pt x="0" y="267"/>
                  <a:pt x="41" y="392"/>
                  <a:pt x="98" y="456"/>
                </a:cubicBezTo>
                <a:cubicBezTo>
                  <a:pt x="157" y="522"/>
                  <a:pt x="113" y="461"/>
                  <a:pt x="158" y="528"/>
                </a:cubicBezTo>
                <a:cubicBezTo>
                  <a:pt x="166" y="540"/>
                  <a:pt x="182" y="564"/>
                  <a:pt x="182" y="564"/>
                </a:cubicBezTo>
                <a:cubicBezTo>
                  <a:pt x="186" y="739"/>
                  <a:pt x="149" y="800"/>
                  <a:pt x="224" y="912"/>
                </a:cubicBezTo>
                <a:cubicBezTo>
                  <a:pt x="226" y="920"/>
                  <a:pt x="226" y="929"/>
                  <a:pt x="230" y="936"/>
                </a:cubicBezTo>
                <a:cubicBezTo>
                  <a:pt x="234" y="943"/>
                  <a:pt x="245" y="946"/>
                  <a:pt x="248" y="954"/>
                </a:cubicBezTo>
                <a:cubicBezTo>
                  <a:pt x="256" y="973"/>
                  <a:pt x="255" y="994"/>
                  <a:pt x="260" y="1014"/>
                </a:cubicBezTo>
                <a:cubicBezTo>
                  <a:pt x="262" y="1068"/>
                  <a:pt x="244" y="1168"/>
                  <a:pt x="302" y="1206"/>
                </a:cubicBezTo>
                <a:cubicBezTo>
                  <a:pt x="322" y="1235"/>
                  <a:pt x="346" y="1242"/>
                  <a:pt x="374" y="1260"/>
                </a:cubicBezTo>
                <a:cubicBezTo>
                  <a:pt x="396" y="1293"/>
                  <a:pt x="381" y="1265"/>
                  <a:pt x="392" y="1320"/>
                </a:cubicBezTo>
                <a:cubicBezTo>
                  <a:pt x="395" y="1336"/>
                  <a:pt x="404" y="1368"/>
                  <a:pt x="404" y="1368"/>
                </a:cubicBezTo>
                <a:cubicBezTo>
                  <a:pt x="410" y="1445"/>
                  <a:pt x="405" y="1542"/>
                  <a:pt x="494" y="1572"/>
                </a:cubicBezTo>
                <a:cubicBezTo>
                  <a:pt x="506" y="1609"/>
                  <a:pt x="511" y="1653"/>
                  <a:pt x="518" y="1692"/>
                </a:cubicBezTo>
                <a:cubicBezTo>
                  <a:pt x="557" y="1687"/>
                  <a:pt x="572" y="1688"/>
                  <a:pt x="602" y="1668"/>
                </a:cubicBezTo>
                <a:cubicBezTo>
                  <a:pt x="634" y="1620"/>
                  <a:pt x="685" y="1592"/>
                  <a:pt x="710" y="1542"/>
                </a:cubicBezTo>
                <a:cubicBezTo>
                  <a:pt x="697" y="1445"/>
                  <a:pt x="679" y="1393"/>
                  <a:pt x="626" y="1314"/>
                </a:cubicBezTo>
                <a:cubicBezTo>
                  <a:pt x="630" y="1260"/>
                  <a:pt x="634" y="1225"/>
                  <a:pt x="644" y="1176"/>
                </a:cubicBezTo>
                <a:cubicBezTo>
                  <a:pt x="638" y="1076"/>
                  <a:pt x="631" y="1061"/>
                  <a:pt x="608" y="978"/>
                </a:cubicBezTo>
                <a:cubicBezTo>
                  <a:pt x="605" y="966"/>
                  <a:pt x="600" y="954"/>
                  <a:pt x="596" y="942"/>
                </a:cubicBezTo>
                <a:cubicBezTo>
                  <a:pt x="590" y="923"/>
                  <a:pt x="584" y="882"/>
                  <a:pt x="584" y="882"/>
                </a:cubicBezTo>
                <a:cubicBezTo>
                  <a:pt x="586" y="832"/>
                  <a:pt x="585" y="782"/>
                  <a:pt x="590" y="732"/>
                </a:cubicBezTo>
                <a:cubicBezTo>
                  <a:pt x="593" y="700"/>
                  <a:pt x="635" y="669"/>
                  <a:pt x="650" y="642"/>
                </a:cubicBezTo>
                <a:cubicBezTo>
                  <a:pt x="664" y="616"/>
                  <a:pt x="677" y="580"/>
                  <a:pt x="686" y="552"/>
                </a:cubicBezTo>
                <a:cubicBezTo>
                  <a:pt x="683" y="478"/>
                  <a:pt x="686" y="412"/>
                  <a:pt x="668" y="342"/>
                </a:cubicBezTo>
                <a:cubicBezTo>
                  <a:pt x="675" y="251"/>
                  <a:pt x="666" y="289"/>
                  <a:pt x="686" y="228"/>
                </a:cubicBezTo>
                <a:cubicBezTo>
                  <a:pt x="690" y="216"/>
                  <a:pt x="698" y="192"/>
                  <a:pt x="698" y="192"/>
                </a:cubicBezTo>
                <a:cubicBezTo>
                  <a:pt x="696" y="150"/>
                  <a:pt x="716" y="96"/>
                  <a:pt x="686" y="66"/>
                </a:cubicBezTo>
                <a:cubicBezTo>
                  <a:pt x="677" y="57"/>
                  <a:pt x="611" y="3"/>
                  <a:pt x="602" y="0"/>
                </a:cubicBezTo>
                <a:cubicBezTo>
                  <a:pt x="590" y="2"/>
                  <a:pt x="560" y="1"/>
                  <a:pt x="560" y="24"/>
                </a:cubicBezTo>
                <a:cubicBezTo>
                  <a:pt x="560" y="28"/>
                  <a:pt x="568" y="24"/>
                  <a:pt x="572" y="24"/>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1" name="Freeform 453" descr="Large confetti"/>
          <p:cNvSpPr>
            <a:spLocks/>
          </p:cNvSpPr>
          <p:nvPr/>
        </p:nvSpPr>
        <p:spPr bwMode="auto">
          <a:xfrm>
            <a:off x="5214938" y="3914775"/>
            <a:ext cx="1060450" cy="808038"/>
          </a:xfrm>
          <a:custGeom>
            <a:avLst/>
            <a:gdLst>
              <a:gd name="T0" fmla="*/ 455 w 1805"/>
              <a:gd name="T1" fmla="*/ 78 h 1374"/>
              <a:gd name="T2" fmla="*/ 401 w 1805"/>
              <a:gd name="T3" fmla="*/ 180 h 1374"/>
              <a:gd name="T4" fmla="*/ 347 w 1805"/>
              <a:gd name="T5" fmla="*/ 222 h 1374"/>
              <a:gd name="T6" fmla="*/ 65 w 1805"/>
              <a:gd name="T7" fmla="*/ 228 h 1374"/>
              <a:gd name="T8" fmla="*/ 11 w 1805"/>
              <a:gd name="T9" fmla="*/ 324 h 1374"/>
              <a:gd name="T10" fmla="*/ 23 w 1805"/>
              <a:gd name="T11" fmla="*/ 432 h 1374"/>
              <a:gd name="T12" fmla="*/ 419 w 1805"/>
              <a:gd name="T13" fmla="*/ 534 h 1374"/>
              <a:gd name="T14" fmla="*/ 521 w 1805"/>
              <a:gd name="T15" fmla="*/ 558 h 1374"/>
              <a:gd name="T16" fmla="*/ 761 w 1805"/>
              <a:gd name="T17" fmla="*/ 600 h 1374"/>
              <a:gd name="T18" fmla="*/ 983 w 1805"/>
              <a:gd name="T19" fmla="*/ 858 h 1374"/>
              <a:gd name="T20" fmla="*/ 1133 w 1805"/>
              <a:gd name="T21" fmla="*/ 1002 h 1374"/>
              <a:gd name="T22" fmla="*/ 1217 w 1805"/>
              <a:gd name="T23" fmla="*/ 1062 h 1374"/>
              <a:gd name="T24" fmla="*/ 1253 w 1805"/>
              <a:gd name="T25" fmla="*/ 1086 h 1374"/>
              <a:gd name="T26" fmla="*/ 1271 w 1805"/>
              <a:gd name="T27" fmla="*/ 1098 h 1374"/>
              <a:gd name="T28" fmla="*/ 1349 w 1805"/>
              <a:gd name="T29" fmla="*/ 1194 h 1374"/>
              <a:gd name="T30" fmla="*/ 1433 w 1805"/>
              <a:gd name="T31" fmla="*/ 1296 h 1374"/>
              <a:gd name="T32" fmla="*/ 1625 w 1805"/>
              <a:gd name="T33" fmla="*/ 1374 h 1374"/>
              <a:gd name="T34" fmla="*/ 1739 w 1805"/>
              <a:gd name="T35" fmla="*/ 1350 h 1374"/>
              <a:gd name="T36" fmla="*/ 1805 w 1805"/>
              <a:gd name="T37" fmla="*/ 1266 h 1374"/>
              <a:gd name="T38" fmla="*/ 1781 w 1805"/>
              <a:gd name="T39" fmla="*/ 1182 h 1374"/>
              <a:gd name="T40" fmla="*/ 1721 w 1805"/>
              <a:gd name="T41" fmla="*/ 1152 h 1374"/>
              <a:gd name="T42" fmla="*/ 1601 w 1805"/>
              <a:gd name="T43" fmla="*/ 1110 h 1374"/>
              <a:gd name="T44" fmla="*/ 1493 w 1805"/>
              <a:gd name="T45" fmla="*/ 1038 h 1374"/>
              <a:gd name="T46" fmla="*/ 1379 w 1805"/>
              <a:gd name="T47" fmla="*/ 930 h 1374"/>
              <a:gd name="T48" fmla="*/ 1295 w 1805"/>
              <a:gd name="T49" fmla="*/ 846 h 1374"/>
              <a:gd name="T50" fmla="*/ 1259 w 1805"/>
              <a:gd name="T51" fmla="*/ 810 h 1374"/>
              <a:gd name="T52" fmla="*/ 1241 w 1805"/>
              <a:gd name="T53" fmla="*/ 792 h 1374"/>
              <a:gd name="T54" fmla="*/ 1235 w 1805"/>
              <a:gd name="T55" fmla="*/ 768 h 1374"/>
              <a:gd name="T56" fmla="*/ 1217 w 1805"/>
              <a:gd name="T57" fmla="*/ 750 h 1374"/>
              <a:gd name="T58" fmla="*/ 1199 w 1805"/>
              <a:gd name="T59" fmla="*/ 684 h 1374"/>
              <a:gd name="T60" fmla="*/ 1151 w 1805"/>
              <a:gd name="T61" fmla="*/ 336 h 1374"/>
              <a:gd name="T62" fmla="*/ 1157 w 1805"/>
              <a:gd name="T63" fmla="*/ 228 h 1374"/>
              <a:gd name="T64" fmla="*/ 1223 w 1805"/>
              <a:gd name="T65" fmla="*/ 132 h 1374"/>
              <a:gd name="T66" fmla="*/ 1229 w 1805"/>
              <a:gd name="T67" fmla="*/ 102 h 1374"/>
              <a:gd name="T68" fmla="*/ 1133 w 1805"/>
              <a:gd name="T69" fmla="*/ 0 h 1374"/>
              <a:gd name="T70" fmla="*/ 953 w 1805"/>
              <a:gd name="T71" fmla="*/ 6 h 1374"/>
              <a:gd name="T72" fmla="*/ 839 w 1805"/>
              <a:gd name="T73" fmla="*/ 66 h 1374"/>
              <a:gd name="T74" fmla="*/ 719 w 1805"/>
              <a:gd name="T75" fmla="*/ 138 h 1374"/>
              <a:gd name="T76" fmla="*/ 671 w 1805"/>
              <a:gd name="T77" fmla="*/ 132 h 1374"/>
              <a:gd name="T78" fmla="*/ 623 w 1805"/>
              <a:gd name="T79" fmla="*/ 120 h 1374"/>
              <a:gd name="T80" fmla="*/ 455 w 1805"/>
              <a:gd name="T81" fmla="*/ 78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5" h="1374">
                <a:moveTo>
                  <a:pt x="455" y="78"/>
                </a:moveTo>
                <a:cubicBezTo>
                  <a:pt x="442" y="117"/>
                  <a:pt x="428" y="149"/>
                  <a:pt x="401" y="180"/>
                </a:cubicBezTo>
                <a:cubicBezTo>
                  <a:pt x="386" y="197"/>
                  <a:pt x="347" y="222"/>
                  <a:pt x="347" y="222"/>
                </a:cubicBezTo>
                <a:cubicBezTo>
                  <a:pt x="260" y="217"/>
                  <a:pt x="148" y="200"/>
                  <a:pt x="65" y="228"/>
                </a:cubicBezTo>
                <a:cubicBezTo>
                  <a:pt x="44" y="260"/>
                  <a:pt x="23" y="287"/>
                  <a:pt x="11" y="324"/>
                </a:cubicBezTo>
                <a:cubicBezTo>
                  <a:pt x="14" y="360"/>
                  <a:pt x="0" y="404"/>
                  <a:pt x="23" y="432"/>
                </a:cubicBezTo>
                <a:cubicBezTo>
                  <a:pt x="117" y="545"/>
                  <a:pt x="294" y="530"/>
                  <a:pt x="419" y="534"/>
                </a:cubicBezTo>
                <a:cubicBezTo>
                  <a:pt x="453" y="542"/>
                  <a:pt x="487" y="551"/>
                  <a:pt x="521" y="558"/>
                </a:cubicBezTo>
                <a:cubicBezTo>
                  <a:pt x="588" y="603"/>
                  <a:pt x="686" y="597"/>
                  <a:pt x="761" y="600"/>
                </a:cubicBezTo>
                <a:cubicBezTo>
                  <a:pt x="855" y="663"/>
                  <a:pt x="924" y="763"/>
                  <a:pt x="983" y="858"/>
                </a:cubicBezTo>
                <a:cubicBezTo>
                  <a:pt x="1019" y="916"/>
                  <a:pt x="1064" y="979"/>
                  <a:pt x="1133" y="1002"/>
                </a:cubicBezTo>
                <a:cubicBezTo>
                  <a:pt x="1153" y="1033"/>
                  <a:pt x="1186" y="1044"/>
                  <a:pt x="1217" y="1062"/>
                </a:cubicBezTo>
                <a:cubicBezTo>
                  <a:pt x="1229" y="1069"/>
                  <a:pt x="1241" y="1078"/>
                  <a:pt x="1253" y="1086"/>
                </a:cubicBezTo>
                <a:cubicBezTo>
                  <a:pt x="1259" y="1090"/>
                  <a:pt x="1271" y="1098"/>
                  <a:pt x="1271" y="1098"/>
                </a:cubicBezTo>
                <a:cubicBezTo>
                  <a:pt x="1294" y="1132"/>
                  <a:pt x="1323" y="1162"/>
                  <a:pt x="1349" y="1194"/>
                </a:cubicBezTo>
                <a:cubicBezTo>
                  <a:pt x="1373" y="1223"/>
                  <a:pt x="1401" y="1273"/>
                  <a:pt x="1433" y="1296"/>
                </a:cubicBezTo>
                <a:cubicBezTo>
                  <a:pt x="1490" y="1337"/>
                  <a:pt x="1555" y="1364"/>
                  <a:pt x="1625" y="1374"/>
                </a:cubicBezTo>
                <a:cubicBezTo>
                  <a:pt x="1685" y="1369"/>
                  <a:pt x="1692" y="1366"/>
                  <a:pt x="1739" y="1350"/>
                </a:cubicBezTo>
                <a:cubicBezTo>
                  <a:pt x="1766" y="1323"/>
                  <a:pt x="1792" y="1304"/>
                  <a:pt x="1805" y="1266"/>
                </a:cubicBezTo>
                <a:cubicBezTo>
                  <a:pt x="1801" y="1234"/>
                  <a:pt x="1802" y="1207"/>
                  <a:pt x="1781" y="1182"/>
                </a:cubicBezTo>
                <a:cubicBezTo>
                  <a:pt x="1762" y="1159"/>
                  <a:pt x="1746" y="1163"/>
                  <a:pt x="1721" y="1152"/>
                </a:cubicBezTo>
                <a:cubicBezTo>
                  <a:pt x="1683" y="1136"/>
                  <a:pt x="1642" y="1120"/>
                  <a:pt x="1601" y="1110"/>
                </a:cubicBezTo>
                <a:cubicBezTo>
                  <a:pt x="1565" y="1086"/>
                  <a:pt x="1531" y="1061"/>
                  <a:pt x="1493" y="1038"/>
                </a:cubicBezTo>
                <a:cubicBezTo>
                  <a:pt x="1462" y="1018"/>
                  <a:pt x="1408" y="956"/>
                  <a:pt x="1379" y="930"/>
                </a:cubicBezTo>
                <a:cubicBezTo>
                  <a:pt x="1350" y="903"/>
                  <a:pt x="1323" y="874"/>
                  <a:pt x="1295" y="846"/>
                </a:cubicBezTo>
                <a:cubicBezTo>
                  <a:pt x="1283" y="834"/>
                  <a:pt x="1271" y="822"/>
                  <a:pt x="1259" y="810"/>
                </a:cubicBezTo>
                <a:cubicBezTo>
                  <a:pt x="1253" y="804"/>
                  <a:pt x="1241" y="792"/>
                  <a:pt x="1241" y="792"/>
                </a:cubicBezTo>
                <a:cubicBezTo>
                  <a:pt x="1239" y="784"/>
                  <a:pt x="1239" y="775"/>
                  <a:pt x="1235" y="768"/>
                </a:cubicBezTo>
                <a:cubicBezTo>
                  <a:pt x="1231" y="761"/>
                  <a:pt x="1220" y="758"/>
                  <a:pt x="1217" y="750"/>
                </a:cubicBezTo>
                <a:cubicBezTo>
                  <a:pt x="1208" y="729"/>
                  <a:pt x="1207" y="705"/>
                  <a:pt x="1199" y="684"/>
                </a:cubicBezTo>
                <a:cubicBezTo>
                  <a:pt x="1190" y="570"/>
                  <a:pt x="1174" y="449"/>
                  <a:pt x="1151" y="336"/>
                </a:cubicBezTo>
                <a:cubicBezTo>
                  <a:pt x="1153" y="300"/>
                  <a:pt x="1154" y="264"/>
                  <a:pt x="1157" y="228"/>
                </a:cubicBezTo>
                <a:cubicBezTo>
                  <a:pt x="1159" y="209"/>
                  <a:pt x="1209" y="159"/>
                  <a:pt x="1223" y="132"/>
                </a:cubicBezTo>
                <a:cubicBezTo>
                  <a:pt x="1225" y="122"/>
                  <a:pt x="1229" y="112"/>
                  <a:pt x="1229" y="102"/>
                </a:cubicBezTo>
                <a:cubicBezTo>
                  <a:pt x="1229" y="19"/>
                  <a:pt x="1205" y="14"/>
                  <a:pt x="1133" y="0"/>
                </a:cubicBezTo>
                <a:cubicBezTo>
                  <a:pt x="1073" y="2"/>
                  <a:pt x="1013" y="2"/>
                  <a:pt x="953" y="6"/>
                </a:cubicBezTo>
                <a:cubicBezTo>
                  <a:pt x="893" y="10"/>
                  <a:pt x="877" y="32"/>
                  <a:pt x="839" y="66"/>
                </a:cubicBezTo>
                <a:cubicBezTo>
                  <a:pt x="807" y="95"/>
                  <a:pt x="760" y="124"/>
                  <a:pt x="719" y="138"/>
                </a:cubicBezTo>
                <a:cubicBezTo>
                  <a:pt x="703" y="136"/>
                  <a:pt x="687" y="135"/>
                  <a:pt x="671" y="132"/>
                </a:cubicBezTo>
                <a:cubicBezTo>
                  <a:pt x="655" y="129"/>
                  <a:pt x="623" y="120"/>
                  <a:pt x="623" y="120"/>
                </a:cubicBezTo>
                <a:cubicBezTo>
                  <a:pt x="557" y="70"/>
                  <a:pt x="526" y="113"/>
                  <a:pt x="455" y="78"/>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2" name="Freeform 454" descr="Large confetti"/>
          <p:cNvSpPr>
            <a:spLocks/>
          </p:cNvSpPr>
          <p:nvPr/>
        </p:nvSpPr>
        <p:spPr bwMode="auto">
          <a:xfrm>
            <a:off x="6194426" y="5176839"/>
            <a:ext cx="1884363" cy="1335087"/>
          </a:xfrm>
          <a:custGeom>
            <a:avLst/>
            <a:gdLst>
              <a:gd name="T0" fmla="*/ 78 w 3204"/>
              <a:gd name="T1" fmla="*/ 1992 h 2268"/>
              <a:gd name="T2" fmla="*/ 0 w 3204"/>
              <a:gd name="T3" fmla="*/ 2100 h 2268"/>
              <a:gd name="T4" fmla="*/ 378 w 3204"/>
              <a:gd name="T5" fmla="*/ 2190 h 2268"/>
              <a:gd name="T6" fmla="*/ 516 w 3204"/>
              <a:gd name="T7" fmla="*/ 2160 h 2268"/>
              <a:gd name="T8" fmla="*/ 978 w 3204"/>
              <a:gd name="T9" fmla="*/ 2160 h 2268"/>
              <a:gd name="T10" fmla="*/ 1278 w 3204"/>
              <a:gd name="T11" fmla="*/ 2256 h 2268"/>
              <a:gd name="T12" fmla="*/ 1626 w 3204"/>
              <a:gd name="T13" fmla="*/ 2262 h 2268"/>
              <a:gd name="T14" fmla="*/ 1890 w 3204"/>
              <a:gd name="T15" fmla="*/ 2220 h 2268"/>
              <a:gd name="T16" fmla="*/ 2112 w 3204"/>
              <a:gd name="T17" fmla="*/ 2040 h 2268"/>
              <a:gd name="T18" fmla="*/ 2184 w 3204"/>
              <a:gd name="T19" fmla="*/ 1944 h 2268"/>
              <a:gd name="T20" fmla="*/ 2256 w 3204"/>
              <a:gd name="T21" fmla="*/ 1872 h 2268"/>
              <a:gd name="T22" fmla="*/ 2316 w 3204"/>
              <a:gd name="T23" fmla="*/ 1734 h 2268"/>
              <a:gd name="T24" fmla="*/ 2370 w 3204"/>
              <a:gd name="T25" fmla="*/ 1266 h 2268"/>
              <a:gd name="T26" fmla="*/ 2514 w 3204"/>
              <a:gd name="T27" fmla="*/ 1074 h 2268"/>
              <a:gd name="T28" fmla="*/ 2730 w 3204"/>
              <a:gd name="T29" fmla="*/ 924 h 2268"/>
              <a:gd name="T30" fmla="*/ 2790 w 3204"/>
              <a:gd name="T31" fmla="*/ 858 h 2268"/>
              <a:gd name="T32" fmla="*/ 2856 w 3204"/>
              <a:gd name="T33" fmla="*/ 792 h 2268"/>
              <a:gd name="T34" fmla="*/ 2916 w 3204"/>
              <a:gd name="T35" fmla="*/ 720 h 2268"/>
              <a:gd name="T36" fmla="*/ 2982 w 3204"/>
              <a:gd name="T37" fmla="*/ 618 h 2268"/>
              <a:gd name="T38" fmla="*/ 3138 w 3204"/>
              <a:gd name="T39" fmla="*/ 324 h 2268"/>
              <a:gd name="T40" fmla="*/ 3204 w 3204"/>
              <a:gd name="T41" fmla="*/ 198 h 2268"/>
              <a:gd name="T42" fmla="*/ 3042 w 3204"/>
              <a:gd name="T43" fmla="*/ 0 h 2268"/>
              <a:gd name="T44" fmla="*/ 2946 w 3204"/>
              <a:gd name="T45" fmla="*/ 42 h 2268"/>
              <a:gd name="T46" fmla="*/ 2778 w 3204"/>
              <a:gd name="T47" fmla="*/ 204 h 2268"/>
              <a:gd name="T48" fmla="*/ 2586 w 3204"/>
              <a:gd name="T49" fmla="*/ 420 h 2268"/>
              <a:gd name="T50" fmla="*/ 2478 w 3204"/>
              <a:gd name="T51" fmla="*/ 558 h 2268"/>
              <a:gd name="T52" fmla="*/ 2250 w 3204"/>
              <a:gd name="T53" fmla="*/ 810 h 2268"/>
              <a:gd name="T54" fmla="*/ 2070 w 3204"/>
              <a:gd name="T55" fmla="*/ 948 h 2268"/>
              <a:gd name="T56" fmla="*/ 1974 w 3204"/>
              <a:gd name="T57" fmla="*/ 1032 h 2268"/>
              <a:gd name="T58" fmla="*/ 1836 w 3204"/>
              <a:gd name="T59" fmla="*/ 1086 h 2268"/>
              <a:gd name="T60" fmla="*/ 1470 w 3204"/>
              <a:gd name="T61" fmla="*/ 1194 h 2268"/>
              <a:gd name="T62" fmla="*/ 1386 w 3204"/>
              <a:gd name="T63" fmla="*/ 1284 h 2268"/>
              <a:gd name="T64" fmla="*/ 1128 w 3204"/>
              <a:gd name="T65" fmla="*/ 1422 h 2268"/>
              <a:gd name="T66" fmla="*/ 804 w 3204"/>
              <a:gd name="T67" fmla="*/ 1512 h 2268"/>
              <a:gd name="T68" fmla="*/ 708 w 3204"/>
              <a:gd name="T69" fmla="*/ 1566 h 2268"/>
              <a:gd name="T70" fmla="*/ 564 w 3204"/>
              <a:gd name="T71" fmla="*/ 1746 h 2268"/>
              <a:gd name="T72" fmla="*/ 240 w 3204"/>
              <a:gd name="T73" fmla="*/ 1836 h 2268"/>
              <a:gd name="T74" fmla="*/ 120 w 3204"/>
              <a:gd name="T75" fmla="*/ 1896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4" h="2268">
                <a:moveTo>
                  <a:pt x="132" y="1914"/>
                </a:moveTo>
                <a:cubicBezTo>
                  <a:pt x="109" y="1937"/>
                  <a:pt x="103" y="1970"/>
                  <a:pt x="78" y="1992"/>
                </a:cubicBezTo>
                <a:cubicBezTo>
                  <a:pt x="67" y="2002"/>
                  <a:pt x="42" y="2016"/>
                  <a:pt x="42" y="2016"/>
                </a:cubicBezTo>
                <a:cubicBezTo>
                  <a:pt x="20" y="2049"/>
                  <a:pt x="14" y="2064"/>
                  <a:pt x="0" y="2100"/>
                </a:cubicBezTo>
                <a:cubicBezTo>
                  <a:pt x="12" y="2173"/>
                  <a:pt x="65" y="2189"/>
                  <a:pt x="132" y="2202"/>
                </a:cubicBezTo>
                <a:cubicBezTo>
                  <a:pt x="237" y="2199"/>
                  <a:pt x="299" y="2220"/>
                  <a:pt x="378" y="2190"/>
                </a:cubicBezTo>
                <a:cubicBezTo>
                  <a:pt x="436" y="2168"/>
                  <a:pt x="377" y="2185"/>
                  <a:pt x="456" y="2172"/>
                </a:cubicBezTo>
                <a:cubicBezTo>
                  <a:pt x="476" y="2169"/>
                  <a:pt x="516" y="2160"/>
                  <a:pt x="516" y="2160"/>
                </a:cubicBezTo>
                <a:cubicBezTo>
                  <a:pt x="542" y="2147"/>
                  <a:pt x="560" y="2142"/>
                  <a:pt x="588" y="2136"/>
                </a:cubicBezTo>
                <a:cubicBezTo>
                  <a:pt x="771" y="2143"/>
                  <a:pt x="839" y="2140"/>
                  <a:pt x="978" y="2160"/>
                </a:cubicBezTo>
                <a:cubicBezTo>
                  <a:pt x="1059" y="2187"/>
                  <a:pt x="1137" y="2217"/>
                  <a:pt x="1218" y="2244"/>
                </a:cubicBezTo>
                <a:cubicBezTo>
                  <a:pt x="1254" y="2256"/>
                  <a:pt x="1219" y="2246"/>
                  <a:pt x="1278" y="2256"/>
                </a:cubicBezTo>
                <a:cubicBezTo>
                  <a:pt x="1298" y="2260"/>
                  <a:pt x="1338" y="2268"/>
                  <a:pt x="1338" y="2268"/>
                </a:cubicBezTo>
                <a:cubicBezTo>
                  <a:pt x="1434" y="2266"/>
                  <a:pt x="1530" y="2266"/>
                  <a:pt x="1626" y="2262"/>
                </a:cubicBezTo>
                <a:cubicBezTo>
                  <a:pt x="1672" y="2260"/>
                  <a:pt x="1719" y="2241"/>
                  <a:pt x="1764" y="2232"/>
                </a:cubicBezTo>
                <a:cubicBezTo>
                  <a:pt x="1803" y="2224"/>
                  <a:pt x="1853" y="2223"/>
                  <a:pt x="1890" y="2220"/>
                </a:cubicBezTo>
                <a:cubicBezTo>
                  <a:pt x="1927" y="2211"/>
                  <a:pt x="1941" y="2201"/>
                  <a:pt x="1974" y="2190"/>
                </a:cubicBezTo>
                <a:cubicBezTo>
                  <a:pt x="2025" y="2151"/>
                  <a:pt x="2079" y="2095"/>
                  <a:pt x="2112" y="2040"/>
                </a:cubicBezTo>
                <a:cubicBezTo>
                  <a:pt x="2117" y="2031"/>
                  <a:pt x="2142" y="1974"/>
                  <a:pt x="2148" y="1968"/>
                </a:cubicBezTo>
                <a:cubicBezTo>
                  <a:pt x="2158" y="1958"/>
                  <a:pt x="2172" y="1952"/>
                  <a:pt x="2184" y="1944"/>
                </a:cubicBezTo>
                <a:cubicBezTo>
                  <a:pt x="2195" y="1937"/>
                  <a:pt x="2220" y="1932"/>
                  <a:pt x="2220" y="1932"/>
                </a:cubicBezTo>
                <a:cubicBezTo>
                  <a:pt x="2249" y="1889"/>
                  <a:pt x="2238" y="1909"/>
                  <a:pt x="2256" y="1872"/>
                </a:cubicBezTo>
                <a:cubicBezTo>
                  <a:pt x="2265" y="1829"/>
                  <a:pt x="2283" y="1796"/>
                  <a:pt x="2304" y="1758"/>
                </a:cubicBezTo>
                <a:cubicBezTo>
                  <a:pt x="2308" y="1750"/>
                  <a:pt x="2313" y="1742"/>
                  <a:pt x="2316" y="1734"/>
                </a:cubicBezTo>
                <a:cubicBezTo>
                  <a:pt x="2321" y="1722"/>
                  <a:pt x="2328" y="1698"/>
                  <a:pt x="2328" y="1698"/>
                </a:cubicBezTo>
                <a:cubicBezTo>
                  <a:pt x="2332" y="1492"/>
                  <a:pt x="2317" y="1424"/>
                  <a:pt x="2370" y="1266"/>
                </a:cubicBezTo>
                <a:cubicBezTo>
                  <a:pt x="2381" y="1234"/>
                  <a:pt x="2382" y="1203"/>
                  <a:pt x="2406" y="1176"/>
                </a:cubicBezTo>
                <a:cubicBezTo>
                  <a:pt x="2439" y="1139"/>
                  <a:pt x="2477" y="1107"/>
                  <a:pt x="2514" y="1074"/>
                </a:cubicBezTo>
                <a:cubicBezTo>
                  <a:pt x="2553" y="1039"/>
                  <a:pt x="2596" y="1007"/>
                  <a:pt x="2646" y="990"/>
                </a:cubicBezTo>
                <a:cubicBezTo>
                  <a:pt x="2674" y="968"/>
                  <a:pt x="2703" y="946"/>
                  <a:pt x="2730" y="924"/>
                </a:cubicBezTo>
                <a:cubicBezTo>
                  <a:pt x="2745" y="911"/>
                  <a:pt x="2760" y="898"/>
                  <a:pt x="2772" y="882"/>
                </a:cubicBezTo>
                <a:cubicBezTo>
                  <a:pt x="2778" y="874"/>
                  <a:pt x="2782" y="865"/>
                  <a:pt x="2790" y="858"/>
                </a:cubicBezTo>
                <a:cubicBezTo>
                  <a:pt x="2829" y="824"/>
                  <a:pt x="2812" y="859"/>
                  <a:pt x="2844" y="816"/>
                </a:cubicBezTo>
                <a:cubicBezTo>
                  <a:pt x="2849" y="809"/>
                  <a:pt x="2851" y="799"/>
                  <a:pt x="2856" y="792"/>
                </a:cubicBezTo>
                <a:cubicBezTo>
                  <a:pt x="2863" y="783"/>
                  <a:pt x="2873" y="777"/>
                  <a:pt x="2880" y="768"/>
                </a:cubicBezTo>
                <a:cubicBezTo>
                  <a:pt x="2893" y="753"/>
                  <a:pt x="2916" y="720"/>
                  <a:pt x="2916" y="720"/>
                </a:cubicBezTo>
                <a:cubicBezTo>
                  <a:pt x="2923" y="690"/>
                  <a:pt x="2940" y="678"/>
                  <a:pt x="2958" y="654"/>
                </a:cubicBezTo>
                <a:cubicBezTo>
                  <a:pt x="2977" y="598"/>
                  <a:pt x="2946" y="681"/>
                  <a:pt x="2982" y="618"/>
                </a:cubicBezTo>
                <a:cubicBezTo>
                  <a:pt x="3006" y="576"/>
                  <a:pt x="2967" y="608"/>
                  <a:pt x="3006" y="582"/>
                </a:cubicBezTo>
                <a:cubicBezTo>
                  <a:pt x="3037" y="489"/>
                  <a:pt x="3102" y="415"/>
                  <a:pt x="3138" y="324"/>
                </a:cubicBezTo>
                <a:cubicBezTo>
                  <a:pt x="3153" y="288"/>
                  <a:pt x="3162" y="279"/>
                  <a:pt x="3180" y="246"/>
                </a:cubicBezTo>
                <a:cubicBezTo>
                  <a:pt x="3189" y="230"/>
                  <a:pt x="3204" y="198"/>
                  <a:pt x="3204" y="198"/>
                </a:cubicBezTo>
                <a:cubicBezTo>
                  <a:pt x="3203" y="178"/>
                  <a:pt x="3203" y="120"/>
                  <a:pt x="3192" y="90"/>
                </a:cubicBezTo>
                <a:cubicBezTo>
                  <a:pt x="3171" y="34"/>
                  <a:pt x="3096" y="11"/>
                  <a:pt x="3042" y="0"/>
                </a:cubicBezTo>
                <a:cubicBezTo>
                  <a:pt x="3024" y="2"/>
                  <a:pt x="3005" y="1"/>
                  <a:pt x="2988" y="6"/>
                </a:cubicBezTo>
                <a:cubicBezTo>
                  <a:pt x="2974" y="10"/>
                  <a:pt x="2957" y="33"/>
                  <a:pt x="2946" y="42"/>
                </a:cubicBezTo>
                <a:cubicBezTo>
                  <a:pt x="2913" y="69"/>
                  <a:pt x="2885" y="102"/>
                  <a:pt x="2850" y="126"/>
                </a:cubicBezTo>
                <a:cubicBezTo>
                  <a:pt x="2830" y="156"/>
                  <a:pt x="2797" y="175"/>
                  <a:pt x="2778" y="204"/>
                </a:cubicBezTo>
                <a:cubicBezTo>
                  <a:pt x="2753" y="242"/>
                  <a:pt x="2729" y="285"/>
                  <a:pt x="2688" y="306"/>
                </a:cubicBezTo>
                <a:cubicBezTo>
                  <a:pt x="2674" y="334"/>
                  <a:pt x="2617" y="404"/>
                  <a:pt x="2586" y="420"/>
                </a:cubicBezTo>
                <a:cubicBezTo>
                  <a:pt x="2576" y="461"/>
                  <a:pt x="2534" y="488"/>
                  <a:pt x="2508" y="522"/>
                </a:cubicBezTo>
                <a:cubicBezTo>
                  <a:pt x="2475" y="564"/>
                  <a:pt x="2518" y="532"/>
                  <a:pt x="2478" y="558"/>
                </a:cubicBezTo>
                <a:cubicBezTo>
                  <a:pt x="2461" y="600"/>
                  <a:pt x="2429" y="626"/>
                  <a:pt x="2400" y="660"/>
                </a:cubicBezTo>
                <a:cubicBezTo>
                  <a:pt x="2355" y="713"/>
                  <a:pt x="2303" y="764"/>
                  <a:pt x="2250" y="810"/>
                </a:cubicBezTo>
                <a:cubicBezTo>
                  <a:pt x="2231" y="827"/>
                  <a:pt x="2208" y="840"/>
                  <a:pt x="2190" y="858"/>
                </a:cubicBezTo>
                <a:cubicBezTo>
                  <a:pt x="2158" y="890"/>
                  <a:pt x="2113" y="931"/>
                  <a:pt x="2070" y="948"/>
                </a:cubicBezTo>
                <a:cubicBezTo>
                  <a:pt x="2050" y="978"/>
                  <a:pt x="2021" y="994"/>
                  <a:pt x="1992" y="1014"/>
                </a:cubicBezTo>
                <a:cubicBezTo>
                  <a:pt x="1985" y="1019"/>
                  <a:pt x="1980" y="1026"/>
                  <a:pt x="1974" y="1032"/>
                </a:cubicBezTo>
                <a:cubicBezTo>
                  <a:pt x="1964" y="1040"/>
                  <a:pt x="1955" y="1049"/>
                  <a:pt x="1944" y="1056"/>
                </a:cubicBezTo>
                <a:cubicBezTo>
                  <a:pt x="1911" y="1078"/>
                  <a:pt x="1874" y="1081"/>
                  <a:pt x="1836" y="1086"/>
                </a:cubicBezTo>
                <a:cubicBezTo>
                  <a:pt x="1780" y="1105"/>
                  <a:pt x="1708" y="1111"/>
                  <a:pt x="1650" y="1116"/>
                </a:cubicBezTo>
                <a:cubicBezTo>
                  <a:pt x="1588" y="1137"/>
                  <a:pt x="1529" y="1165"/>
                  <a:pt x="1470" y="1194"/>
                </a:cubicBezTo>
                <a:cubicBezTo>
                  <a:pt x="1410" y="1274"/>
                  <a:pt x="1486" y="1183"/>
                  <a:pt x="1434" y="1224"/>
                </a:cubicBezTo>
                <a:cubicBezTo>
                  <a:pt x="1415" y="1239"/>
                  <a:pt x="1403" y="1267"/>
                  <a:pt x="1386" y="1284"/>
                </a:cubicBezTo>
                <a:cubicBezTo>
                  <a:pt x="1342" y="1328"/>
                  <a:pt x="1292" y="1366"/>
                  <a:pt x="1242" y="1404"/>
                </a:cubicBezTo>
                <a:cubicBezTo>
                  <a:pt x="1218" y="1422"/>
                  <a:pt x="1144" y="1421"/>
                  <a:pt x="1128" y="1422"/>
                </a:cubicBezTo>
                <a:cubicBezTo>
                  <a:pt x="1075" y="1433"/>
                  <a:pt x="1025" y="1453"/>
                  <a:pt x="972" y="1464"/>
                </a:cubicBezTo>
                <a:cubicBezTo>
                  <a:pt x="921" y="1490"/>
                  <a:pt x="860" y="1498"/>
                  <a:pt x="804" y="1512"/>
                </a:cubicBezTo>
                <a:cubicBezTo>
                  <a:pt x="735" y="1558"/>
                  <a:pt x="833" y="1495"/>
                  <a:pt x="768" y="1530"/>
                </a:cubicBezTo>
                <a:cubicBezTo>
                  <a:pt x="747" y="1541"/>
                  <a:pt x="708" y="1566"/>
                  <a:pt x="708" y="1566"/>
                </a:cubicBezTo>
                <a:cubicBezTo>
                  <a:pt x="677" y="1605"/>
                  <a:pt x="643" y="1639"/>
                  <a:pt x="612" y="1680"/>
                </a:cubicBezTo>
                <a:cubicBezTo>
                  <a:pt x="551" y="1761"/>
                  <a:pt x="621" y="1704"/>
                  <a:pt x="564" y="1746"/>
                </a:cubicBezTo>
                <a:cubicBezTo>
                  <a:pt x="542" y="1811"/>
                  <a:pt x="380" y="1787"/>
                  <a:pt x="360" y="1788"/>
                </a:cubicBezTo>
                <a:cubicBezTo>
                  <a:pt x="315" y="1797"/>
                  <a:pt x="283" y="1822"/>
                  <a:pt x="240" y="1836"/>
                </a:cubicBezTo>
                <a:cubicBezTo>
                  <a:pt x="220" y="1843"/>
                  <a:pt x="221" y="1855"/>
                  <a:pt x="204" y="1866"/>
                </a:cubicBezTo>
                <a:cubicBezTo>
                  <a:pt x="179" y="1883"/>
                  <a:pt x="148" y="1887"/>
                  <a:pt x="120" y="1896"/>
                </a:cubicBezTo>
                <a:cubicBezTo>
                  <a:pt x="112" y="1920"/>
                  <a:pt x="108" y="1914"/>
                  <a:pt x="132" y="1914"/>
                </a:cubicBezTo>
                <a:close/>
              </a:path>
            </a:pathLst>
          </a:custGeom>
          <a:pattFill prst="lgConfetti">
            <a:fgClr>
              <a:srgbClr val="009900">
                <a:alpha val="49001"/>
              </a:srgbClr>
            </a:fgClr>
            <a:bgClr>
              <a:schemeClr val="bg1">
                <a:alpha val="49001"/>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3" name="Rectangle 455"/>
          <p:cNvSpPr>
            <a:spLocks noChangeArrowheads="1"/>
          </p:cNvSpPr>
          <p:nvPr/>
        </p:nvSpPr>
        <p:spPr bwMode="auto">
          <a:xfrm>
            <a:off x="3619500" y="2325689"/>
            <a:ext cx="77788" cy="777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4" name="Line 456"/>
          <p:cNvSpPr>
            <a:spLocks noChangeShapeType="1"/>
          </p:cNvSpPr>
          <p:nvPr/>
        </p:nvSpPr>
        <p:spPr bwMode="auto">
          <a:xfrm rot="-2182579">
            <a:off x="2643188" y="4418014"/>
            <a:ext cx="12700" cy="79375"/>
          </a:xfrm>
          <a:prstGeom prst="line">
            <a:avLst/>
          </a:prstGeom>
          <a:noFill/>
          <a:ln w="2857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5" name="Line 457"/>
          <p:cNvSpPr>
            <a:spLocks noChangeShapeType="1"/>
          </p:cNvSpPr>
          <p:nvPr/>
        </p:nvSpPr>
        <p:spPr bwMode="auto">
          <a:xfrm>
            <a:off x="2635250" y="4405313"/>
            <a:ext cx="65088" cy="3175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6" name="Line 458"/>
          <p:cNvSpPr>
            <a:spLocks noChangeShapeType="1"/>
          </p:cNvSpPr>
          <p:nvPr/>
        </p:nvSpPr>
        <p:spPr bwMode="auto">
          <a:xfrm>
            <a:off x="2643188" y="4376738"/>
            <a:ext cx="63500" cy="1270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7" name="Line 459"/>
          <p:cNvSpPr>
            <a:spLocks noChangeShapeType="1"/>
          </p:cNvSpPr>
          <p:nvPr/>
        </p:nvSpPr>
        <p:spPr bwMode="auto">
          <a:xfrm>
            <a:off x="2636838" y="4389439"/>
            <a:ext cx="69850" cy="2222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8" name="Line 460"/>
          <p:cNvSpPr>
            <a:spLocks noChangeShapeType="1"/>
          </p:cNvSpPr>
          <p:nvPr/>
        </p:nvSpPr>
        <p:spPr bwMode="auto">
          <a:xfrm>
            <a:off x="2632076" y="4416426"/>
            <a:ext cx="60325" cy="412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9" name="Line 461"/>
          <p:cNvSpPr>
            <a:spLocks noChangeShapeType="1"/>
          </p:cNvSpPr>
          <p:nvPr/>
        </p:nvSpPr>
        <p:spPr bwMode="auto">
          <a:xfrm>
            <a:off x="2643188" y="4356100"/>
            <a:ext cx="69850" cy="0"/>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0" name="Line 462"/>
          <p:cNvSpPr>
            <a:spLocks noChangeShapeType="1"/>
          </p:cNvSpPr>
          <p:nvPr/>
        </p:nvSpPr>
        <p:spPr bwMode="auto">
          <a:xfrm flipV="1">
            <a:off x="2647951" y="4305301"/>
            <a:ext cx="55563" cy="31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1" name="Line 463"/>
          <p:cNvSpPr>
            <a:spLocks noChangeShapeType="1"/>
          </p:cNvSpPr>
          <p:nvPr/>
        </p:nvSpPr>
        <p:spPr bwMode="auto">
          <a:xfrm flipV="1">
            <a:off x="2646363" y="4275139"/>
            <a:ext cx="61912" cy="20637"/>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2" name="Line 464"/>
          <p:cNvSpPr>
            <a:spLocks noChangeShapeType="1"/>
          </p:cNvSpPr>
          <p:nvPr/>
        </p:nvSpPr>
        <p:spPr bwMode="auto">
          <a:xfrm flipV="1">
            <a:off x="2638425" y="4248150"/>
            <a:ext cx="46038" cy="333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3" name="Line 465"/>
          <p:cNvSpPr>
            <a:spLocks noChangeShapeType="1"/>
          </p:cNvSpPr>
          <p:nvPr/>
        </p:nvSpPr>
        <p:spPr bwMode="auto">
          <a:xfrm flipV="1">
            <a:off x="2627314" y="4225925"/>
            <a:ext cx="22225" cy="4603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4" name="Line 466"/>
          <p:cNvSpPr>
            <a:spLocks noChangeShapeType="1"/>
          </p:cNvSpPr>
          <p:nvPr/>
        </p:nvSpPr>
        <p:spPr bwMode="auto">
          <a:xfrm>
            <a:off x="2611438" y="4445001"/>
            <a:ext cx="31750" cy="66675"/>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5" name="Line 467"/>
          <p:cNvSpPr>
            <a:spLocks noChangeShapeType="1"/>
          </p:cNvSpPr>
          <p:nvPr/>
        </p:nvSpPr>
        <p:spPr bwMode="auto">
          <a:xfrm flipV="1">
            <a:off x="2611439" y="4200525"/>
            <a:ext cx="14287" cy="65088"/>
          </a:xfrm>
          <a:prstGeom prst="line">
            <a:avLst/>
          </a:prstGeom>
          <a:noFill/>
          <a:ln w="2857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6" name="Text Box 468"/>
          <p:cNvSpPr txBox="1">
            <a:spLocks noChangeArrowheads="1"/>
          </p:cNvSpPr>
          <p:nvPr/>
        </p:nvSpPr>
        <p:spPr bwMode="auto">
          <a:xfrm>
            <a:off x="5867401" y="6248401"/>
            <a:ext cx="12350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American Bridge of Boats</a:t>
            </a:r>
          </a:p>
        </p:txBody>
      </p:sp>
      <p:sp>
        <p:nvSpPr>
          <p:cNvPr id="7637" name="Text Box 469"/>
          <p:cNvSpPr txBox="1">
            <a:spLocks noChangeArrowheads="1"/>
          </p:cNvSpPr>
          <p:nvPr/>
        </p:nvSpPr>
        <p:spPr bwMode="auto">
          <a:xfrm>
            <a:off x="4572000" y="594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Bemis Tavern</a:t>
            </a:r>
          </a:p>
        </p:txBody>
      </p:sp>
      <p:sp>
        <p:nvSpPr>
          <p:cNvPr id="7638" name="Text Box 470"/>
          <p:cNvSpPr txBox="1">
            <a:spLocks noChangeArrowheads="1"/>
          </p:cNvSpPr>
          <p:nvPr/>
        </p:nvSpPr>
        <p:spPr bwMode="auto">
          <a:xfrm>
            <a:off x="4876800" y="5486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Bemis Heights</a:t>
            </a:r>
          </a:p>
        </p:txBody>
      </p:sp>
      <p:sp>
        <p:nvSpPr>
          <p:cNvPr id="7639" name="Text Box 471"/>
          <p:cNvSpPr txBox="1">
            <a:spLocks noChangeArrowheads="1"/>
          </p:cNvSpPr>
          <p:nvPr/>
        </p:nvSpPr>
        <p:spPr bwMode="auto">
          <a:xfrm>
            <a:off x="3962400" y="5257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Gates’ HQ</a:t>
            </a:r>
          </a:p>
        </p:txBody>
      </p:sp>
      <p:sp>
        <p:nvSpPr>
          <p:cNvPr id="7640" name="Text Box 472"/>
          <p:cNvSpPr txBox="1">
            <a:spLocks noChangeArrowheads="1"/>
          </p:cNvSpPr>
          <p:nvPr/>
        </p:nvSpPr>
        <p:spPr bwMode="auto">
          <a:xfrm>
            <a:off x="46482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Neilson’s House</a:t>
            </a:r>
          </a:p>
        </p:txBody>
      </p:sp>
      <p:sp>
        <p:nvSpPr>
          <p:cNvPr id="7641" name="Text Box 473"/>
          <p:cNvSpPr txBox="1">
            <a:spLocks noChangeArrowheads="1"/>
          </p:cNvSpPr>
          <p:nvPr/>
        </p:nvSpPr>
        <p:spPr bwMode="auto">
          <a:xfrm>
            <a:off x="2749550" y="16637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Barber House</a:t>
            </a:r>
          </a:p>
        </p:txBody>
      </p:sp>
      <p:sp>
        <p:nvSpPr>
          <p:cNvPr id="7642" name="Text Box 474"/>
          <p:cNvSpPr txBox="1">
            <a:spLocks noChangeArrowheads="1"/>
          </p:cNvSpPr>
          <p:nvPr/>
        </p:nvSpPr>
        <p:spPr bwMode="auto">
          <a:xfrm>
            <a:off x="4953000" y="271145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i="1">
                <a:solidFill>
                  <a:srgbClr val="000000"/>
                </a:solidFill>
                <a:latin typeface="Times New Roman" panose="02020603050405020304" pitchFamily="18" charset="0"/>
              </a:rPr>
              <a:t>Middle Ravine</a:t>
            </a:r>
          </a:p>
        </p:txBody>
      </p:sp>
      <p:sp>
        <p:nvSpPr>
          <p:cNvPr id="7643" name="Text Box 475"/>
          <p:cNvSpPr txBox="1">
            <a:spLocks noChangeArrowheads="1"/>
          </p:cNvSpPr>
          <p:nvPr/>
        </p:nvSpPr>
        <p:spPr bwMode="auto">
          <a:xfrm rot="1168595">
            <a:off x="5114926" y="1400175"/>
            <a:ext cx="1266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i="1">
                <a:solidFill>
                  <a:srgbClr val="000000"/>
                </a:solidFill>
                <a:latin typeface="Times New Roman" panose="02020603050405020304" pitchFamily="18" charset="0"/>
              </a:rPr>
              <a:t>Great Ravine</a:t>
            </a:r>
          </a:p>
        </p:txBody>
      </p:sp>
      <p:sp>
        <p:nvSpPr>
          <p:cNvPr id="7644" name="Text Box 476"/>
          <p:cNvSpPr txBox="1">
            <a:spLocks noChangeArrowheads="1"/>
          </p:cNvSpPr>
          <p:nvPr/>
        </p:nvSpPr>
        <p:spPr bwMode="auto">
          <a:xfrm>
            <a:off x="8401050" y="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Sword’s House</a:t>
            </a:r>
          </a:p>
        </p:txBody>
      </p:sp>
      <p:sp>
        <p:nvSpPr>
          <p:cNvPr id="7645" name="Text Box 477"/>
          <p:cNvSpPr txBox="1">
            <a:spLocks noChangeArrowheads="1"/>
          </p:cNvSpPr>
          <p:nvPr/>
        </p:nvSpPr>
        <p:spPr bwMode="auto">
          <a:xfrm rot="-4287388">
            <a:off x="8343107" y="1010444"/>
            <a:ext cx="1152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To Saratoga</a:t>
            </a:r>
          </a:p>
        </p:txBody>
      </p:sp>
      <p:sp>
        <p:nvSpPr>
          <p:cNvPr id="7646" name="Text Box 478"/>
          <p:cNvSpPr txBox="1">
            <a:spLocks noChangeArrowheads="1"/>
          </p:cNvSpPr>
          <p:nvPr/>
        </p:nvSpPr>
        <p:spPr bwMode="auto">
          <a:xfrm>
            <a:off x="6648450" y="6596064"/>
            <a:ext cx="285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0</a:t>
            </a:r>
          </a:p>
        </p:txBody>
      </p:sp>
      <p:sp>
        <p:nvSpPr>
          <p:cNvPr id="7647" name="Text Box 479"/>
          <p:cNvSpPr txBox="1">
            <a:spLocks noChangeArrowheads="1"/>
          </p:cNvSpPr>
          <p:nvPr/>
        </p:nvSpPr>
        <p:spPr bwMode="auto">
          <a:xfrm>
            <a:off x="7562850" y="6596064"/>
            <a:ext cx="419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1/2</a:t>
            </a:r>
          </a:p>
        </p:txBody>
      </p:sp>
      <p:sp>
        <p:nvSpPr>
          <p:cNvPr id="7648" name="Text Box 480"/>
          <p:cNvSpPr txBox="1">
            <a:spLocks noChangeArrowheads="1"/>
          </p:cNvSpPr>
          <p:nvPr/>
        </p:nvSpPr>
        <p:spPr bwMode="auto">
          <a:xfrm>
            <a:off x="8591550" y="6605589"/>
            <a:ext cx="419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1</a:t>
            </a:r>
          </a:p>
        </p:txBody>
      </p:sp>
      <p:sp>
        <p:nvSpPr>
          <p:cNvPr id="7649" name="Text Box 481"/>
          <p:cNvSpPr txBox="1">
            <a:spLocks noChangeArrowheads="1"/>
          </p:cNvSpPr>
          <p:nvPr/>
        </p:nvSpPr>
        <p:spPr bwMode="auto">
          <a:xfrm>
            <a:off x="8172450" y="2817814"/>
            <a:ext cx="1092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British Bridge of Boats</a:t>
            </a:r>
          </a:p>
        </p:txBody>
      </p:sp>
      <p:sp>
        <p:nvSpPr>
          <p:cNvPr id="7650" name="Freeform 482"/>
          <p:cNvSpPr>
            <a:spLocks/>
          </p:cNvSpPr>
          <p:nvPr/>
        </p:nvSpPr>
        <p:spPr bwMode="auto">
          <a:xfrm>
            <a:off x="4013200" y="2114551"/>
            <a:ext cx="1295400" cy="384175"/>
          </a:xfrm>
          <a:custGeom>
            <a:avLst/>
            <a:gdLst>
              <a:gd name="T0" fmla="*/ 816 w 816"/>
              <a:gd name="T1" fmla="*/ 0 h 242"/>
              <a:gd name="T2" fmla="*/ 716 w 816"/>
              <a:gd name="T3" fmla="*/ 64 h 242"/>
              <a:gd name="T4" fmla="*/ 492 w 816"/>
              <a:gd name="T5" fmla="*/ 152 h 242"/>
              <a:gd name="T6" fmla="*/ 0 w 816"/>
              <a:gd name="T7" fmla="*/ 242 h 242"/>
            </a:gdLst>
            <a:ahLst/>
            <a:cxnLst>
              <a:cxn ang="0">
                <a:pos x="T0" y="T1"/>
              </a:cxn>
              <a:cxn ang="0">
                <a:pos x="T2" y="T3"/>
              </a:cxn>
              <a:cxn ang="0">
                <a:pos x="T4" y="T5"/>
              </a:cxn>
              <a:cxn ang="0">
                <a:pos x="T6" y="T7"/>
              </a:cxn>
            </a:cxnLst>
            <a:rect l="0" t="0" r="r" b="b"/>
            <a:pathLst>
              <a:path w="816" h="242">
                <a:moveTo>
                  <a:pt x="816" y="0"/>
                </a:moveTo>
                <a:lnTo>
                  <a:pt x="716" y="64"/>
                </a:lnTo>
                <a:cubicBezTo>
                  <a:pt x="662" y="89"/>
                  <a:pt x="611" y="122"/>
                  <a:pt x="492" y="152"/>
                </a:cubicBezTo>
                <a:cubicBezTo>
                  <a:pt x="373" y="182"/>
                  <a:pt x="102" y="223"/>
                  <a:pt x="0" y="242"/>
                </a:cubicBez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1" name="Text Box 483"/>
          <p:cNvSpPr txBox="1">
            <a:spLocks noChangeArrowheads="1"/>
          </p:cNvSpPr>
          <p:nvPr/>
        </p:nvSpPr>
        <p:spPr bwMode="auto">
          <a:xfrm>
            <a:off x="5029200" y="1981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000000"/>
                </a:solidFill>
                <a:latin typeface="Arial" panose="020B0604020202020204" pitchFamily="34" charset="0"/>
              </a:rPr>
              <a:t>Freeman’s Farm</a:t>
            </a:r>
          </a:p>
        </p:txBody>
      </p:sp>
      <p:sp>
        <p:nvSpPr>
          <p:cNvPr id="7652" name="Freeform 484"/>
          <p:cNvSpPr>
            <a:spLocks/>
          </p:cNvSpPr>
          <p:nvPr/>
        </p:nvSpPr>
        <p:spPr bwMode="auto">
          <a:xfrm>
            <a:off x="2622550" y="2373314"/>
            <a:ext cx="1384300" cy="77787"/>
          </a:xfrm>
          <a:custGeom>
            <a:avLst/>
            <a:gdLst>
              <a:gd name="T0" fmla="*/ 872 w 872"/>
              <a:gd name="T1" fmla="*/ 49 h 49"/>
              <a:gd name="T2" fmla="*/ 472 w 872"/>
              <a:gd name="T3" fmla="*/ 7 h 49"/>
              <a:gd name="T4" fmla="*/ 0 w 872"/>
              <a:gd name="T5" fmla="*/ 9 h 49"/>
            </a:gdLst>
            <a:ahLst/>
            <a:cxnLst>
              <a:cxn ang="0">
                <a:pos x="T0" y="T1"/>
              </a:cxn>
              <a:cxn ang="0">
                <a:pos x="T2" y="T3"/>
              </a:cxn>
              <a:cxn ang="0">
                <a:pos x="T4" y="T5"/>
              </a:cxn>
            </a:cxnLst>
            <a:rect l="0" t="0" r="r" b="b"/>
            <a:pathLst>
              <a:path w="872" h="49">
                <a:moveTo>
                  <a:pt x="872" y="49"/>
                </a:moveTo>
                <a:lnTo>
                  <a:pt x="472" y="7"/>
                </a:lnTo>
                <a:cubicBezTo>
                  <a:pt x="327" y="0"/>
                  <a:pt x="98" y="9"/>
                  <a:pt x="0" y="9"/>
                </a:cubicBez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3" name="Freeform 485"/>
          <p:cNvSpPr>
            <a:spLocks/>
          </p:cNvSpPr>
          <p:nvPr/>
        </p:nvSpPr>
        <p:spPr bwMode="auto">
          <a:xfrm>
            <a:off x="6429376" y="2066926"/>
            <a:ext cx="85725" cy="619125"/>
          </a:xfrm>
          <a:custGeom>
            <a:avLst/>
            <a:gdLst>
              <a:gd name="T0" fmla="*/ 0 w 54"/>
              <a:gd name="T1" fmla="*/ 390 h 390"/>
              <a:gd name="T2" fmla="*/ 54 w 54"/>
              <a:gd name="T3" fmla="*/ 228 h 390"/>
              <a:gd name="T4" fmla="*/ 0 w 54"/>
              <a:gd name="T5" fmla="*/ 0 h 390"/>
            </a:gdLst>
            <a:ahLst/>
            <a:cxnLst>
              <a:cxn ang="0">
                <a:pos x="T0" y="T1"/>
              </a:cxn>
              <a:cxn ang="0">
                <a:pos x="T2" y="T3"/>
              </a:cxn>
              <a:cxn ang="0">
                <a:pos x="T4" y="T5"/>
              </a:cxn>
            </a:cxnLst>
            <a:rect l="0" t="0" r="r" b="b"/>
            <a:pathLst>
              <a:path w="54" h="390">
                <a:moveTo>
                  <a:pt x="0" y="390"/>
                </a:moveTo>
                <a:lnTo>
                  <a:pt x="54" y="228"/>
                </a:lnTo>
                <a:cubicBezTo>
                  <a:pt x="54" y="163"/>
                  <a:pt x="11" y="47"/>
                  <a:pt x="0" y="0"/>
                </a:cubicBezTo>
              </a:path>
            </a:pathLst>
          </a:custGeom>
          <a:noFill/>
          <a:ln w="38100" cmpd="sng">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4" name="Freeform 486" descr="Large confetti"/>
          <p:cNvSpPr>
            <a:spLocks/>
          </p:cNvSpPr>
          <p:nvPr/>
        </p:nvSpPr>
        <p:spPr bwMode="auto">
          <a:xfrm>
            <a:off x="4891088" y="1778001"/>
            <a:ext cx="2705100" cy="1160463"/>
          </a:xfrm>
          <a:custGeom>
            <a:avLst/>
            <a:gdLst>
              <a:gd name="T0" fmla="*/ 1019 w 1704"/>
              <a:gd name="T1" fmla="*/ 513 h 731"/>
              <a:gd name="T2" fmla="*/ 1024 w 1704"/>
              <a:gd name="T3" fmla="*/ 526 h 731"/>
              <a:gd name="T4" fmla="*/ 1059 w 1704"/>
              <a:gd name="T5" fmla="*/ 544 h 731"/>
              <a:gd name="T6" fmla="*/ 1099 w 1704"/>
              <a:gd name="T7" fmla="*/ 566 h 731"/>
              <a:gd name="T8" fmla="*/ 1299 w 1704"/>
              <a:gd name="T9" fmla="*/ 593 h 731"/>
              <a:gd name="T10" fmla="*/ 1335 w 1704"/>
              <a:gd name="T11" fmla="*/ 606 h 731"/>
              <a:gd name="T12" fmla="*/ 1388 w 1704"/>
              <a:gd name="T13" fmla="*/ 615 h 731"/>
              <a:gd name="T14" fmla="*/ 1419 w 1704"/>
              <a:gd name="T15" fmla="*/ 628 h 731"/>
              <a:gd name="T16" fmla="*/ 1508 w 1704"/>
              <a:gd name="T17" fmla="*/ 686 h 731"/>
              <a:gd name="T18" fmla="*/ 1624 w 1704"/>
              <a:gd name="T19" fmla="*/ 717 h 731"/>
              <a:gd name="T20" fmla="*/ 1691 w 1704"/>
              <a:gd name="T21" fmla="*/ 677 h 731"/>
              <a:gd name="T22" fmla="*/ 1686 w 1704"/>
              <a:gd name="T23" fmla="*/ 664 h 731"/>
              <a:gd name="T24" fmla="*/ 1611 w 1704"/>
              <a:gd name="T25" fmla="*/ 597 h 731"/>
              <a:gd name="T26" fmla="*/ 1584 w 1704"/>
              <a:gd name="T27" fmla="*/ 588 h 731"/>
              <a:gd name="T28" fmla="*/ 1571 w 1704"/>
              <a:gd name="T29" fmla="*/ 584 h 731"/>
              <a:gd name="T30" fmla="*/ 1535 w 1704"/>
              <a:gd name="T31" fmla="*/ 548 h 731"/>
              <a:gd name="T32" fmla="*/ 1473 w 1704"/>
              <a:gd name="T33" fmla="*/ 499 h 731"/>
              <a:gd name="T34" fmla="*/ 1433 w 1704"/>
              <a:gd name="T35" fmla="*/ 486 h 731"/>
              <a:gd name="T36" fmla="*/ 1371 w 1704"/>
              <a:gd name="T37" fmla="*/ 459 h 731"/>
              <a:gd name="T38" fmla="*/ 1317 w 1704"/>
              <a:gd name="T39" fmla="*/ 433 h 731"/>
              <a:gd name="T40" fmla="*/ 1277 w 1704"/>
              <a:gd name="T41" fmla="*/ 397 h 731"/>
              <a:gd name="T42" fmla="*/ 1268 w 1704"/>
              <a:gd name="T43" fmla="*/ 379 h 731"/>
              <a:gd name="T44" fmla="*/ 1255 w 1704"/>
              <a:gd name="T45" fmla="*/ 370 h 731"/>
              <a:gd name="T46" fmla="*/ 1224 w 1704"/>
              <a:gd name="T47" fmla="*/ 330 h 731"/>
              <a:gd name="T48" fmla="*/ 1193 w 1704"/>
              <a:gd name="T49" fmla="*/ 290 h 731"/>
              <a:gd name="T50" fmla="*/ 1169 w 1704"/>
              <a:gd name="T51" fmla="*/ 266 h 731"/>
              <a:gd name="T52" fmla="*/ 1133 w 1704"/>
              <a:gd name="T53" fmla="*/ 290 h 731"/>
              <a:gd name="T54" fmla="*/ 1081 w 1704"/>
              <a:gd name="T55" fmla="*/ 322 h 731"/>
              <a:gd name="T56" fmla="*/ 1017 w 1704"/>
              <a:gd name="T57" fmla="*/ 302 h 731"/>
              <a:gd name="T58" fmla="*/ 987 w 1704"/>
              <a:gd name="T59" fmla="*/ 228 h 731"/>
              <a:gd name="T60" fmla="*/ 887 w 1704"/>
              <a:gd name="T61" fmla="*/ 170 h 731"/>
              <a:gd name="T62" fmla="*/ 845 w 1704"/>
              <a:gd name="T63" fmla="*/ 146 h 731"/>
              <a:gd name="T64" fmla="*/ 783 w 1704"/>
              <a:gd name="T65" fmla="*/ 104 h 731"/>
              <a:gd name="T66" fmla="*/ 744 w 1704"/>
              <a:gd name="T67" fmla="*/ 81 h 731"/>
              <a:gd name="T68" fmla="*/ 637 w 1704"/>
              <a:gd name="T69" fmla="*/ 50 h 731"/>
              <a:gd name="T70" fmla="*/ 618 w 1704"/>
              <a:gd name="T71" fmla="*/ 49 h 731"/>
              <a:gd name="T72" fmla="*/ 586 w 1704"/>
              <a:gd name="T73" fmla="*/ 46 h 731"/>
              <a:gd name="T74" fmla="*/ 524 w 1704"/>
              <a:gd name="T75" fmla="*/ 22 h 731"/>
              <a:gd name="T76" fmla="*/ 330 w 1704"/>
              <a:gd name="T77" fmla="*/ 19 h 731"/>
              <a:gd name="T78" fmla="*/ 37 w 1704"/>
              <a:gd name="T79" fmla="*/ 63 h 731"/>
              <a:gd name="T80" fmla="*/ 108 w 1704"/>
              <a:gd name="T81" fmla="*/ 95 h 731"/>
              <a:gd name="T82" fmla="*/ 134 w 1704"/>
              <a:gd name="T83" fmla="*/ 86 h 731"/>
              <a:gd name="T84" fmla="*/ 148 w 1704"/>
              <a:gd name="T85" fmla="*/ 77 h 731"/>
              <a:gd name="T86" fmla="*/ 326 w 1704"/>
              <a:gd name="T87" fmla="*/ 72 h 731"/>
              <a:gd name="T88" fmla="*/ 571 w 1704"/>
              <a:gd name="T89" fmla="*/ 66 h 731"/>
              <a:gd name="T90" fmla="*/ 592 w 1704"/>
              <a:gd name="T91" fmla="*/ 77 h 731"/>
              <a:gd name="T92" fmla="*/ 606 w 1704"/>
              <a:gd name="T93" fmla="*/ 103 h 731"/>
              <a:gd name="T94" fmla="*/ 637 w 1704"/>
              <a:gd name="T95" fmla="*/ 117 h 731"/>
              <a:gd name="T96" fmla="*/ 668 w 1704"/>
              <a:gd name="T97" fmla="*/ 152 h 731"/>
              <a:gd name="T98" fmla="*/ 690 w 1704"/>
              <a:gd name="T99" fmla="*/ 188 h 731"/>
              <a:gd name="T100" fmla="*/ 699 w 1704"/>
              <a:gd name="T101" fmla="*/ 237 h 731"/>
              <a:gd name="T102" fmla="*/ 695 w 1704"/>
              <a:gd name="T103" fmla="*/ 304 h 731"/>
              <a:gd name="T104" fmla="*/ 672 w 1704"/>
              <a:gd name="T105" fmla="*/ 330 h 731"/>
              <a:gd name="T106" fmla="*/ 655 w 1704"/>
              <a:gd name="T107" fmla="*/ 361 h 731"/>
              <a:gd name="T108" fmla="*/ 646 w 1704"/>
              <a:gd name="T109" fmla="*/ 388 h 731"/>
              <a:gd name="T110" fmla="*/ 672 w 1704"/>
              <a:gd name="T111" fmla="*/ 468 h 731"/>
              <a:gd name="T112" fmla="*/ 859 w 1704"/>
              <a:gd name="T113" fmla="*/ 464 h 731"/>
              <a:gd name="T114" fmla="*/ 935 w 1704"/>
              <a:gd name="T115" fmla="*/ 482 h 731"/>
              <a:gd name="T116" fmla="*/ 957 w 1704"/>
              <a:gd name="T117" fmla="*/ 517 h 731"/>
              <a:gd name="T118" fmla="*/ 970 w 1704"/>
              <a:gd name="T119" fmla="*/ 526 h 731"/>
              <a:gd name="T120" fmla="*/ 1015 w 1704"/>
              <a:gd name="T121" fmla="*/ 539 h 731"/>
              <a:gd name="T122" fmla="*/ 1019 w 1704"/>
              <a:gd name="T123" fmla="*/ 513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4" h="731">
                <a:moveTo>
                  <a:pt x="1019" y="513"/>
                </a:moveTo>
                <a:cubicBezTo>
                  <a:pt x="1021" y="517"/>
                  <a:pt x="1020" y="523"/>
                  <a:pt x="1024" y="526"/>
                </a:cubicBezTo>
                <a:cubicBezTo>
                  <a:pt x="1034" y="534"/>
                  <a:pt x="1059" y="544"/>
                  <a:pt x="1059" y="544"/>
                </a:cubicBezTo>
                <a:cubicBezTo>
                  <a:pt x="1073" y="564"/>
                  <a:pt x="1079" y="558"/>
                  <a:pt x="1099" y="566"/>
                </a:cubicBezTo>
                <a:cubicBezTo>
                  <a:pt x="1192" y="605"/>
                  <a:pt x="1125" y="588"/>
                  <a:pt x="1299" y="593"/>
                </a:cubicBezTo>
                <a:cubicBezTo>
                  <a:pt x="1312" y="596"/>
                  <a:pt x="1323" y="603"/>
                  <a:pt x="1335" y="606"/>
                </a:cubicBezTo>
                <a:cubicBezTo>
                  <a:pt x="1352" y="611"/>
                  <a:pt x="1371" y="611"/>
                  <a:pt x="1388" y="615"/>
                </a:cubicBezTo>
                <a:cubicBezTo>
                  <a:pt x="1437" y="647"/>
                  <a:pt x="1362" y="600"/>
                  <a:pt x="1419" y="628"/>
                </a:cubicBezTo>
                <a:cubicBezTo>
                  <a:pt x="1451" y="644"/>
                  <a:pt x="1478" y="669"/>
                  <a:pt x="1508" y="686"/>
                </a:cubicBezTo>
                <a:cubicBezTo>
                  <a:pt x="1545" y="707"/>
                  <a:pt x="1583" y="713"/>
                  <a:pt x="1624" y="717"/>
                </a:cubicBezTo>
                <a:cubicBezTo>
                  <a:pt x="1684" y="713"/>
                  <a:pt x="1704" y="731"/>
                  <a:pt x="1691" y="677"/>
                </a:cubicBezTo>
                <a:cubicBezTo>
                  <a:pt x="1690" y="673"/>
                  <a:pt x="1688" y="668"/>
                  <a:pt x="1686" y="664"/>
                </a:cubicBezTo>
                <a:cubicBezTo>
                  <a:pt x="1671" y="633"/>
                  <a:pt x="1638" y="616"/>
                  <a:pt x="1611" y="597"/>
                </a:cubicBezTo>
                <a:cubicBezTo>
                  <a:pt x="1603" y="592"/>
                  <a:pt x="1593" y="591"/>
                  <a:pt x="1584" y="588"/>
                </a:cubicBezTo>
                <a:cubicBezTo>
                  <a:pt x="1580" y="587"/>
                  <a:pt x="1571" y="584"/>
                  <a:pt x="1571" y="584"/>
                </a:cubicBezTo>
                <a:cubicBezTo>
                  <a:pt x="1558" y="571"/>
                  <a:pt x="1550" y="558"/>
                  <a:pt x="1535" y="548"/>
                </a:cubicBezTo>
                <a:cubicBezTo>
                  <a:pt x="1519" y="525"/>
                  <a:pt x="1498" y="511"/>
                  <a:pt x="1473" y="499"/>
                </a:cubicBezTo>
                <a:cubicBezTo>
                  <a:pt x="1460" y="494"/>
                  <a:pt x="1445" y="494"/>
                  <a:pt x="1433" y="486"/>
                </a:cubicBezTo>
                <a:cubicBezTo>
                  <a:pt x="1414" y="473"/>
                  <a:pt x="1392" y="465"/>
                  <a:pt x="1371" y="459"/>
                </a:cubicBezTo>
                <a:cubicBezTo>
                  <a:pt x="1353" y="448"/>
                  <a:pt x="1333" y="446"/>
                  <a:pt x="1317" y="433"/>
                </a:cubicBezTo>
                <a:cubicBezTo>
                  <a:pt x="1305" y="423"/>
                  <a:pt x="1286" y="410"/>
                  <a:pt x="1277" y="397"/>
                </a:cubicBezTo>
                <a:cubicBezTo>
                  <a:pt x="1273" y="392"/>
                  <a:pt x="1272" y="384"/>
                  <a:pt x="1268" y="379"/>
                </a:cubicBezTo>
                <a:cubicBezTo>
                  <a:pt x="1265" y="375"/>
                  <a:pt x="1259" y="374"/>
                  <a:pt x="1255" y="370"/>
                </a:cubicBezTo>
                <a:cubicBezTo>
                  <a:pt x="1239" y="357"/>
                  <a:pt x="1236" y="349"/>
                  <a:pt x="1224" y="330"/>
                </a:cubicBezTo>
                <a:cubicBezTo>
                  <a:pt x="1214" y="315"/>
                  <a:pt x="1204" y="304"/>
                  <a:pt x="1193" y="290"/>
                </a:cubicBezTo>
                <a:cubicBezTo>
                  <a:pt x="1189" y="286"/>
                  <a:pt x="1173" y="269"/>
                  <a:pt x="1169" y="266"/>
                </a:cubicBezTo>
                <a:cubicBezTo>
                  <a:pt x="1159" y="266"/>
                  <a:pt x="1148" y="281"/>
                  <a:pt x="1133" y="290"/>
                </a:cubicBezTo>
                <a:cubicBezTo>
                  <a:pt x="1118" y="299"/>
                  <a:pt x="1100" y="320"/>
                  <a:pt x="1081" y="322"/>
                </a:cubicBezTo>
                <a:cubicBezTo>
                  <a:pt x="1062" y="326"/>
                  <a:pt x="1033" y="318"/>
                  <a:pt x="1017" y="302"/>
                </a:cubicBezTo>
                <a:cubicBezTo>
                  <a:pt x="1001" y="286"/>
                  <a:pt x="1009" y="250"/>
                  <a:pt x="987" y="228"/>
                </a:cubicBezTo>
                <a:cubicBezTo>
                  <a:pt x="965" y="206"/>
                  <a:pt x="911" y="184"/>
                  <a:pt x="887" y="170"/>
                </a:cubicBezTo>
                <a:cubicBezTo>
                  <a:pt x="855" y="153"/>
                  <a:pt x="862" y="157"/>
                  <a:pt x="845" y="146"/>
                </a:cubicBezTo>
                <a:cubicBezTo>
                  <a:pt x="828" y="135"/>
                  <a:pt x="800" y="115"/>
                  <a:pt x="783" y="104"/>
                </a:cubicBezTo>
                <a:cubicBezTo>
                  <a:pt x="761" y="100"/>
                  <a:pt x="764" y="88"/>
                  <a:pt x="744" y="81"/>
                </a:cubicBezTo>
                <a:cubicBezTo>
                  <a:pt x="715" y="77"/>
                  <a:pt x="658" y="51"/>
                  <a:pt x="637" y="50"/>
                </a:cubicBezTo>
                <a:cubicBezTo>
                  <a:pt x="616" y="44"/>
                  <a:pt x="626" y="49"/>
                  <a:pt x="618" y="49"/>
                </a:cubicBezTo>
                <a:cubicBezTo>
                  <a:pt x="609" y="50"/>
                  <a:pt x="602" y="49"/>
                  <a:pt x="586" y="46"/>
                </a:cubicBezTo>
                <a:cubicBezTo>
                  <a:pt x="570" y="42"/>
                  <a:pt x="567" y="26"/>
                  <a:pt x="524" y="22"/>
                </a:cubicBezTo>
                <a:cubicBezTo>
                  <a:pt x="485" y="9"/>
                  <a:pt x="362" y="20"/>
                  <a:pt x="330" y="19"/>
                </a:cubicBezTo>
                <a:cubicBezTo>
                  <a:pt x="190" y="22"/>
                  <a:pt x="132" y="0"/>
                  <a:pt x="37" y="63"/>
                </a:cubicBezTo>
                <a:cubicBezTo>
                  <a:pt x="0" y="76"/>
                  <a:pt x="92" y="91"/>
                  <a:pt x="108" y="95"/>
                </a:cubicBezTo>
                <a:cubicBezTo>
                  <a:pt x="116" y="90"/>
                  <a:pt x="127" y="91"/>
                  <a:pt x="134" y="86"/>
                </a:cubicBezTo>
                <a:cubicBezTo>
                  <a:pt x="139" y="83"/>
                  <a:pt x="143" y="77"/>
                  <a:pt x="148" y="77"/>
                </a:cubicBezTo>
                <a:cubicBezTo>
                  <a:pt x="207" y="73"/>
                  <a:pt x="266" y="74"/>
                  <a:pt x="326" y="72"/>
                </a:cubicBezTo>
                <a:cubicBezTo>
                  <a:pt x="409" y="56"/>
                  <a:pt x="487" y="56"/>
                  <a:pt x="571" y="66"/>
                </a:cubicBezTo>
                <a:cubicBezTo>
                  <a:pt x="576" y="69"/>
                  <a:pt x="589" y="73"/>
                  <a:pt x="592" y="77"/>
                </a:cubicBezTo>
                <a:cubicBezTo>
                  <a:pt x="621" y="113"/>
                  <a:pt x="568" y="66"/>
                  <a:pt x="606" y="103"/>
                </a:cubicBezTo>
                <a:cubicBezTo>
                  <a:pt x="616" y="114"/>
                  <a:pt x="623" y="113"/>
                  <a:pt x="637" y="117"/>
                </a:cubicBezTo>
                <a:cubicBezTo>
                  <a:pt x="662" y="133"/>
                  <a:pt x="642" y="118"/>
                  <a:pt x="668" y="152"/>
                </a:cubicBezTo>
                <a:cubicBezTo>
                  <a:pt x="679" y="167"/>
                  <a:pt x="685" y="174"/>
                  <a:pt x="690" y="188"/>
                </a:cubicBezTo>
                <a:cubicBezTo>
                  <a:pt x="695" y="202"/>
                  <a:pt x="698" y="218"/>
                  <a:pt x="699" y="237"/>
                </a:cubicBezTo>
                <a:cubicBezTo>
                  <a:pt x="698" y="251"/>
                  <a:pt x="708" y="283"/>
                  <a:pt x="695" y="304"/>
                </a:cubicBezTo>
                <a:cubicBezTo>
                  <a:pt x="658" y="359"/>
                  <a:pt x="702" y="280"/>
                  <a:pt x="672" y="330"/>
                </a:cubicBezTo>
                <a:cubicBezTo>
                  <a:pt x="667" y="341"/>
                  <a:pt x="659" y="351"/>
                  <a:pt x="655" y="361"/>
                </a:cubicBezTo>
                <a:cubicBezTo>
                  <a:pt x="651" y="370"/>
                  <a:pt x="646" y="388"/>
                  <a:pt x="646" y="388"/>
                </a:cubicBezTo>
                <a:cubicBezTo>
                  <a:pt x="649" y="434"/>
                  <a:pt x="640" y="447"/>
                  <a:pt x="672" y="468"/>
                </a:cubicBezTo>
                <a:cubicBezTo>
                  <a:pt x="757" y="463"/>
                  <a:pt x="769" y="460"/>
                  <a:pt x="859" y="464"/>
                </a:cubicBezTo>
                <a:cubicBezTo>
                  <a:pt x="884" y="480"/>
                  <a:pt x="904" y="479"/>
                  <a:pt x="935" y="482"/>
                </a:cubicBezTo>
                <a:cubicBezTo>
                  <a:pt x="956" y="496"/>
                  <a:pt x="946" y="485"/>
                  <a:pt x="957" y="517"/>
                </a:cubicBezTo>
                <a:cubicBezTo>
                  <a:pt x="959" y="522"/>
                  <a:pt x="966" y="523"/>
                  <a:pt x="970" y="526"/>
                </a:cubicBezTo>
                <a:cubicBezTo>
                  <a:pt x="986" y="549"/>
                  <a:pt x="988" y="545"/>
                  <a:pt x="1015" y="539"/>
                </a:cubicBezTo>
                <a:cubicBezTo>
                  <a:pt x="1021" y="522"/>
                  <a:pt x="1019" y="531"/>
                  <a:pt x="1019" y="513"/>
                </a:cubicBezTo>
                <a:close/>
              </a:path>
            </a:pathLst>
          </a:custGeom>
          <a:pattFill prst="lgConfetti">
            <a:fgClr>
              <a:srgbClr val="009900">
                <a:alpha val="50000"/>
              </a:srgbClr>
            </a:fgClr>
            <a:bgClr>
              <a:schemeClr val="bg1">
                <a:alpha val="50000"/>
              </a:schemeClr>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5" name="Freeform 487"/>
          <p:cNvSpPr>
            <a:spLocks/>
          </p:cNvSpPr>
          <p:nvPr/>
        </p:nvSpPr>
        <p:spPr bwMode="auto">
          <a:xfrm rot="5178517">
            <a:off x="7251701" y="3756026"/>
            <a:ext cx="250825" cy="298450"/>
          </a:xfrm>
          <a:custGeom>
            <a:avLst/>
            <a:gdLst>
              <a:gd name="T0" fmla="*/ 0 w 426"/>
              <a:gd name="T1" fmla="*/ 450 h 510"/>
              <a:gd name="T2" fmla="*/ 60 w 426"/>
              <a:gd name="T3" fmla="*/ 510 h 510"/>
              <a:gd name="T4" fmla="*/ 144 w 426"/>
              <a:gd name="T5" fmla="*/ 408 h 510"/>
              <a:gd name="T6" fmla="*/ 78 w 426"/>
              <a:gd name="T7" fmla="*/ 354 h 510"/>
              <a:gd name="T8" fmla="*/ 144 w 426"/>
              <a:gd name="T9" fmla="*/ 282 h 510"/>
              <a:gd name="T10" fmla="*/ 216 w 426"/>
              <a:gd name="T11" fmla="*/ 318 h 510"/>
              <a:gd name="T12" fmla="*/ 294 w 426"/>
              <a:gd name="T13" fmla="*/ 234 h 510"/>
              <a:gd name="T14" fmla="*/ 240 w 426"/>
              <a:gd name="T15" fmla="*/ 198 h 510"/>
              <a:gd name="T16" fmla="*/ 288 w 426"/>
              <a:gd name="T17" fmla="*/ 120 h 510"/>
              <a:gd name="T18" fmla="*/ 348 w 426"/>
              <a:gd name="T19" fmla="*/ 132 h 510"/>
              <a:gd name="T20" fmla="*/ 426 w 426"/>
              <a:gd name="T21" fmla="*/ 48 h 510"/>
              <a:gd name="T22" fmla="*/ 366 w 426"/>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510">
                <a:moveTo>
                  <a:pt x="0" y="450"/>
                </a:moveTo>
                <a:lnTo>
                  <a:pt x="60" y="510"/>
                </a:lnTo>
                <a:lnTo>
                  <a:pt x="144" y="408"/>
                </a:lnTo>
                <a:lnTo>
                  <a:pt x="78" y="354"/>
                </a:lnTo>
                <a:lnTo>
                  <a:pt x="144" y="282"/>
                </a:lnTo>
                <a:lnTo>
                  <a:pt x="216" y="318"/>
                </a:lnTo>
                <a:lnTo>
                  <a:pt x="294" y="234"/>
                </a:lnTo>
                <a:lnTo>
                  <a:pt x="240" y="198"/>
                </a:lnTo>
                <a:lnTo>
                  <a:pt x="288" y="120"/>
                </a:lnTo>
                <a:lnTo>
                  <a:pt x="348" y="132"/>
                </a:lnTo>
                <a:lnTo>
                  <a:pt x="426" y="48"/>
                </a:lnTo>
                <a:lnTo>
                  <a:pt x="366" y="0"/>
                </a:lnTo>
              </a:path>
            </a:pathLst>
          </a:custGeom>
          <a:noFill/>
          <a:ln w="254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6" name="Freeform 488"/>
          <p:cNvSpPr>
            <a:spLocks/>
          </p:cNvSpPr>
          <p:nvPr/>
        </p:nvSpPr>
        <p:spPr bwMode="auto">
          <a:xfrm rot="5178517">
            <a:off x="6823076" y="3336926"/>
            <a:ext cx="250825" cy="298450"/>
          </a:xfrm>
          <a:custGeom>
            <a:avLst/>
            <a:gdLst>
              <a:gd name="T0" fmla="*/ 0 w 426"/>
              <a:gd name="T1" fmla="*/ 450 h 510"/>
              <a:gd name="T2" fmla="*/ 60 w 426"/>
              <a:gd name="T3" fmla="*/ 510 h 510"/>
              <a:gd name="T4" fmla="*/ 144 w 426"/>
              <a:gd name="T5" fmla="*/ 408 h 510"/>
              <a:gd name="T6" fmla="*/ 78 w 426"/>
              <a:gd name="T7" fmla="*/ 354 h 510"/>
              <a:gd name="T8" fmla="*/ 144 w 426"/>
              <a:gd name="T9" fmla="*/ 282 h 510"/>
              <a:gd name="T10" fmla="*/ 216 w 426"/>
              <a:gd name="T11" fmla="*/ 318 h 510"/>
              <a:gd name="T12" fmla="*/ 294 w 426"/>
              <a:gd name="T13" fmla="*/ 234 h 510"/>
              <a:gd name="T14" fmla="*/ 240 w 426"/>
              <a:gd name="T15" fmla="*/ 198 h 510"/>
              <a:gd name="T16" fmla="*/ 288 w 426"/>
              <a:gd name="T17" fmla="*/ 120 h 510"/>
              <a:gd name="T18" fmla="*/ 348 w 426"/>
              <a:gd name="T19" fmla="*/ 132 h 510"/>
              <a:gd name="T20" fmla="*/ 426 w 426"/>
              <a:gd name="T21" fmla="*/ 48 h 510"/>
              <a:gd name="T22" fmla="*/ 366 w 426"/>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510">
                <a:moveTo>
                  <a:pt x="0" y="450"/>
                </a:moveTo>
                <a:lnTo>
                  <a:pt x="60" y="510"/>
                </a:lnTo>
                <a:lnTo>
                  <a:pt x="144" y="408"/>
                </a:lnTo>
                <a:lnTo>
                  <a:pt x="78" y="354"/>
                </a:lnTo>
                <a:lnTo>
                  <a:pt x="144" y="282"/>
                </a:lnTo>
                <a:lnTo>
                  <a:pt x="216" y="318"/>
                </a:lnTo>
                <a:lnTo>
                  <a:pt x="294" y="234"/>
                </a:lnTo>
                <a:lnTo>
                  <a:pt x="240" y="198"/>
                </a:lnTo>
                <a:lnTo>
                  <a:pt x="288" y="120"/>
                </a:lnTo>
                <a:lnTo>
                  <a:pt x="348" y="132"/>
                </a:lnTo>
                <a:lnTo>
                  <a:pt x="426" y="48"/>
                </a:lnTo>
                <a:lnTo>
                  <a:pt x="366" y="0"/>
                </a:lnTo>
              </a:path>
            </a:pathLst>
          </a:custGeom>
          <a:noFill/>
          <a:ln w="254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7" name="Freeform 489"/>
          <p:cNvSpPr>
            <a:spLocks/>
          </p:cNvSpPr>
          <p:nvPr/>
        </p:nvSpPr>
        <p:spPr bwMode="auto">
          <a:xfrm rot="5993973">
            <a:off x="6270626" y="2860676"/>
            <a:ext cx="250825" cy="298450"/>
          </a:xfrm>
          <a:custGeom>
            <a:avLst/>
            <a:gdLst>
              <a:gd name="T0" fmla="*/ 0 w 426"/>
              <a:gd name="T1" fmla="*/ 450 h 510"/>
              <a:gd name="T2" fmla="*/ 60 w 426"/>
              <a:gd name="T3" fmla="*/ 510 h 510"/>
              <a:gd name="T4" fmla="*/ 144 w 426"/>
              <a:gd name="T5" fmla="*/ 408 h 510"/>
              <a:gd name="T6" fmla="*/ 78 w 426"/>
              <a:gd name="T7" fmla="*/ 354 h 510"/>
              <a:gd name="T8" fmla="*/ 144 w 426"/>
              <a:gd name="T9" fmla="*/ 282 h 510"/>
              <a:gd name="T10" fmla="*/ 216 w 426"/>
              <a:gd name="T11" fmla="*/ 318 h 510"/>
              <a:gd name="T12" fmla="*/ 294 w 426"/>
              <a:gd name="T13" fmla="*/ 234 h 510"/>
              <a:gd name="T14" fmla="*/ 240 w 426"/>
              <a:gd name="T15" fmla="*/ 198 h 510"/>
              <a:gd name="T16" fmla="*/ 288 w 426"/>
              <a:gd name="T17" fmla="*/ 120 h 510"/>
              <a:gd name="T18" fmla="*/ 348 w 426"/>
              <a:gd name="T19" fmla="*/ 132 h 510"/>
              <a:gd name="T20" fmla="*/ 426 w 426"/>
              <a:gd name="T21" fmla="*/ 48 h 510"/>
              <a:gd name="T22" fmla="*/ 366 w 426"/>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510">
                <a:moveTo>
                  <a:pt x="0" y="450"/>
                </a:moveTo>
                <a:lnTo>
                  <a:pt x="60" y="510"/>
                </a:lnTo>
                <a:lnTo>
                  <a:pt x="144" y="408"/>
                </a:lnTo>
                <a:lnTo>
                  <a:pt x="78" y="354"/>
                </a:lnTo>
                <a:lnTo>
                  <a:pt x="144" y="282"/>
                </a:lnTo>
                <a:lnTo>
                  <a:pt x="216" y="318"/>
                </a:lnTo>
                <a:lnTo>
                  <a:pt x="294" y="234"/>
                </a:lnTo>
                <a:lnTo>
                  <a:pt x="240" y="198"/>
                </a:lnTo>
                <a:lnTo>
                  <a:pt x="288" y="120"/>
                </a:lnTo>
                <a:lnTo>
                  <a:pt x="348" y="132"/>
                </a:lnTo>
                <a:lnTo>
                  <a:pt x="426" y="48"/>
                </a:lnTo>
                <a:lnTo>
                  <a:pt x="366" y="0"/>
                </a:lnTo>
              </a:path>
            </a:pathLst>
          </a:custGeom>
          <a:noFill/>
          <a:ln w="254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8" name="Freeform 490"/>
          <p:cNvSpPr>
            <a:spLocks/>
          </p:cNvSpPr>
          <p:nvPr/>
        </p:nvSpPr>
        <p:spPr bwMode="auto">
          <a:xfrm rot="5006218">
            <a:off x="5489576" y="2184401"/>
            <a:ext cx="250825" cy="298450"/>
          </a:xfrm>
          <a:custGeom>
            <a:avLst/>
            <a:gdLst>
              <a:gd name="T0" fmla="*/ 0 w 426"/>
              <a:gd name="T1" fmla="*/ 450 h 510"/>
              <a:gd name="T2" fmla="*/ 60 w 426"/>
              <a:gd name="T3" fmla="*/ 510 h 510"/>
              <a:gd name="T4" fmla="*/ 144 w 426"/>
              <a:gd name="T5" fmla="*/ 408 h 510"/>
              <a:gd name="T6" fmla="*/ 78 w 426"/>
              <a:gd name="T7" fmla="*/ 354 h 510"/>
              <a:gd name="T8" fmla="*/ 144 w 426"/>
              <a:gd name="T9" fmla="*/ 282 h 510"/>
              <a:gd name="T10" fmla="*/ 216 w 426"/>
              <a:gd name="T11" fmla="*/ 318 h 510"/>
              <a:gd name="T12" fmla="*/ 294 w 426"/>
              <a:gd name="T13" fmla="*/ 234 h 510"/>
              <a:gd name="T14" fmla="*/ 240 w 426"/>
              <a:gd name="T15" fmla="*/ 198 h 510"/>
              <a:gd name="T16" fmla="*/ 288 w 426"/>
              <a:gd name="T17" fmla="*/ 120 h 510"/>
              <a:gd name="T18" fmla="*/ 348 w 426"/>
              <a:gd name="T19" fmla="*/ 132 h 510"/>
              <a:gd name="T20" fmla="*/ 426 w 426"/>
              <a:gd name="T21" fmla="*/ 48 h 510"/>
              <a:gd name="T22" fmla="*/ 366 w 426"/>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510">
                <a:moveTo>
                  <a:pt x="0" y="450"/>
                </a:moveTo>
                <a:lnTo>
                  <a:pt x="60" y="510"/>
                </a:lnTo>
                <a:lnTo>
                  <a:pt x="144" y="408"/>
                </a:lnTo>
                <a:lnTo>
                  <a:pt x="78" y="354"/>
                </a:lnTo>
                <a:lnTo>
                  <a:pt x="144" y="282"/>
                </a:lnTo>
                <a:lnTo>
                  <a:pt x="216" y="318"/>
                </a:lnTo>
                <a:lnTo>
                  <a:pt x="294" y="234"/>
                </a:lnTo>
                <a:lnTo>
                  <a:pt x="240" y="198"/>
                </a:lnTo>
                <a:lnTo>
                  <a:pt x="288" y="120"/>
                </a:lnTo>
                <a:lnTo>
                  <a:pt x="348" y="132"/>
                </a:lnTo>
                <a:lnTo>
                  <a:pt x="426" y="48"/>
                </a:lnTo>
                <a:lnTo>
                  <a:pt x="366" y="0"/>
                </a:lnTo>
              </a:path>
            </a:pathLst>
          </a:custGeom>
          <a:noFill/>
          <a:ln w="254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9" name="Freeform 491"/>
          <p:cNvSpPr>
            <a:spLocks/>
          </p:cNvSpPr>
          <p:nvPr/>
        </p:nvSpPr>
        <p:spPr bwMode="auto">
          <a:xfrm rot="7078623">
            <a:off x="4403726" y="1355726"/>
            <a:ext cx="250825" cy="298450"/>
          </a:xfrm>
          <a:custGeom>
            <a:avLst/>
            <a:gdLst>
              <a:gd name="T0" fmla="*/ 0 w 426"/>
              <a:gd name="T1" fmla="*/ 450 h 510"/>
              <a:gd name="T2" fmla="*/ 60 w 426"/>
              <a:gd name="T3" fmla="*/ 510 h 510"/>
              <a:gd name="T4" fmla="*/ 144 w 426"/>
              <a:gd name="T5" fmla="*/ 408 h 510"/>
              <a:gd name="T6" fmla="*/ 78 w 426"/>
              <a:gd name="T7" fmla="*/ 354 h 510"/>
              <a:gd name="T8" fmla="*/ 144 w 426"/>
              <a:gd name="T9" fmla="*/ 282 h 510"/>
              <a:gd name="T10" fmla="*/ 216 w 426"/>
              <a:gd name="T11" fmla="*/ 318 h 510"/>
              <a:gd name="T12" fmla="*/ 294 w 426"/>
              <a:gd name="T13" fmla="*/ 234 h 510"/>
              <a:gd name="T14" fmla="*/ 240 w 426"/>
              <a:gd name="T15" fmla="*/ 198 h 510"/>
              <a:gd name="T16" fmla="*/ 288 w 426"/>
              <a:gd name="T17" fmla="*/ 120 h 510"/>
              <a:gd name="T18" fmla="*/ 348 w 426"/>
              <a:gd name="T19" fmla="*/ 132 h 510"/>
              <a:gd name="T20" fmla="*/ 426 w 426"/>
              <a:gd name="T21" fmla="*/ 48 h 510"/>
              <a:gd name="T22" fmla="*/ 366 w 426"/>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510">
                <a:moveTo>
                  <a:pt x="0" y="450"/>
                </a:moveTo>
                <a:lnTo>
                  <a:pt x="60" y="510"/>
                </a:lnTo>
                <a:lnTo>
                  <a:pt x="144" y="408"/>
                </a:lnTo>
                <a:lnTo>
                  <a:pt x="78" y="354"/>
                </a:lnTo>
                <a:lnTo>
                  <a:pt x="144" y="282"/>
                </a:lnTo>
                <a:lnTo>
                  <a:pt x="216" y="318"/>
                </a:lnTo>
                <a:lnTo>
                  <a:pt x="294" y="234"/>
                </a:lnTo>
                <a:lnTo>
                  <a:pt x="240" y="198"/>
                </a:lnTo>
                <a:lnTo>
                  <a:pt x="288" y="120"/>
                </a:lnTo>
                <a:lnTo>
                  <a:pt x="348" y="132"/>
                </a:lnTo>
                <a:lnTo>
                  <a:pt x="426" y="48"/>
                </a:lnTo>
                <a:lnTo>
                  <a:pt x="366" y="0"/>
                </a:lnTo>
              </a:path>
            </a:pathLst>
          </a:custGeom>
          <a:noFill/>
          <a:ln w="254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0" name="Freeform 492"/>
          <p:cNvSpPr>
            <a:spLocks/>
          </p:cNvSpPr>
          <p:nvPr/>
        </p:nvSpPr>
        <p:spPr bwMode="auto">
          <a:xfrm>
            <a:off x="4708526" y="1866901"/>
            <a:ext cx="225425" cy="149225"/>
          </a:xfrm>
          <a:custGeom>
            <a:avLst/>
            <a:gdLst>
              <a:gd name="T0" fmla="*/ 18 w 142"/>
              <a:gd name="T1" fmla="*/ 0 h 94"/>
              <a:gd name="T2" fmla="*/ 0 w 142"/>
              <a:gd name="T3" fmla="*/ 26 h 94"/>
              <a:gd name="T4" fmla="*/ 43 w 142"/>
              <a:gd name="T5" fmla="*/ 50 h 94"/>
              <a:gd name="T6" fmla="*/ 58 w 142"/>
              <a:gd name="T7" fmla="*/ 23 h 94"/>
              <a:gd name="T8" fmla="*/ 88 w 142"/>
              <a:gd name="T9" fmla="*/ 42 h 94"/>
              <a:gd name="T10" fmla="*/ 80 w 142"/>
              <a:gd name="T11" fmla="*/ 71 h 94"/>
              <a:gd name="T12" fmla="*/ 116 w 142"/>
              <a:gd name="T13" fmla="*/ 94 h 94"/>
              <a:gd name="T14" fmla="*/ 142 w 142"/>
              <a:gd name="T15" fmla="*/ 63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94">
                <a:moveTo>
                  <a:pt x="18" y="0"/>
                </a:moveTo>
                <a:lnTo>
                  <a:pt x="0" y="26"/>
                </a:lnTo>
                <a:lnTo>
                  <a:pt x="43" y="50"/>
                </a:lnTo>
                <a:lnTo>
                  <a:pt x="58" y="23"/>
                </a:lnTo>
                <a:lnTo>
                  <a:pt x="88" y="42"/>
                </a:lnTo>
                <a:lnTo>
                  <a:pt x="80" y="71"/>
                </a:lnTo>
                <a:lnTo>
                  <a:pt x="116" y="94"/>
                </a:lnTo>
                <a:lnTo>
                  <a:pt x="142" y="63"/>
                </a:lnTo>
              </a:path>
            </a:pathLst>
          </a:custGeom>
          <a:noFill/>
          <a:ln w="254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1" name="Rectangle 493"/>
          <p:cNvSpPr>
            <a:spLocks noChangeArrowheads="1"/>
          </p:cNvSpPr>
          <p:nvPr/>
        </p:nvSpPr>
        <p:spPr bwMode="auto">
          <a:xfrm>
            <a:off x="4854575" y="1565275"/>
            <a:ext cx="165100" cy="1524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5" name="Rectangle 497"/>
          <p:cNvSpPr>
            <a:spLocks noChangeArrowheads="1"/>
          </p:cNvSpPr>
          <p:nvPr/>
        </p:nvSpPr>
        <p:spPr bwMode="auto">
          <a:xfrm>
            <a:off x="5051425" y="1670050"/>
            <a:ext cx="165100" cy="1524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6" name="Rectangle 498"/>
          <p:cNvSpPr>
            <a:spLocks noChangeArrowheads="1"/>
          </p:cNvSpPr>
          <p:nvPr/>
        </p:nvSpPr>
        <p:spPr bwMode="auto">
          <a:xfrm>
            <a:off x="5283200" y="1736725"/>
            <a:ext cx="165100" cy="1524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7" name="Rectangle 499"/>
          <p:cNvSpPr>
            <a:spLocks noChangeArrowheads="1"/>
          </p:cNvSpPr>
          <p:nvPr/>
        </p:nvSpPr>
        <p:spPr bwMode="auto">
          <a:xfrm>
            <a:off x="3956050" y="2673350"/>
            <a:ext cx="165100" cy="152400"/>
          </a:xfrm>
          <a:prstGeom prst="rect">
            <a:avLst/>
          </a:prstGeom>
          <a:solidFill>
            <a:srgbClr val="00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8" name="Rectangle 500"/>
          <p:cNvSpPr>
            <a:spLocks noChangeArrowheads="1"/>
          </p:cNvSpPr>
          <p:nvPr/>
        </p:nvSpPr>
        <p:spPr bwMode="auto">
          <a:xfrm>
            <a:off x="4495800" y="4711700"/>
            <a:ext cx="165100" cy="152400"/>
          </a:xfrm>
          <a:prstGeom prst="rect">
            <a:avLst/>
          </a:prstGeom>
          <a:solidFill>
            <a:srgbClr val="00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9" name="Rectangle 501"/>
          <p:cNvSpPr>
            <a:spLocks noChangeArrowheads="1"/>
          </p:cNvSpPr>
          <p:nvPr/>
        </p:nvSpPr>
        <p:spPr bwMode="auto">
          <a:xfrm>
            <a:off x="4286250" y="4940300"/>
            <a:ext cx="165100" cy="152400"/>
          </a:xfrm>
          <a:prstGeom prst="rect">
            <a:avLst/>
          </a:prstGeom>
          <a:solidFill>
            <a:srgbClr val="00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0" name="Rectangle 502"/>
          <p:cNvSpPr>
            <a:spLocks noChangeArrowheads="1"/>
          </p:cNvSpPr>
          <p:nvPr/>
        </p:nvSpPr>
        <p:spPr bwMode="auto">
          <a:xfrm>
            <a:off x="4705350" y="4914900"/>
            <a:ext cx="323850" cy="101600"/>
          </a:xfrm>
          <a:prstGeom prst="rect">
            <a:avLst/>
          </a:prstGeom>
          <a:solidFill>
            <a:srgbClr val="00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1" name="AutoShape 503"/>
          <p:cNvSpPr>
            <a:spLocks noChangeArrowheads="1"/>
          </p:cNvSpPr>
          <p:nvPr/>
        </p:nvSpPr>
        <p:spPr bwMode="auto">
          <a:xfrm>
            <a:off x="3878263" y="22621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2" name="AutoShape 504"/>
          <p:cNvSpPr>
            <a:spLocks noChangeArrowheads="1"/>
          </p:cNvSpPr>
          <p:nvPr/>
        </p:nvSpPr>
        <p:spPr bwMode="auto">
          <a:xfrm>
            <a:off x="3198813" y="22304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3" name="AutoShape 505"/>
          <p:cNvSpPr>
            <a:spLocks noChangeArrowheads="1"/>
          </p:cNvSpPr>
          <p:nvPr/>
        </p:nvSpPr>
        <p:spPr bwMode="auto">
          <a:xfrm>
            <a:off x="3529013" y="22431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4" name="Rectangle 506"/>
          <p:cNvSpPr>
            <a:spLocks noChangeArrowheads="1"/>
          </p:cNvSpPr>
          <p:nvPr/>
        </p:nvSpPr>
        <p:spPr bwMode="auto">
          <a:xfrm>
            <a:off x="5562600" y="2143125"/>
            <a:ext cx="165100" cy="1524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5" name="Rectangle 507"/>
          <p:cNvSpPr>
            <a:spLocks noChangeArrowheads="1"/>
          </p:cNvSpPr>
          <p:nvPr/>
        </p:nvSpPr>
        <p:spPr bwMode="auto">
          <a:xfrm>
            <a:off x="4806950" y="1755775"/>
            <a:ext cx="165100" cy="1524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6" name="Rectangle 508"/>
          <p:cNvSpPr>
            <a:spLocks noChangeArrowheads="1"/>
          </p:cNvSpPr>
          <p:nvPr/>
        </p:nvSpPr>
        <p:spPr bwMode="auto">
          <a:xfrm>
            <a:off x="4578350" y="1412875"/>
            <a:ext cx="165100" cy="1524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7" name="Rectangle 509"/>
          <p:cNvSpPr>
            <a:spLocks noChangeArrowheads="1"/>
          </p:cNvSpPr>
          <p:nvPr/>
        </p:nvSpPr>
        <p:spPr bwMode="auto">
          <a:xfrm>
            <a:off x="4445000" y="1993900"/>
            <a:ext cx="165100" cy="152400"/>
          </a:xfrm>
          <a:prstGeom prst="rect">
            <a:avLst/>
          </a:prstGeom>
          <a:solidFill>
            <a:srgbClr val="00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8" name="Rectangle 510"/>
          <p:cNvSpPr>
            <a:spLocks noChangeArrowheads="1"/>
          </p:cNvSpPr>
          <p:nvPr/>
        </p:nvSpPr>
        <p:spPr bwMode="auto">
          <a:xfrm>
            <a:off x="4673600" y="2235200"/>
            <a:ext cx="165100" cy="152400"/>
          </a:xfrm>
          <a:prstGeom prst="rect">
            <a:avLst/>
          </a:prstGeom>
          <a:solidFill>
            <a:srgbClr val="00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1" name="AutoShape 513"/>
          <p:cNvSpPr>
            <a:spLocks noChangeArrowheads="1"/>
          </p:cNvSpPr>
          <p:nvPr/>
        </p:nvSpPr>
        <p:spPr bwMode="auto">
          <a:xfrm>
            <a:off x="4773613" y="19764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2" name="AutoShape 514"/>
          <p:cNvSpPr>
            <a:spLocks noChangeArrowheads="1"/>
          </p:cNvSpPr>
          <p:nvPr/>
        </p:nvSpPr>
        <p:spPr bwMode="auto">
          <a:xfrm>
            <a:off x="4576763" y="17668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3" name="AutoShape 515"/>
          <p:cNvSpPr>
            <a:spLocks noChangeArrowheads="1"/>
          </p:cNvSpPr>
          <p:nvPr/>
        </p:nvSpPr>
        <p:spPr bwMode="auto">
          <a:xfrm>
            <a:off x="4646613" y="15192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4" name="Rectangle 516"/>
          <p:cNvSpPr>
            <a:spLocks noChangeArrowheads="1"/>
          </p:cNvSpPr>
          <p:nvPr/>
        </p:nvSpPr>
        <p:spPr bwMode="auto">
          <a:xfrm>
            <a:off x="6400800" y="2867025"/>
            <a:ext cx="165100" cy="1524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5" name="Rectangle 517"/>
          <p:cNvSpPr>
            <a:spLocks noChangeArrowheads="1"/>
          </p:cNvSpPr>
          <p:nvPr/>
        </p:nvSpPr>
        <p:spPr bwMode="auto">
          <a:xfrm>
            <a:off x="6985000" y="3311525"/>
            <a:ext cx="165100" cy="1524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6" name="Rectangle 518"/>
          <p:cNvSpPr>
            <a:spLocks noChangeArrowheads="1"/>
          </p:cNvSpPr>
          <p:nvPr/>
        </p:nvSpPr>
        <p:spPr bwMode="auto">
          <a:xfrm>
            <a:off x="7378700" y="3692525"/>
            <a:ext cx="165100" cy="1524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7" name="Rectangle 519"/>
          <p:cNvSpPr>
            <a:spLocks noChangeArrowheads="1"/>
          </p:cNvSpPr>
          <p:nvPr/>
        </p:nvSpPr>
        <p:spPr bwMode="auto">
          <a:xfrm>
            <a:off x="4579939" y="5087939"/>
            <a:ext cx="898525" cy="301625"/>
          </a:xfrm>
          <a:prstGeom prst="rect">
            <a:avLst/>
          </a:prstGeom>
          <a:solidFill>
            <a:srgbClr val="00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000">
                <a:solidFill>
                  <a:srgbClr val="000000"/>
                </a:solidFill>
                <a:latin typeface="Arial" panose="020B0604020202020204" pitchFamily="34" charset="0"/>
              </a:rPr>
              <a:t>Gates</a:t>
            </a:r>
          </a:p>
        </p:txBody>
      </p:sp>
      <p:sp>
        <p:nvSpPr>
          <p:cNvPr id="7688" name="Text Box 520"/>
          <p:cNvSpPr txBox="1">
            <a:spLocks noChangeArrowheads="1"/>
          </p:cNvSpPr>
          <p:nvPr/>
        </p:nvSpPr>
        <p:spPr bwMode="auto">
          <a:xfrm>
            <a:off x="1722438" y="242889"/>
            <a:ext cx="2843212" cy="936625"/>
          </a:xfrm>
          <a:prstGeom prst="rect">
            <a:avLst/>
          </a:prstGeom>
          <a:solidFill>
            <a:srgbClr val="FFFF99"/>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Arial" panose="020B0604020202020204" pitchFamily="34" charset="0"/>
              </a:rPr>
              <a:t>Barber’s Wheatfield &amp;</a:t>
            </a:r>
          </a:p>
          <a:p>
            <a:pPr fontAlgn="base">
              <a:spcBef>
                <a:spcPct val="0"/>
              </a:spcBef>
              <a:spcAft>
                <a:spcPct val="0"/>
              </a:spcAft>
            </a:pPr>
            <a:r>
              <a:rPr lang="en-US" altLang="en-US" sz="2000" b="1">
                <a:solidFill>
                  <a:srgbClr val="000000"/>
                </a:solidFill>
                <a:latin typeface="Arial" panose="020B0604020202020204" pitchFamily="34" charset="0"/>
              </a:rPr>
              <a:t>Breymann’s Redoubt</a:t>
            </a:r>
          </a:p>
          <a:p>
            <a:pPr fontAlgn="base">
              <a:spcBef>
                <a:spcPct val="0"/>
              </a:spcBef>
              <a:spcAft>
                <a:spcPct val="0"/>
              </a:spcAft>
            </a:pPr>
            <a:r>
              <a:rPr lang="en-US" altLang="en-US" sz="1400">
                <a:solidFill>
                  <a:srgbClr val="000000"/>
                </a:solidFill>
                <a:latin typeface="Arial" panose="020B0604020202020204" pitchFamily="34" charset="0"/>
              </a:rPr>
              <a:t>October 7, 1777</a:t>
            </a:r>
          </a:p>
        </p:txBody>
      </p:sp>
      <p:sp>
        <p:nvSpPr>
          <p:cNvPr id="7689" name="Text Box 521"/>
          <p:cNvSpPr txBox="1">
            <a:spLocks noChangeArrowheads="1"/>
          </p:cNvSpPr>
          <p:nvPr/>
        </p:nvSpPr>
        <p:spPr bwMode="auto">
          <a:xfrm>
            <a:off x="4870451" y="1816100"/>
            <a:ext cx="1660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FF0000"/>
                </a:solidFill>
                <a:latin typeface="Arial" panose="020B0604020202020204" pitchFamily="34" charset="0"/>
              </a:rPr>
              <a:t>Balcarres’ Redoubt</a:t>
            </a:r>
          </a:p>
        </p:txBody>
      </p:sp>
      <p:sp>
        <p:nvSpPr>
          <p:cNvPr id="7690" name="Text Box 522"/>
          <p:cNvSpPr txBox="1">
            <a:spLocks noChangeArrowheads="1"/>
          </p:cNvSpPr>
          <p:nvPr/>
        </p:nvSpPr>
        <p:spPr bwMode="auto">
          <a:xfrm>
            <a:off x="3603625" y="1120775"/>
            <a:ext cx="17462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FF0000"/>
                </a:solidFill>
                <a:latin typeface="Arial" panose="020B0604020202020204" pitchFamily="34" charset="0"/>
              </a:rPr>
              <a:t>Breymann’s Redoubt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61"/>
                                        </p:tgtEl>
                                        <p:attrNameLst>
                                          <p:attrName>style.visibility</p:attrName>
                                        </p:attrNameLst>
                                      </p:cBhvr>
                                      <p:to>
                                        <p:strVal val="visible"/>
                                      </p:to>
                                    </p:set>
                                    <p:animEffect transition="in" filter="dissolve">
                                      <p:cBhvr>
                                        <p:cTn id="7" dur="500"/>
                                        <p:tgtEl>
                                          <p:spTgt spid="766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665"/>
                                        </p:tgtEl>
                                        <p:attrNameLst>
                                          <p:attrName>style.visibility</p:attrName>
                                        </p:attrNameLst>
                                      </p:cBhvr>
                                      <p:to>
                                        <p:strVal val="visible"/>
                                      </p:to>
                                    </p:set>
                                    <p:animEffect transition="in" filter="dissolve">
                                      <p:cBhvr>
                                        <p:cTn id="11" dur="500"/>
                                        <p:tgtEl>
                                          <p:spTgt spid="766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666"/>
                                        </p:tgtEl>
                                        <p:attrNameLst>
                                          <p:attrName>style.visibility</p:attrName>
                                        </p:attrNameLst>
                                      </p:cBhvr>
                                      <p:to>
                                        <p:strVal val="visible"/>
                                      </p:to>
                                    </p:set>
                                    <p:animEffect transition="in" filter="dissolve">
                                      <p:cBhvr>
                                        <p:cTn id="15" dur="500"/>
                                        <p:tgtEl>
                                          <p:spTgt spid="7666"/>
                                        </p:tgtEl>
                                      </p:cBhvr>
                                    </p:animEffect>
                                  </p:childTnLst>
                                </p:cTn>
                              </p:par>
                            </p:childTnLst>
                          </p:cTn>
                        </p:par>
                        <p:par>
                          <p:cTn id="16" fill="hold" nodeType="afterGroup">
                            <p:stCondLst>
                              <p:cond delay="1500"/>
                            </p:stCondLst>
                            <p:childTnLst>
                              <p:par>
                                <p:cTn id="17" presetID="0" presetClass="path" presetSubtype="0" accel="50000" decel="50000" fill="hold" grpId="1" nodeType="afterEffect">
                                  <p:stCondLst>
                                    <p:cond delay="0"/>
                                  </p:stCondLst>
                                  <p:childTnLst>
                                    <p:animMotion origin="layout" path="M -3.88889E-6 -1.85185E-6 L -0.0875 0.02639 L -0.16875 0.08426 " pathEditMode="relative" ptsTypes="AAA">
                                      <p:cBhvr>
                                        <p:cTn id="18" dur="3000" fill="hold"/>
                                        <p:tgtEl>
                                          <p:spTgt spid="7661"/>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0.00069 -0.00093 L -0.07535 0.02083 L -0.11076 0.02917 L -0.16215 0.06898 " pathEditMode="relative" ptsTypes="AAAA">
                                      <p:cBhvr>
                                        <p:cTn id="20" dur="3000" fill="hold"/>
                                        <p:tgtEl>
                                          <p:spTgt spid="7665"/>
                                        </p:tgtEl>
                                        <p:attrNameLst>
                                          <p:attrName>ppt_x</p:attrName>
                                          <p:attrName>ppt_y</p:attrName>
                                        </p:attrNameLst>
                                      </p:cBhvr>
                                    </p:animMotion>
                                  </p:childTnLst>
                                </p:cTn>
                              </p:par>
                              <p:par>
                                <p:cTn id="21" presetID="0" presetClass="path" presetSubtype="0" accel="50000" decel="50000" fill="hold" grpId="1" nodeType="withEffect">
                                  <p:stCondLst>
                                    <p:cond delay="0"/>
                                  </p:stCondLst>
                                  <p:childTnLst>
                                    <p:animMotion origin="layout" path="M -1.66667E-6 -2.96296E-6 L -0.08021 0.00325 L -0.1559 0.05788 " pathEditMode="relative" ptsTypes="AAA">
                                      <p:cBhvr>
                                        <p:cTn id="22" dur="3000" fill="hold"/>
                                        <p:tgtEl>
                                          <p:spTgt spid="7666"/>
                                        </p:tgtEl>
                                        <p:attrNameLst>
                                          <p:attrName>ppt_x</p:attrName>
                                          <p:attrName>ppt_y</p:attrName>
                                        </p:attrNameLst>
                                      </p:cBhvr>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69"/>
                                        </p:tgtEl>
                                        <p:attrNameLst>
                                          <p:attrName>style.visibility</p:attrName>
                                        </p:attrNameLst>
                                      </p:cBhvr>
                                      <p:to>
                                        <p:strVal val="visible"/>
                                      </p:to>
                                    </p:set>
                                    <p:animEffect transition="in" filter="dissolve">
                                      <p:cBhvr>
                                        <p:cTn id="27" dur="500"/>
                                        <p:tgtEl>
                                          <p:spTgt spid="766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668"/>
                                        </p:tgtEl>
                                        <p:attrNameLst>
                                          <p:attrName>style.visibility</p:attrName>
                                        </p:attrNameLst>
                                      </p:cBhvr>
                                      <p:to>
                                        <p:strVal val="visible"/>
                                      </p:to>
                                    </p:set>
                                    <p:animEffect transition="in" filter="dissolve">
                                      <p:cBhvr>
                                        <p:cTn id="30" dur="500"/>
                                        <p:tgtEl>
                                          <p:spTgt spid="7668"/>
                                        </p:tgtEl>
                                      </p:cBhvr>
                                    </p:animEffect>
                                  </p:childTnLst>
                                </p:cTn>
                              </p:par>
                            </p:childTnLst>
                          </p:cTn>
                        </p:par>
                        <p:par>
                          <p:cTn id="31" fill="hold" nodeType="afterGroup">
                            <p:stCondLst>
                              <p:cond delay="500"/>
                            </p:stCondLst>
                            <p:childTnLst>
                              <p:par>
                                <p:cTn id="32" presetID="0" presetClass="path" presetSubtype="0" accel="50000" decel="50000" fill="hold" grpId="1" nodeType="afterEffect">
                                  <p:stCondLst>
                                    <p:cond delay="0"/>
                                  </p:stCondLst>
                                  <p:childTnLst>
                                    <p:animMotion origin="layout" path="M 0.00069 -0.00093 L 0.01389 -0.14352 L 0.00208 -0.22408 L -0.04167 -0.31482 L -0.05903 -0.32685 " pathEditMode="relative" ptsTypes="AAAAA">
                                      <p:cBhvr>
                                        <p:cTn id="33" dur="3000" fill="hold"/>
                                        <p:tgtEl>
                                          <p:spTgt spid="7668"/>
                                        </p:tgtEl>
                                        <p:attrNameLst>
                                          <p:attrName>ppt_x</p:attrName>
                                          <p:attrName>ppt_y</p:attrName>
                                        </p:attrNameLst>
                                      </p:cBhvr>
                                    </p:animMotion>
                                  </p:childTnLst>
                                </p:cTn>
                              </p:par>
                            </p:childTnLst>
                          </p:cTn>
                        </p:par>
                        <p:par>
                          <p:cTn id="34" fill="hold" nodeType="afterGroup">
                            <p:stCondLst>
                              <p:cond delay="3500"/>
                            </p:stCondLst>
                            <p:childTnLst>
                              <p:par>
                                <p:cTn id="35" presetID="1" presetClass="entr" presetSubtype="0" fill="hold" grpId="0" nodeType="afterEffect">
                                  <p:stCondLst>
                                    <p:cond delay="0"/>
                                  </p:stCondLst>
                                  <p:childTnLst>
                                    <p:set>
                                      <p:cBhvr>
                                        <p:cTn id="36" dur="1" fill="hold">
                                          <p:stCondLst>
                                            <p:cond delay="0"/>
                                          </p:stCondLst>
                                        </p:cTn>
                                        <p:tgtEl>
                                          <p:spTgt spid="767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explode.wav"/>
                                        </p:tgtEl>
                                      </p:cMediaNode>
                                    </p:audio>
                                  </p:subTnLst>
                                </p:cTn>
                              </p:par>
                              <p:par>
                                <p:cTn id="37" presetID="3" presetClass="exit" presetSubtype="10" fill="hold" grpId="1" nodeType="withEffect">
                                  <p:stCondLst>
                                    <p:cond delay="0"/>
                                  </p:stCondLst>
                                  <p:childTnLst>
                                    <p:animEffect transition="out" filter="blinds(horizontal)">
                                      <p:cBhvr>
                                        <p:cTn id="38" dur="500"/>
                                        <p:tgtEl>
                                          <p:spTgt spid="7671"/>
                                        </p:tgtEl>
                                      </p:cBhvr>
                                    </p:animEffect>
                                    <p:set>
                                      <p:cBhvr>
                                        <p:cTn id="39" dur="1" fill="hold">
                                          <p:stCondLst>
                                            <p:cond delay="499"/>
                                          </p:stCondLst>
                                        </p:cTn>
                                        <p:tgtEl>
                                          <p:spTgt spid="7671"/>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0" presetClass="path" presetSubtype="0" accel="50000" decel="50000" fill="hold" grpId="1" nodeType="clickEffect">
                                  <p:stCondLst>
                                    <p:cond delay="0"/>
                                  </p:stCondLst>
                                  <p:childTnLst>
                                    <p:animMotion origin="layout" path="M 0.0007 0.00093 L -0.09653 -0.08611 L -0.16875 -0.23981 L -0.17083 -0.34629 L -0.13611 -0.38518 " pathEditMode="relative" ptsTypes="AAAAA">
                                      <p:cBhvr>
                                        <p:cTn id="43" dur="5000" fill="hold"/>
                                        <p:tgtEl>
                                          <p:spTgt spid="7669"/>
                                        </p:tgtEl>
                                        <p:attrNameLst>
                                          <p:attrName>ppt_x</p:attrName>
                                          <p:attrName>ppt_y</p:attrName>
                                        </p:attrNameLst>
                                      </p:cBhvr>
                                    </p:animMotion>
                                  </p:childTnLst>
                                </p:cTn>
                              </p:par>
                            </p:childTnLst>
                          </p:cTn>
                        </p:par>
                        <p:par>
                          <p:cTn id="44" fill="hold" nodeType="afterGroup">
                            <p:stCondLst>
                              <p:cond delay="5000"/>
                            </p:stCondLst>
                            <p:childTnLst>
                              <p:par>
                                <p:cTn id="45" presetID="1" presetClass="entr" presetSubtype="0" fill="hold" grpId="0" nodeType="afterEffect">
                                  <p:stCondLst>
                                    <p:cond delay="0"/>
                                  </p:stCondLst>
                                  <p:childTnLst>
                                    <p:set>
                                      <p:cBhvr>
                                        <p:cTn id="46" dur="1" fill="hold">
                                          <p:stCondLst>
                                            <p:cond delay="0"/>
                                          </p:stCondLst>
                                        </p:cTn>
                                        <p:tgtEl>
                                          <p:spTgt spid="767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explode.wav"/>
                                        </p:tgtEl>
                                      </p:cMediaNode>
                                    </p:audio>
                                  </p:subTnLst>
                                </p:cTn>
                              </p:par>
                              <p:par>
                                <p:cTn id="47" presetID="3" presetClass="exit" presetSubtype="10" fill="hold" grpId="1" nodeType="withEffect">
                                  <p:stCondLst>
                                    <p:cond delay="0"/>
                                  </p:stCondLst>
                                  <p:childTnLst>
                                    <p:animEffect transition="out" filter="blinds(horizontal)">
                                      <p:cBhvr>
                                        <p:cTn id="48" dur="500"/>
                                        <p:tgtEl>
                                          <p:spTgt spid="7672"/>
                                        </p:tgtEl>
                                      </p:cBhvr>
                                    </p:animEffect>
                                    <p:set>
                                      <p:cBhvr>
                                        <p:cTn id="49" dur="1" fill="hold">
                                          <p:stCondLst>
                                            <p:cond delay="499"/>
                                          </p:stCondLst>
                                        </p:cTn>
                                        <p:tgtEl>
                                          <p:spTgt spid="7672"/>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7670"/>
                                        </p:tgtEl>
                                        <p:attrNameLst>
                                          <p:attrName>style.visibility</p:attrName>
                                        </p:attrNameLst>
                                      </p:cBhvr>
                                      <p:to>
                                        <p:strVal val="visible"/>
                                      </p:to>
                                    </p:set>
                                    <p:animEffect transition="in" filter="dissolve">
                                      <p:cBhvr>
                                        <p:cTn id="54" dur="500"/>
                                        <p:tgtEl>
                                          <p:spTgt spid="7670"/>
                                        </p:tgtEl>
                                      </p:cBhvr>
                                    </p:animEffect>
                                  </p:childTnLst>
                                </p:cTn>
                              </p:par>
                            </p:childTnLst>
                          </p:cTn>
                        </p:par>
                        <p:par>
                          <p:cTn id="55" fill="hold" nodeType="afterGroup">
                            <p:stCondLst>
                              <p:cond delay="500"/>
                            </p:stCondLst>
                            <p:childTnLst>
                              <p:par>
                                <p:cTn id="56" presetID="0" presetClass="path" presetSubtype="0" accel="50000" decel="50000" fill="hold" grpId="1" nodeType="afterEffect">
                                  <p:stCondLst>
                                    <p:cond delay="0"/>
                                  </p:stCondLst>
                                  <p:childTnLst>
                                    <p:animMotion origin="layout" path="M 5E-6 -4.07407E-6 L -0.02987 -0.16759 L -0.1014 -0.2287 L -0.13682 -0.33888 " pathEditMode="relative" ptsTypes="AAAA">
                                      <p:cBhvr>
                                        <p:cTn id="57" dur="3000" fill="hold"/>
                                        <p:tgtEl>
                                          <p:spTgt spid="7670"/>
                                        </p:tgtEl>
                                        <p:attrNameLst>
                                          <p:attrName>ppt_x</p:attrName>
                                          <p:attrName>ppt_y</p:attrName>
                                        </p:attrNameLst>
                                      </p:cBhvr>
                                    </p:animMotion>
                                  </p:childTnLst>
                                </p:cTn>
                              </p:par>
                            </p:childTnLst>
                          </p:cTn>
                        </p:par>
                        <p:par>
                          <p:cTn id="58" fill="hold" nodeType="afterGroup">
                            <p:stCondLst>
                              <p:cond delay="3500"/>
                            </p:stCondLst>
                            <p:childTnLst>
                              <p:par>
                                <p:cTn id="59" presetID="1" presetClass="entr" presetSubtype="0" fill="hold" grpId="0" nodeType="afterEffect">
                                  <p:stCondLst>
                                    <p:cond delay="0"/>
                                  </p:stCondLst>
                                  <p:childTnLst>
                                    <p:set>
                                      <p:cBhvr>
                                        <p:cTn id="60" dur="1" fill="hold">
                                          <p:stCondLst>
                                            <p:cond delay="0"/>
                                          </p:stCondLst>
                                        </p:cTn>
                                        <p:tgtEl>
                                          <p:spTgt spid="767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explode.wav"/>
                                        </p:tgtEl>
                                      </p:cMediaNode>
                                    </p:audio>
                                  </p:subTnLst>
                                </p:cTn>
                              </p:par>
                              <p:par>
                                <p:cTn id="61" presetID="3" presetClass="exit" presetSubtype="10" fill="hold" grpId="1" nodeType="withEffect">
                                  <p:stCondLst>
                                    <p:cond delay="0"/>
                                  </p:stCondLst>
                                  <p:childTnLst>
                                    <p:animEffect transition="out" filter="blinds(horizontal)">
                                      <p:cBhvr>
                                        <p:cTn id="62" dur="500"/>
                                        <p:tgtEl>
                                          <p:spTgt spid="7673"/>
                                        </p:tgtEl>
                                      </p:cBhvr>
                                    </p:animEffect>
                                    <p:set>
                                      <p:cBhvr>
                                        <p:cTn id="63" dur="1" fill="hold">
                                          <p:stCondLst>
                                            <p:cond delay="499"/>
                                          </p:stCondLst>
                                        </p:cTn>
                                        <p:tgtEl>
                                          <p:spTgt spid="7673"/>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xit" presetSubtype="0" fill="hold" grpId="2" nodeType="clickEffect">
                                  <p:stCondLst>
                                    <p:cond delay="0"/>
                                  </p:stCondLst>
                                  <p:childTnLst>
                                    <p:animEffect transition="out" filter="dissolve">
                                      <p:cBhvr>
                                        <p:cTn id="67" dur="500"/>
                                        <p:tgtEl>
                                          <p:spTgt spid="7666"/>
                                        </p:tgtEl>
                                      </p:cBhvr>
                                    </p:animEffect>
                                    <p:set>
                                      <p:cBhvr>
                                        <p:cTn id="68" dur="1" fill="hold">
                                          <p:stCondLst>
                                            <p:cond delay="499"/>
                                          </p:stCondLst>
                                        </p:cTn>
                                        <p:tgtEl>
                                          <p:spTgt spid="7666"/>
                                        </p:tgtEl>
                                        <p:attrNameLst>
                                          <p:attrName>style.visibility</p:attrName>
                                        </p:attrNameLst>
                                      </p:cBhvr>
                                      <p:to>
                                        <p:strVal val="hidden"/>
                                      </p:to>
                                    </p:set>
                                  </p:childTnLst>
                                </p:cTn>
                              </p:par>
                            </p:childTnLst>
                          </p:cTn>
                        </p:par>
                        <p:par>
                          <p:cTn id="69" fill="hold" nodeType="afterGroup">
                            <p:stCondLst>
                              <p:cond delay="500"/>
                            </p:stCondLst>
                            <p:childTnLst>
                              <p:par>
                                <p:cTn id="70" presetID="9" presetClass="exit" presetSubtype="0" fill="hold" grpId="2" nodeType="afterEffect">
                                  <p:stCondLst>
                                    <p:cond delay="0"/>
                                  </p:stCondLst>
                                  <p:childTnLst>
                                    <p:animEffect transition="out" filter="dissolve">
                                      <p:cBhvr>
                                        <p:cTn id="71" dur="500"/>
                                        <p:tgtEl>
                                          <p:spTgt spid="7665"/>
                                        </p:tgtEl>
                                      </p:cBhvr>
                                    </p:animEffect>
                                    <p:set>
                                      <p:cBhvr>
                                        <p:cTn id="72" dur="1" fill="hold">
                                          <p:stCondLst>
                                            <p:cond delay="499"/>
                                          </p:stCondLst>
                                        </p:cTn>
                                        <p:tgtEl>
                                          <p:spTgt spid="7665"/>
                                        </p:tgtEl>
                                        <p:attrNameLst>
                                          <p:attrName>style.visibility</p:attrName>
                                        </p:attrNameLst>
                                      </p:cBhvr>
                                      <p:to>
                                        <p:strVal val="hidden"/>
                                      </p:to>
                                    </p:set>
                                  </p:childTnLst>
                                </p:cTn>
                              </p:par>
                            </p:childTnLst>
                          </p:cTn>
                        </p:par>
                        <p:par>
                          <p:cTn id="73" fill="hold" nodeType="afterGroup">
                            <p:stCondLst>
                              <p:cond delay="1000"/>
                            </p:stCondLst>
                            <p:childTnLst>
                              <p:par>
                                <p:cTn id="74" presetID="9" presetClass="exit" presetSubtype="0" fill="hold" grpId="2" nodeType="afterEffect">
                                  <p:stCondLst>
                                    <p:cond delay="0"/>
                                  </p:stCondLst>
                                  <p:childTnLst>
                                    <p:animEffect transition="out" filter="dissolve">
                                      <p:cBhvr>
                                        <p:cTn id="75" dur="500"/>
                                        <p:tgtEl>
                                          <p:spTgt spid="7661"/>
                                        </p:tgtEl>
                                      </p:cBhvr>
                                    </p:animEffect>
                                    <p:set>
                                      <p:cBhvr>
                                        <p:cTn id="76" dur="1" fill="hold">
                                          <p:stCondLst>
                                            <p:cond delay="499"/>
                                          </p:stCondLst>
                                        </p:cTn>
                                        <p:tgtEl>
                                          <p:spTgt spid="7661"/>
                                        </p:tgtEl>
                                        <p:attrNameLst>
                                          <p:attrName>style.visibility</p:attrName>
                                        </p:attrNameLst>
                                      </p:cBhvr>
                                      <p:to>
                                        <p:strVal val="hidden"/>
                                      </p:to>
                                    </p:set>
                                  </p:childTnLst>
                                </p:cTn>
                              </p:par>
                            </p:childTnLst>
                          </p:cTn>
                        </p:par>
                        <p:par>
                          <p:cTn id="77" fill="hold" nodeType="afterGroup">
                            <p:stCondLst>
                              <p:cond delay="1500"/>
                            </p:stCondLst>
                            <p:childTnLst>
                              <p:par>
                                <p:cTn id="78" presetID="9" presetClass="entr" presetSubtype="0" fill="hold" grpId="0" nodeType="afterEffect">
                                  <p:stCondLst>
                                    <p:cond delay="0"/>
                                  </p:stCondLst>
                                  <p:childTnLst>
                                    <p:set>
                                      <p:cBhvr>
                                        <p:cTn id="79" dur="1" fill="hold">
                                          <p:stCondLst>
                                            <p:cond delay="0"/>
                                          </p:stCondLst>
                                        </p:cTn>
                                        <p:tgtEl>
                                          <p:spTgt spid="7676"/>
                                        </p:tgtEl>
                                        <p:attrNameLst>
                                          <p:attrName>style.visibility</p:attrName>
                                        </p:attrNameLst>
                                      </p:cBhvr>
                                      <p:to>
                                        <p:strVal val="visible"/>
                                      </p:to>
                                    </p:set>
                                    <p:animEffect transition="in" filter="dissolve">
                                      <p:cBhvr>
                                        <p:cTn id="80" dur="500"/>
                                        <p:tgtEl>
                                          <p:spTgt spid="7676"/>
                                        </p:tgtEl>
                                      </p:cBhvr>
                                    </p:animEffect>
                                  </p:childTnLst>
                                </p:cTn>
                              </p:par>
                            </p:childTnLst>
                          </p:cTn>
                        </p:par>
                        <p:par>
                          <p:cTn id="81" fill="hold" nodeType="afterGroup">
                            <p:stCondLst>
                              <p:cond delay="2000"/>
                            </p:stCondLst>
                            <p:childTnLst>
                              <p:par>
                                <p:cTn id="82" presetID="9" presetClass="entr" presetSubtype="0" fill="hold" grpId="0" nodeType="afterEffect">
                                  <p:stCondLst>
                                    <p:cond delay="0"/>
                                  </p:stCondLst>
                                  <p:childTnLst>
                                    <p:set>
                                      <p:cBhvr>
                                        <p:cTn id="83" dur="1" fill="hold">
                                          <p:stCondLst>
                                            <p:cond delay="0"/>
                                          </p:stCondLst>
                                        </p:cTn>
                                        <p:tgtEl>
                                          <p:spTgt spid="7675"/>
                                        </p:tgtEl>
                                        <p:attrNameLst>
                                          <p:attrName>style.visibility</p:attrName>
                                        </p:attrNameLst>
                                      </p:cBhvr>
                                      <p:to>
                                        <p:strVal val="visible"/>
                                      </p:to>
                                    </p:set>
                                    <p:animEffect transition="in" filter="dissolve">
                                      <p:cBhvr>
                                        <p:cTn id="84" dur="500"/>
                                        <p:tgtEl>
                                          <p:spTgt spid="767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xit" presetSubtype="0" fill="hold" grpId="2" nodeType="clickEffect">
                                  <p:stCondLst>
                                    <p:cond delay="0"/>
                                  </p:stCondLst>
                                  <p:childTnLst>
                                    <p:animEffect transition="out" filter="dissolve">
                                      <p:cBhvr>
                                        <p:cTn id="88" dur="500"/>
                                        <p:tgtEl>
                                          <p:spTgt spid="7668"/>
                                        </p:tgtEl>
                                      </p:cBhvr>
                                    </p:animEffect>
                                    <p:set>
                                      <p:cBhvr>
                                        <p:cTn id="89" dur="1" fill="hold">
                                          <p:stCondLst>
                                            <p:cond delay="499"/>
                                          </p:stCondLst>
                                        </p:cTn>
                                        <p:tgtEl>
                                          <p:spTgt spid="7668"/>
                                        </p:tgtEl>
                                        <p:attrNameLst>
                                          <p:attrName>style.visibility</p:attrName>
                                        </p:attrNameLst>
                                      </p:cBhvr>
                                      <p:to>
                                        <p:strVal val="hidden"/>
                                      </p:to>
                                    </p:set>
                                  </p:childTnLst>
                                </p:cTn>
                              </p:par>
                            </p:childTnLst>
                          </p:cTn>
                        </p:par>
                        <p:par>
                          <p:cTn id="90" fill="hold" nodeType="afterGroup">
                            <p:stCondLst>
                              <p:cond delay="500"/>
                            </p:stCondLst>
                            <p:childTnLst>
                              <p:par>
                                <p:cTn id="91" presetID="9" presetClass="exit" presetSubtype="0" fill="hold" grpId="2" nodeType="afterEffect">
                                  <p:stCondLst>
                                    <p:cond delay="0"/>
                                  </p:stCondLst>
                                  <p:childTnLst>
                                    <p:animEffect transition="out" filter="dissolve">
                                      <p:cBhvr>
                                        <p:cTn id="92" dur="500"/>
                                        <p:tgtEl>
                                          <p:spTgt spid="7670"/>
                                        </p:tgtEl>
                                      </p:cBhvr>
                                    </p:animEffect>
                                    <p:set>
                                      <p:cBhvr>
                                        <p:cTn id="93" dur="1" fill="hold">
                                          <p:stCondLst>
                                            <p:cond delay="499"/>
                                          </p:stCondLst>
                                        </p:cTn>
                                        <p:tgtEl>
                                          <p:spTgt spid="7670"/>
                                        </p:tgtEl>
                                        <p:attrNameLst>
                                          <p:attrName>style.visibility</p:attrName>
                                        </p:attrNameLst>
                                      </p:cBhvr>
                                      <p:to>
                                        <p:strVal val="hidden"/>
                                      </p:to>
                                    </p:set>
                                  </p:childTnLst>
                                </p:cTn>
                              </p:par>
                            </p:childTnLst>
                          </p:cTn>
                        </p:par>
                        <p:par>
                          <p:cTn id="94" fill="hold" nodeType="afterGroup">
                            <p:stCondLst>
                              <p:cond delay="1000"/>
                            </p:stCondLst>
                            <p:childTnLst>
                              <p:par>
                                <p:cTn id="95" presetID="9" presetClass="exit" presetSubtype="0" fill="hold" grpId="2" nodeType="afterEffect">
                                  <p:stCondLst>
                                    <p:cond delay="0"/>
                                  </p:stCondLst>
                                  <p:childTnLst>
                                    <p:animEffect transition="out" filter="dissolve">
                                      <p:cBhvr>
                                        <p:cTn id="96" dur="500"/>
                                        <p:tgtEl>
                                          <p:spTgt spid="7669"/>
                                        </p:tgtEl>
                                      </p:cBhvr>
                                    </p:animEffect>
                                    <p:set>
                                      <p:cBhvr>
                                        <p:cTn id="97" dur="1" fill="hold">
                                          <p:stCondLst>
                                            <p:cond delay="499"/>
                                          </p:stCondLst>
                                        </p:cTn>
                                        <p:tgtEl>
                                          <p:spTgt spid="7669"/>
                                        </p:tgtEl>
                                        <p:attrNameLst>
                                          <p:attrName>style.visibility</p:attrName>
                                        </p:attrNameLst>
                                      </p:cBhvr>
                                      <p:to>
                                        <p:strVal val="hidden"/>
                                      </p:to>
                                    </p:set>
                                  </p:childTnLst>
                                </p:cTn>
                              </p:par>
                            </p:childTnLst>
                          </p:cTn>
                        </p:par>
                        <p:par>
                          <p:cTn id="98" fill="hold" nodeType="afterGroup">
                            <p:stCondLst>
                              <p:cond delay="1500"/>
                            </p:stCondLst>
                            <p:childTnLst>
                              <p:par>
                                <p:cTn id="99" presetID="9" presetClass="entr" presetSubtype="0" fill="hold" grpId="0" nodeType="afterEffect">
                                  <p:stCondLst>
                                    <p:cond delay="0"/>
                                  </p:stCondLst>
                                  <p:childTnLst>
                                    <p:set>
                                      <p:cBhvr>
                                        <p:cTn id="100" dur="1" fill="hold">
                                          <p:stCondLst>
                                            <p:cond delay="0"/>
                                          </p:stCondLst>
                                        </p:cTn>
                                        <p:tgtEl>
                                          <p:spTgt spid="7678"/>
                                        </p:tgtEl>
                                        <p:attrNameLst>
                                          <p:attrName>style.visibility</p:attrName>
                                        </p:attrNameLst>
                                      </p:cBhvr>
                                      <p:to>
                                        <p:strVal val="visible"/>
                                      </p:to>
                                    </p:set>
                                    <p:animEffect transition="in" filter="dissolve">
                                      <p:cBhvr>
                                        <p:cTn id="101" dur="500"/>
                                        <p:tgtEl>
                                          <p:spTgt spid="7678"/>
                                        </p:tgtEl>
                                      </p:cBhvr>
                                    </p:animEffect>
                                  </p:childTnLst>
                                </p:cTn>
                              </p:par>
                            </p:childTnLst>
                          </p:cTn>
                        </p:par>
                        <p:par>
                          <p:cTn id="102" fill="hold" nodeType="afterGroup">
                            <p:stCondLst>
                              <p:cond delay="2000"/>
                            </p:stCondLst>
                            <p:childTnLst>
                              <p:par>
                                <p:cTn id="103" presetID="1" presetClass="entr" presetSubtype="0" fill="hold" grpId="0" nodeType="afterEffect">
                                  <p:stCondLst>
                                    <p:cond delay="0"/>
                                  </p:stCondLst>
                                  <p:childTnLst>
                                    <p:set>
                                      <p:cBhvr>
                                        <p:cTn id="104" dur="1" fill="hold">
                                          <p:stCondLst>
                                            <p:cond delay="0"/>
                                          </p:stCondLst>
                                        </p:cTn>
                                        <p:tgtEl>
                                          <p:spTgt spid="7681"/>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explode.wav"/>
                                        </p:tgtEl>
                                      </p:cMediaNode>
                                    </p:audio>
                                  </p:subTnLst>
                                </p:cTn>
                              </p:par>
                              <p:par>
                                <p:cTn id="105" presetID="3" presetClass="exit" presetSubtype="10" fill="hold" grpId="1" nodeType="withEffect">
                                  <p:stCondLst>
                                    <p:cond delay="0"/>
                                  </p:stCondLst>
                                  <p:childTnLst>
                                    <p:animEffect transition="out" filter="blinds(horizontal)">
                                      <p:cBhvr>
                                        <p:cTn id="106" dur="500"/>
                                        <p:tgtEl>
                                          <p:spTgt spid="7681"/>
                                        </p:tgtEl>
                                      </p:cBhvr>
                                    </p:animEffect>
                                    <p:set>
                                      <p:cBhvr>
                                        <p:cTn id="107" dur="1" fill="hold">
                                          <p:stCondLst>
                                            <p:cond delay="499"/>
                                          </p:stCondLst>
                                        </p:cTn>
                                        <p:tgtEl>
                                          <p:spTgt spid="7681"/>
                                        </p:tgtEl>
                                        <p:attrNameLst>
                                          <p:attrName>style.visibility</p:attrName>
                                        </p:attrNameLst>
                                      </p:cBhvr>
                                      <p:to>
                                        <p:strVal val="hidden"/>
                                      </p:to>
                                    </p:set>
                                  </p:childTnLst>
                                </p:cTn>
                              </p:par>
                            </p:childTnLst>
                          </p:cTn>
                        </p:par>
                        <p:par>
                          <p:cTn id="108" fill="hold" nodeType="afterGroup">
                            <p:stCondLst>
                              <p:cond delay="2500"/>
                            </p:stCondLst>
                            <p:childTnLst>
                              <p:par>
                                <p:cTn id="109" presetID="9" presetClass="entr" presetSubtype="0" fill="hold" grpId="0" nodeType="afterEffect">
                                  <p:stCondLst>
                                    <p:cond delay="0"/>
                                  </p:stCondLst>
                                  <p:childTnLst>
                                    <p:set>
                                      <p:cBhvr>
                                        <p:cTn id="110" dur="1" fill="hold">
                                          <p:stCondLst>
                                            <p:cond delay="0"/>
                                          </p:stCondLst>
                                        </p:cTn>
                                        <p:tgtEl>
                                          <p:spTgt spid="7677"/>
                                        </p:tgtEl>
                                        <p:attrNameLst>
                                          <p:attrName>style.visibility</p:attrName>
                                        </p:attrNameLst>
                                      </p:cBhvr>
                                      <p:to>
                                        <p:strVal val="visible"/>
                                      </p:to>
                                    </p:set>
                                    <p:animEffect transition="in" filter="dissolve">
                                      <p:cBhvr>
                                        <p:cTn id="111" dur="500"/>
                                        <p:tgtEl>
                                          <p:spTgt spid="7677"/>
                                        </p:tgtEl>
                                      </p:cBhvr>
                                    </p:animEffect>
                                  </p:childTnLst>
                                </p:cTn>
                              </p:par>
                            </p:childTnLst>
                          </p:cTn>
                        </p:par>
                        <p:par>
                          <p:cTn id="112" fill="hold" nodeType="afterGroup">
                            <p:stCondLst>
                              <p:cond delay="3000"/>
                            </p:stCondLst>
                            <p:childTnLst>
                              <p:par>
                                <p:cTn id="113" presetID="1" presetClass="entr" presetSubtype="0" fill="hold" grpId="0" nodeType="afterEffect">
                                  <p:stCondLst>
                                    <p:cond delay="0"/>
                                  </p:stCondLst>
                                  <p:childTnLst>
                                    <p:set>
                                      <p:cBhvr>
                                        <p:cTn id="114" dur="1" fill="hold">
                                          <p:stCondLst>
                                            <p:cond delay="0"/>
                                          </p:stCondLst>
                                        </p:cTn>
                                        <p:tgtEl>
                                          <p:spTgt spid="7682"/>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explode.wav"/>
                                        </p:tgtEl>
                                      </p:cMediaNode>
                                    </p:audio>
                                  </p:subTnLst>
                                </p:cTn>
                              </p:par>
                              <p:par>
                                <p:cTn id="115" presetID="3" presetClass="exit" presetSubtype="10" fill="hold" grpId="1" nodeType="withEffect">
                                  <p:stCondLst>
                                    <p:cond delay="0"/>
                                  </p:stCondLst>
                                  <p:childTnLst>
                                    <p:animEffect transition="out" filter="blinds(horizontal)">
                                      <p:cBhvr>
                                        <p:cTn id="116" dur="500"/>
                                        <p:tgtEl>
                                          <p:spTgt spid="7682"/>
                                        </p:tgtEl>
                                      </p:cBhvr>
                                    </p:animEffect>
                                    <p:set>
                                      <p:cBhvr>
                                        <p:cTn id="117" dur="1" fill="hold">
                                          <p:stCondLst>
                                            <p:cond delay="499"/>
                                          </p:stCondLst>
                                        </p:cTn>
                                        <p:tgtEl>
                                          <p:spTgt spid="7682"/>
                                        </p:tgtEl>
                                        <p:attrNameLst>
                                          <p:attrName>style.visibility</p:attrName>
                                        </p:attrNameLst>
                                      </p:cBhvr>
                                      <p:to>
                                        <p:strVal val="hidden"/>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7667"/>
                                        </p:tgtEl>
                                        <p:attrNameLst>
                                          <p:attrName>style.visibility</p:attrName>
                                        </p:attrNameLst>
                                      </p:cBhvr>
                                      <p:to>
                                        <p:strVal val="visible"/>
                                      </p:to>
                                    </p:set>
                                    <p:animEffect transition="in" filter="dissolve">
                                      <p:cBhvr>
                                        <p:cTn id="122" dur="500"/>
                                        <p:tgtEl>
                                          <p:spTgt spid="7667"/>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0" presetClass="path" presetSubtype="0" accel="50000" decel="50000" fill="hold" grpId="1" nodeType="clickEffect">
                                  <p:stCondLst>
                                    <p:cond delay="0"/>
                                  </p:stCondLst>
                                  <p:childTnLst>
                                    <p:animMotion origin="layout" path="M 1.11111E-6 -8.14815E-6 L 0.00347 -0.07501 L 0.01111 -0.12593 L 0.07292 -0.15093 " pathEditMode="relative" ptsTypes="AAAA">
                                      <p:cBhvr>
                                        <p:cTn id="126" dur="2000" fill="hold"/>
                                        <p:tgtEl>
                                          <p:spTgt spid="7667"/>
                                        </p:tgtEl>
                                        <p:attrNameLst>
                                          <p:attrName>ppt_x</p:attrName>
                                          <p:attrName>ppt_y</p:attrName>
                                        </p:attrNameLst>
                                      </p:cBhvr>
                                    </p:animMotion>
                                  </p:childTnLst>
                                </p:cTn>
                              </p:par>
                            </p:childTnLst>
                          </p:cTn>
                        </p:par>
                        <p:par>
                          <p:cTn id="127" fill="hold" nodeType="afterGroup">
                            <p:stCondLst>
                              <p:cond delay="2000"/>
                            </p:stCondLst>
                            <p:childTnLst>
                              <p:par>
                                <p:cTn id="128" presetID="1" presetClass="entr" presetSubtype="0" fill="hold" grpId="0" nodeType="afterEffect">
                                  <p:stCondLst>
                                    <p:cond delay="0"/>
                                  </p:stCondLst>
                                  <p:childTnLst>
                                    <p:set>
                                      <p:cBhvr>
                                        <p:cTn id="129" dur="1" fill="hold">
                                          <p:stCondLst>
                                            <p:cond delay="0"/>
                                          </p:stCondLst>
                                        </p:cTn>
                                        <p:tgtEl>
                                          <p:spTgt spid="7683"/>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explode.wav"/>
                                        </p:tgtEl>
                                      </p:cMediaNode>
                                    </p:audio>
                                  </p:subTnLst>
                                </p:cTn>
                              </p:par>
                              <p:par>
                                <p:cTn id="130" presetID="3" presetClass="exit" presetSubtype="10" fill="hold" grpId="1" nodeType="withEffect">
                                  <p:stCondLst>
                                    <p:cond delay="0"/>
                                  </p:stCondLst>
                                  <p:childTnLst>
                                    <p:animEffect transition="out" filter="blinds(horizontal)">
                                      <p:cBhvr>
                                        <p:cTn id="131" dur="500"/>
                                        <p:tgtEl>
                                          <p:spTgt spid="7683"/>
                                        </p:tgtEl>
                                      </p:cBhvr>
                                    </p:animEffect>
                                    <p:set>
                                      <p:cBhvr>
                                        <p:cTn id="132" dur="1" fill="hold">
                                          <p:stCondLst>
                                            <p:cond delay="499"/>
                                          </p:stCondLst>
                                        </p:cTn>
                                        <p:tgtEl>
                                          <p:spTgt spid="7683"/>
                                        </p:tgtEl>
                                        <p:attrNameLst>
                                          <p:attrName>style.visibility</p:attrName>
                                        </p:attrNameLst>
                                      </p:cBhvr>
                                      <p:to>
                                        <p:strVal val="hidden"/>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0" presetClass="path" presetSubtype="0" accel="50000" decel="50000" fill="hold" grpId="1" nodeType="clickEffect">
                                  <p:stCondLst>
                                    <p:cond delay="0"/>
                                  </p:stCondLst>
                                  <p:childTnLst>
                                    <p:animMotion origin="layout" path="M 4.44444E-6 3.7037E-7 L 0.04722 0.01852 L 0.14236 0.07361 " pathEditMode="relative" rAng="0" ptsTypes="AAA">
                                      <p:cBhvr>
                                        <p:cTn id="136" dur="2000" fill="hold"/>
                                        <p:tgtEl>
                                          <p:spTgt spid="7676"/>
                                        </p:tgtEl>
                                        <p:attrNameLst>
                                          <p:attrName>ppt_x</p:attrName>
                                          <p:attrName>ppt_y</p:attrName>
                                        </p:attrNameLst>
                                      </p:cBhvr>
                                      <p:rCtr x="7118" y="3681"/>
                                    </p:animMotion>
                                  </p:childTnLst>
                                </p:cTn>
                              </p:par>
                              <p:par>
                                <p:cTn id="137" presetID="0" presetClass="path" presetSubtype="0" accel="50000" decel="50000" fill="hold" grpId="1" nodeType="withEffect">
                                  <p:stCondLst>
                                    <p:cond delay="0"/>
                                  </p:stCondLst>
                                  <p:childTnLst>
                                    <p:animMotion origin="layout" path="M 4.44444E-6 3.7037E-7 L 0.05625 0.01759 L 0.12465 0.04768 " pathEditMode="relative" rAng="0" ptsTypes="AAA">
                                      <p:cBhvr>
                                        <p:cTn id="138" dur="2000" fill="hold"/>
                                        <p:tgtEl>
                                          <p:spTgt spid="7675"/>
                                        </p:tgtEl>
                                        <p:attrNameLst>
                                          <p:attrName>ppt_x</p:attrName>
                                          <p:attrName>ppt_y</p:attrName>
                                        </p:attrNameLst>
                                      </p:cBhvr>
                                      <p:rCtr x="6233" y="2384"/>
                                    </p:animMotion>
                                  </p:childTnLst>
                                </p:cTn>
                              </p:par>
                            </p:childTnLst>
                          </p:cTn>
                        </p:par>
                        <p:par>
                          <p:cTn id="139" fill="hold" nodeType="afterGroup">
                            <p:stCondLst>
                              <p:cond delay="2000"/>
                            </p:stCondLst>
                            <p:childTnLst>
                              <p:par>
                                <p:cTn id="140" presetID="9" presetClass="exit" presetSubtype="0" fill="hold" grpId="2" nodeType="afterEffect">
                                  <p:stCondLst>
                                    <p:cond delay="0"/>
                                  </p:stCondLst>
                                  <p:childTnLst>
                                    <p:animEffect transition="out" filter="dissolve">
                                      <p:cBhvr>
                                        <p:cTn id="141" dur="500"/>
                                        <p:tgtEl>
                                          <p:spTgt spid="7676"/>
                                        </p:tgtEl>
                                      </p:cBhvr>
                                    </p:animEffect>
                                    <p:set>
                                      <p:cBhvr>
                                        <p:cTn id="142" dur="1" fill="hold">
                                          <p:stCondLst>
                                            <p:cond delay="499"/>
                                          </p:stCondLst>
                                        </p:cTn>
                                        <p:tgtEl>
                                          <p:spTgt spid="7676"/>
                                        </p:tgtEl>
                                        <p:attrNameLst>
                                          <p:attrName>style.visibility</p:attrName>
                                        </p:attrNameLst>
                                      </p:cBhvr>
                                      <p:to>
                                        <p:strVal val="hidden"/>
                                      </p:to>
                                    </p:set>
                                  </p:childTnLst>
                                </p:cTn>
                              </p:par>
                              <p:par>
                                <p:cTn id="143" presetID="9" presetClass="exit" presetSubtype="0" fill="hold" grpId="2" nodeType="withEffect">
                                  <p:stCondLst>
                                    <p:cond delay="0"/>
                                  </p:stCondLst>
                                  <p:childTnLst>
                                    <p:animEffect transition="out" filter="dissolve">
                                      <p:cBhvr>
                                        <p:cTn id="144" dur="500"/>
                                        <p:tgtEl>
                                          <p:spTgt spid="7675"/>
                                        </p:tgtEl>
                                      </p:cBhvr>
                                    </p:animEffect>
                                    <p:set>
                                      <p:cBhvr>
                                        <p:cTn id="145" dur="1" fill="hold">
                                          <p:stCondLst>
                                            <p:cond delay="499"/>
                                          </p:stCondLst>
                                        </p:cTn>
                                        <p:tgtEl>
                                          <p:spTgt spid="7675"/>
                                        </p:tgtEl>
                                        <p:attrNameLst>
                                          <p:attrName>style.visibility</p:attrName>
                                        </p:attrNameLst>
                                      </p:cBhvr>
                                      <p:to>
                                        <p:strVal val="hidden"/>
                                      </p:to>
                                    </p:se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0" presetClass="path" presetSubtype="0" accel="50000" decel="50000" fill="hold" grpId="0" nodeType="clickEffect">
                                  <p:stCondLst>
                                    <p:cond delay="0"/>
                                  </p:stCondLst>
                                  <p:childTnLst>
                                    <p:animMotion origin="layout" path="M 4.44444E-6 -1.11111E-6 L 0.11146 0.0625 L 0.24375 0.06945 L 0.33125 -0.06111 L 0.38021 -0.21944 " pathEditMode="relative" ptsTypes="AAAAA">
                                      <p:cBhvr>
                                        <p:cTn id="149" dur="2000" fill="hold"/>
                                        <p:tgtEl>
                                          <p:spTgt spid="7674"/>
                                        </p:tgtEl>
                                        <p:attrNameLst>
                                          <p:attrName>ppt_x</p:attrName>
                                          <p:attrName>ppt_y</p:attrName>
                                        </p:attrNameLst>
                                      </p:cBhvr>
                                    </p:animMotion>
                                  </p:childTnLst>
                                </p:cTn>
                              </p:par>
                            </p:childTnLst>
                          </p:cTn>
                        </p:par>
                        <p:par>
                          <p:cTn id="150" fill="hold" nodeType="afterGroup">
                            <p:stCondLst>
                              <p:cond delay="2000"/>
                            </p:stCondLst>
                            <p:childTnLst>
                              <p:par>
                                <p:cTn id="151" presetID="9" presetClass="exit" presetSubtype="0" fill="hold" grpId="1" nodeType="afterEffect">
                                  <p:stCondLst>
                                    <p:cond delay="0"/>
                                  </p:stCondLst>
                                  <p:childTnLst>
                                    <p:animEffect transition="out" filter="dissolve">
                                      <p:cBhvr>
                                        <p:cTn id="152" dur="500"/>
                                        <p:tgtEl>
                                          <p:spTgt spid="7674"/>
                                        </p:tgtEl>
                                      </p:cBhvr>
                                    </p:animEffect>
                                    <p:set>
                                      <p:cBhvr>
                                        <p:cTn id="153" dur="1" fill="hold">
                                          <p:stCondLst>
                                            <p:cond delay="499"/>
                                          </p:stCondLst>
                                        </p:cTn>
                                        <p:tgtEl>
                                          <p:spTgt spid="7674"/>
                                        </p:tgtEl>
                                        <p:attrNameLst>
                                          <p:attrName>style.visibility</p:attrName>
                                        </p:attrNameLst>
                                      </p:cBhvr>
                                      <p:to>
                                        <p:strVal val="hidden"/>
                                      </p:to>
                                    </p:set>
                                  </p:childTnLst>
                                </p:cTn>
                              </p:par>
                              <p:par>
                                <p:cTn id="154" presetID="0" presetClass="path" presetSubtype="0" accel="50000" decel="50000" fill="hold" grpId="0" nodeType="withEffect">
                                  <p:stCondLst>
                                    <p:cond delay="0"/>
                                  </p:stCondLst>
                                  <p:childTnLst>
                                    <p:animMotion origin="layout" path="M 1.11111E-6 1.11111E-6 L 0.13646 -0.00278 L 0.225 -0.14723 L 0.28438 -0.35139 " pathEditMode="relative" ptsTypes="AAAA">
                                      <p:cBhvr>
                                        <p:cTn id="155" dur="2000" fill="hold"/>
                                        <p:tgtEl>
                                          <p:spTgt spid="7684"/>
                                        </p:tgtEl>
                                        <p:attrNameLst>
                                          <p:attrName>ppt_x</p:attrName>
                                          <p:attrName>ppt_y</p:attrName>
                                        </p:attrNameLst>
                                      </p:cBhvr>
                                    </p:animMotion>
                                  </p:childTnLst>
                                </p:cTn>
                              </p:par>
                            </p:childTnLst>
                          </p:cTn>
                        </p:par>
                        <p:par>
                          <p:cTn id="156" fill="hold" nodeType="afterGroup">
                            <p:stCondLst>
                              <p:cond delay="4000"/>
                            </p:stCondLst>
                            <p:childTnLst>
                              <p:par>
                                <p:cTn id="157" presetID="9" presetClass="exit" presetSubtype="0" fill="hold" grpId="1" nodeType="afterEffect">
                                  <p:stCondLst>
                                    <p:cond delay="0"/>
                                  </p:stCondLst>
                                  <p:childTnLst>
                                    <p:animEffect transition="out" filter="dissolve">
                                      <p:cBhvr>
                                        <p:cTn id="158" dur="500"/>
                                        <p:tgtEl>
                                          <p:spTgt spid="7684"/>
                                        </p:tgtEl>
                                      </p:cBhvr>
                                    </p:animEffect>
                                    <p:set>
                                      <p:cBhvr>
                                        <p:cTn id="159" dur="1" fill="hold">
                                          <p:stCondLst>
                                            <p:cond delay="499"/>
                                          </p:stCondLst>
                                        </p:cTn>
                                        <p:tgtEl>
                                          <p:spTgt spid="7684"/>
                                        </p:tgtEl>
                                        <p:attrNameLst>
                                          <p:attrName>style.visibility</p:attrName>
                                        </p:attrNameLst>
                                      </p:cBhvr>
                                      <p:to>
                                        <p:strVal val="hidden"/>
                                      </p:to>
                                    </p:set>
                                  </p:childTnLst>
                                </p:cTn>
                              </p:par>
                              <p:par>
                                <p:cTn id="160" presetID="0" presetClass="path" presetSubtype="0" accel="50000" decel="50000" fill="hold" grpId="0" nodeType="withEffect">
                                  <p:stCondLst>
                                    <p:cond delay="0"/>
                                  </p:stCondLst>
                                  <p:childTnLst>
                                    <p:animMotion origin="layout" path="M -3.33333E-6 -2.96296E-6 L 0.075 -0.07361 L 0.18125 -0.24166 L 0.22188 -0.40277 " pathEditMode="relative" ptsTypes="AAAA">
                                      <p:cBhvr>
                                        <p:cTn id="161" dur="2000" fill="hold"/>
                                        <p:tgtEl>
                                          <p:spTgt spid="7685"/>
                                        </p:tgtEl>
                                        <p:attrNameLst>
                                          <p:attrName>ppt_x</p:attrName>
                                          <p:attrName>ppt_y</p:attrName>
                                        </p:attrNameLst>
                                      </p:cBhvr>
                                    </p:animMotion>
                                  </p:childTnLst>
                                </p:cTn>
                              </p:par>
                            </p:childTnLst>
                          </p:cTn>
                        </p:par>
                        <p:par>
                          <p:cTn id="162" fill="hold" nodeType="afterGroup">
                            <p:stCondLst>
                              <p:cond delay="6000"/>
                            </p:stCondLst>
                            <p:childTnLst>
                              <p:par>
                                <p:cTn id="163" presetID="9" presetClass="exit" presetSubtype="0" fill="hold" grpId="1" nodeType="afterEffect">
                                  <p:stCondLst>
                                    <p:cond delay="0"/>
                                  </p:stCondLst>
                                  <p:childTnLst>
                                    <p:animEffect transition="out" filter="dissolve">
                                      <p:cBhvr>
                                        <p:cTn id="164" dur="500"/>
                                        <p:tgtEl>
                                          <p:spTgt spid="7685"/>
                                        </p:tgtEl>
                                      </p:cBhvr>
                                    </p:animEffect>
                                    <p:set>
                                      <p:cBhvr>
                                        <p:cTn id="165" dur="1" fill="hold">
                                          <p:stCondLst>
                                            <p:cond delay="499"/>
                                          </p:stCondLst>
                                        </p:cTn>
                                        <p:tgtEl>
                                          <p:spTgt spid="7685"/>
                                        </p:tgtEl>
                                        <p:attrNameLst>
                                          <p:attrName>style.visibility</p:attrName>
                                        </p:attrNameLst>
                                      </p:cBhvr>
                                      <p:to>
                                        <p:strVal val="hidden"/>
                                      </p:to>
                                    </p:set>
                                  </p:childTnLst>
                                </p:cTn>
                              </p:par>
                              <p:par>
                                <p:cTn id="166" presetID="0" presetClass="path" presetSubtype="0" accel="50000" decel="50000" fill="hold" grpId="0" nodeType="withEffect">
                                  <p:stCondLst>
                                    <p:cond delay="0"/>
                                  </p:stCondLst>
                                  <p:childTnLst>
                                    <p:animMotion origin="layout" path="M -4.44444E-6 -7.40741E-7 L 0.03021 -0.13195 L 0.15417 -0.33056 L 0.17708 -0.48195 " pathEditMode="relative" ptsTypes="AAAA">
                                      <p:cBhvr>
                                        <p:cTn id="167" dur="2000" fill="hold"/>
                                        <p:tgtEl>
                                          <p:spTgt spid="7686"/>
                                        </p:tgtEl>
                                        <p:attrNameLst>
                                          <p:attrName>ppt_x</p:attrName>
                                          <p:attrName>ppt_y</p:attrName>
                                        </p:attrNameLst>
                                      </p:cBhvr>
                                    </p:animMotion>
                                  </p:childTnLst>
                                </p:cTn>
                              </p:par>
                            </p:childTnLst>
                          </p:cTn>
                        </p:par>
                        <p:par>
                          <p:cTn id="168" fill="hold" nodeType="afterGroup">
                            <p:stCondLst>
                              <p:cond delay="8000"/>
                            </p:stCondLst>
                            <p:childTnLst>
                              <p:par>
                                <p:cTn id="169" presetID="9" presetClass="exit" presetSubtype="0" fill="hold" grpId="1" nodeType="afterEffect">
                                  <p:stCondLst>
                                    <p:cond delay="0"/>
                                  </p:stCondLst>
                                  <p:childTnLst>
                                    <p:animEffect transition="out" filter="dissolve">
                                      <p:cBhvr>
                                        <p:cTn id="170" dur="500"/>
                                        <p:tgtEl>
                                          <p:spTgt spid="7686"/>
                                        </p:tgtEl>
                                      </p:cBhvr>
                                    </p:animEffect>
                                    <p:set>
                                      <p:cBhvr>
                                        <p:cTn id="171" dur="1" fill="hold">
                                          <p:stCondLst>
                                            <p:cond delay="499"/>
                                          </p:stCondLst>
                                        </p:cTn>
                                        <p:tgtEl>
                                          <p:spTgt spid="76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1" grpId="0" animBg="1"/>
      <p:bldP spid="7661" grpId="1" animBg="1"/>
      <p:bldP spid="7661" grpId="2" animBg="1"/>
      <p:bldP spid="7665" grpId="0" animBg="1"/>
      <p:bldP spid="7665" grpId="1" animBg="1"/>
      <p:bldP spid="7665" grpId="2" animBg="1"/>
      <p:bldP spid="7666" grpId="0" animBg="1"/>
      <p:bldP spid="7666" grpId="1" animBg="1"/>
      <p:bldP spid="7666" grpId="2" animBg="1"/>
      <p:bldP spid="7667" grpId="0" animBg="1"/>
      <p:bldP spid="7667" grpId="1" animBg="1"/>
      <p:bldP spid="7668" grpId="0" animBg="1"/>
      <p:bldP spid="7668" grpId="1" animBg="1"/>
      <p:bldP spid="7668" grpId="2" animBg="1"/>
      <p:bldP spid="7669" grpId="0" animBg="1"/>
      <p:bldP spid="7669" grpId="1" animBg="1"/>
      <p:bldP spid="7669" grpId="2" animBg="1"/>
      <p:bldP spid="7670" grpId="0" animBg="1"/>
      <p:bldP spid="7670" grpId="1" animBg="1"/>
      <p:bldP spid="7670" grpId="2" animBg="1"/>
      <p:bldP spid="7671" grpId="0" animBg="1"/>
      <p:bldP spid="7671" grpId="1" animBg="1"/>
      <p:bldP spid="7672" grpId="0" animBg="1"/>
      <p:bldP spid="7672" grpId="1" animBg="1"/>
      <p:bldP spid="7673" grpId="0" animBg="1"/>
      <p:bldP spid="7673" grpId="1" animBg="1"/>
      <p:bldP spid="7674" grpId="0" animBg="1"/>
      <p:bldP spid="7674" grpId="1" animBg="1"/>
      <p:bldP spid="7675" grpId="0" animBg="1"/>
      <p:bldP spid="7675" grpId="1" animBg="1"/>
      <p:bldP spid="7675" grpId="2" animBg="1"/>
      <p:bldP spid="7676" grpId="0" animBg="1"/>
      <p:bldP spid="7676" grpId="1" animBg="1"/>
      <p:bldP spid="7676" grpId="2" animBg="1"/>
      <p:bldP spid="7677" grpId="0" animBg="1"/>
      <p:bldP spid="7678" grpId="0" animBg="1"/>
      <p:bldP spid="7681" grpId="0" animBg="1"/>
      <p:bldP spid="7681" grpId="1" animBg="1"/>
      <p:bldP spid="7682" grpId="0" animBg="1"/>
      <p:bldP spid="7682" grpId="1" animBg="1"/>
      <p:bldP spid="7683" grpId="0" animBg="1"/>
      <p:bldP spid="7683" grpId="1" animBg="1"/>
      <p:bldP spid="7684" grpId="0" animBg="1"/>
      <p:bldP spid="7684" grpId="1" animBg="1"/>
      <p:bldP spid="7685" grpId="0" animBg="1"/>
      <p:bldP spid="7685" grpId="1" animBg="1"/>
      <p:bldP spid="7686" grpId="0" animBg="1"/>
      <p:bldP spid="7686" grpId="1" animBg="1"/>
    </p:bld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2292350" y="577850"/>
            <a:ext cx="77724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r>
              <a:rPr lang="en-US" altLang="en-US" sz="4000">
                <a:solidFill>
                  <a:srgbClr val="000000"/>
                </a:solidFill>
              </a:rPr>
              <a:t>The American Revolution</a:t>
            </a:r>
            <a:br>
              <a:rPr lang="en-US" altLang="en-US" sz="4000">
                <a:solidFill>
                  <a:srgbClr val="000000"/>
                </a:solidFill>
              </a:rPr>
            </a:br>
            <a:endParaRPr lang="en-US" altLang="en-US" sz="4000">
              <a:solidFill>
                <a:srgbClr val="000000"/>
              </a:solidFill>
            </a:endParaRPr>
          </a:p>
        </p:txBody>
      </p:sp>
      <p:sp>
        <p:nvSpPr>
          <p:cNvPr id="17413" name="Rectangle 5"/>
          <p:cNvSpPr>
            <a:spLocks noChangeArrowheads="1"/>
          </p:cNvSpPr>
          <p:nvPr/>
        </p:nvSpPr>
        <p:spPr bwMode="auto">
          <a:xfrm>
            <a:off x="1998663" y="5892801"/>
            <a:ext cx="8361362"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fontAlgn="base">
              <a:spcAft>
                <a:spcPct val="0"/>
              </a:spcAft>
              <a:buNone/>
            </a:pPr>
            <a:r>
              <a:rPr lang="en-US" altLang="en-US">
                <a:solidFill>
                  <a:srgbClr val="000000"/>
                </a:solidFill>
              </a:rPr>
              <a:t>Southern Campaign  –  1780-1781</a:t>
            </a:r>
          </a:p>
        </p:txBody>
      </p:sp>
      <p:pic>
        <p:nvPicPr>
          <p:cNvPr id="17414" name="Picture 6" descr="new csi c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925" y="411164"/>
            <a:ext cx="979488" cy="1093787"/>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G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1213" y="1511301"/>
            <a:ext cx="5656262" cy="40608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wpe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5486401"/>
            <a:ext cx="325438" cy="19526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648200"/>
            <a:ext cx="3048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5486400"/>
            <a:ext cx="381000" cy="25400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11"/>
          <p:cNvSpPr>
            <a:spLocks noChangeArrowheads="1"/>
          </p:cNvSpPr>
          <p:nvPr/>
        </p:nvSpPr>
        <p:spPr bwMode="auto">
          <a:xfrm>
            <a:off x="5943600" y="1828800"/>
            <a:ext cx="152400" cy="152400"/>
          </a:xfrm>
          <a:prstGeom prst="rect">
            <a:avLst/>
          </a:prstGeom>
          <a:solidFill>
            <a:srgbClr val="99CCFF"/>
          </a:solidFill>
          <a:ln w="158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0" name="Rectangle 12"/>
          <p:cNvSpPr>
            <a:spLocks noChangeArrowheads="1"/>
          </p:cNvSpPr>
          <p:nvPr/>
        </p:nvSpPr>
        <p:spPr bwMode="auto">
          <a:xfrm>
            <a:off x="5334000" y="5257800"/>
            <a:ext cx="152400" cy="152400"/>
          </a:xfrm>
          <a:prstGeom prst="rect">
            <a:avLst/>
          </a:prstGeom>
          <a:solidFill>
            <a:srgbClr val="FF99CC"/>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1" name="AutoShape 13"/>
          <p:cNvSpPr>
            <a:spLocks noChangeArrowheads="1"/>
          </p:cNvSpPr>
          <p:nvPr/>
        </p:nvSpPr>
        <p:spPr bwMode="auto">
          <a:xfrm>
            <a:off x="5257800" y="54102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2062" name="Picture 14"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4419600"/>
            <a:ext cx="3048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4191000"/>
            <a:ext cx="3048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4038600"/>
            <a:ext cx="3048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4800600"/>
            <a:ext cx="304800" cy="203200"/>
          </a:xfrm>
          <a:prstGeom prst="rect">
            <a:avLst/>
          </a:prstGeom>
          <a:noFill/>
          <a:extLst>
            <a:ext uri="{909E8E84-426E-40DD-AFC4-6F175D3DCCD1}">
              <a14:hiddenFill xmlns:a14="http://schemas.microsoft.com/office/drawing/2010/main">
                <a:solidFill>
                  <a:srgbClr val="FFFFFF"/>
                </a:solidFill>
              </a14:hiddenFill>
            </a:ext>
          </a:extLst>
        </p:spPr>
      </p:pic>
      <p:sp>
        <p:nvSpPr>
          <p:cNvPr id="2067" name="AutoShape 19"/>
          <p:cNvSpPr>
            <a:spLocks noChangeArrowheads="1"/>
          </p:cNvSpPr>
          <p:nvPr/>
        </p:nvSpPr>
        <p:spPr bwMode="auto">
          <a:xfrm>
            <a:off x="4724400" y="39624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8" name="Rectangle 20"/>
          <p:cNvSpPr>
            <a:spLocks noChangeArrowheads="1"/>
          </p:cNvSpPr>
          <p:nvPr/>
        </p:nvSpPr>
        <p:spPr bwMode="auto">
          <a:xfrm>
            <a:off x="4343400" y="3657600"/>
            <a:ext cx="152400" cy="152400"/>
          </a:xfrm>
          <a:prstGeom prst="rect">
            <a:avLst/>
          </a:prstGeom>
          <a:solidFill>
            <a:srgbClr val="FF99CC"/>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69" name="Rectangle 21"/>
          <p:cNvSpPr>
            <a:spLocks noChangeArrowheads="1"/>
          </p:cNvSpPr>
          <p:nvPr/>
        </p:nvSpPr>
        <p:spPr bwMode="auto">
          <a:xfrm>
            <a:off x="4419600" y="3733800"/>
            <a:ext cx="152400" cy="152400"/>
          </a:xfrm>
          <a:prstGeom prst="rect">
            <a:avLst/>
          </a:prstGeom>
          <a:solidFill>
            <a:srgbClr val="FF99CC"/>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0" name="Rectangle 22"/>
          <p:cNvSpPr>
            <a:spLocks noChangeArrowheads="1"/>
          </p:cNvSpPr>
          <p:nvPr/>
        </p:nvSpPr>
        <p:spPr bwMode="auto">
          <a:xfrm>
            <a:off x="4495800" y="3810000"/>
            <a:ext cx="152400" cy="152400"/>
          </a:xfrm>
          <a:prstGeom prst="rect">
            <a:avLst/>
          </a:prstGeom>
          <a:solidFill>
            <a:srgbClr val="FF99CC"/>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1" name="Rectangle 23"/>
          <p:cNvSpPr>
            <a:spLocks noChangeArrowheads="1"/>
          </p:cNvSpPr>
          <p:nvPr/>
        </p:nvSpPr>
        <p:spPr bwMode="auto">
          <a:xfrm>
            <a:off x="5410200" y="3505200"/>
            <a:ext cx="152400" cy="152400"/>
          </a:xfrm>
          <a:prstGeom prst="rect">
            <a:avLst/>
          </a:prstGeom>
          <a:solidFill>
            <a:srgbClr val="99CCFF"/>
          </a:solidFill>
          <a:ln w="158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072" name="Rectangle 24"/>
          <p:cNvSpPr>
            <a:spLocks noChangeArrowheads="1"/>
          </p:cNvSpPr>
          <p:nvPr/>
        </p:nvSpPr>
        <p:spPr bwMode="auto">
          <a:xfrm>
            <a:off x="3733800" y="3048000"/>
            <a:ext cx="152400" cy="152400"/>
          </a:xfrm>
          <a:prstGeom prst="rect">
            <a:avLst/>
          </a:prstGeom>
          <a:solidFill>
            <a:srgbClr val="99CCFF"/>
          </a:solidFill>
          <a:ln w="158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2073" name="Picture 25"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6248400"/>
            <a:ext cx="381000" cy="254000"/>
          </a:xfrm>
          <a:prstGeom prst="rect">
            <a:avLst/>
          </a:prstGeom>
          <a:noFill/>
          <a:extLst>
            <a:ext uri="{909E8E84-426E-40DD-AFC4-6F175D3DCCD1}">
              <a14:hiddenFill xmlns:a14="http://schemas.microsoft.com/office/drawing/2010/main">
                <a:solidFill>
                  <a:srgbClr val="FFFFFF"/>
                </a:solidFill>
              </a14:hiddenFill>
            </a:ext>
          </a:extLst>
        </p:spPr>
      </p:pic>
      <p:sp>
        <p:nvSpPr>
          <p:cNvPr id="2074" name="AutoShape 26"/>
          <p:cNvSpPr>
            <a:spLocks noChangeArrowheads="1"/>
          </p:cNvSpPr>
          <p:nvPr/>
        </p:nvSpPr>
        <p:spPr bwMode="auto">
          <a:xfrm>
            <a:off x="4010025" y="30194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par>
                                <p:cTn id="7" presetID="3" presetClass="exit" presetSubtype="10" fill="hold" grpId="1" nodeType="withEffect">
                                  <p:stCondLst>
                                    <p:cond delay="0"/>
                                  </p:stCondLst>
                                  <p:childTnLst>
                                    <p:animEffect transition="out" filter="blinds(horizontal)">
                                      <p:cBhvr>
                                        <p:cTn id="8" dur="500"/>
                                        <p:tgtEl>
                                          <p:spTgt spid="2061"/>
                                        </p:tgtEl>
                                      </p:cBhvr>
                                    </p:animEffect>
                                    <p:set>
                                      <p:cBhvr>
                                        <p:cTn id="9" dur="1" fill="hold">
                                          <p:stCondLst>
                                            <p:cond delay="499"/>
                                          </p:stCondLst>
                                        </p:cTn>
                                        <p:tgtEl>
                                          <p:spTgt spid="2061"/>
                                        </p:tgtEl>
                                        <p:attrNameLst>
                                          <p:attrName>style.visibility</p:attrName>
                                        </p:attrNameLst>
                                      </p:cBhvr>
                                      <p:to>
                                        <p:strVal val="hidden"/>
                                      </p:to>
                                    </p:set>
                                  </p:childTnLst>
                                </p:cTn>
                              </p:par>
                            </p:childTnLst>
                          </p:cTn>
                        </p:par>
                        <p:par>
                          <p:cTn id="10" fill="hold" nodeType="afterGroup">
                            <p:stCondLst>
                              <p:cond delay="500"/>
                            </p:stCondLst>
                            <p:childTnLst>
                              <p:par>
                                <p:cTn id="11" presetID="9" presetClass="exit" presetSubtype="0" fill="hold" nodeType="afterEffect">
                                  <p:stCondLst>
                                    <p:cond delay="0"/>
                                  </p:stCondLst>
                                  <p:childTnLst>
                                    <p:animEffect transition="out" filter="dissolve">
                                      <p:cBhvr>
                                        <p:cTn id="12" dur="500"/>
                                        <p:tgtEl>
                                          <p:spTgt spid="2054"/>
                                        </p:tgtEl>
                                      </p:cBhvr>
                                    </p:animEffect>
                                    <p:set>
                                      <p:cBhvr>
                                        <p:cTn id="13" dur="1" fill="hold">
                                          <p:stCondLst>
                                            <p:cond delay="499"/>
                                          </p:stCondLst>
                                        </p:cTn>
                                        <p:tgtEl>
                                          <p:spTgt spid="2054"/>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dissolve">
                                      <p:cBhvr>
                                        <p:cTn id="16" dur="500"/>
                                        <p:tgtEl>
                                          <p:spTgt spid="205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dissolve">
                                      <p:cBhvr>
                                        <p:cTn id="21" dur="500"/>
                                        <p:tgtEl>
                                          <p:spTgt spid="2055"/>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2062"/>
                                        </p:tgtEl>
                                        <p:attrNameLst>
                                          <p:attrName>style.visibility</p:attrName>
                                        </p:attrNameLst>
                                      </p:cBhvr>
                                      <p:to>
                                        <p:strVal val="visible"/>
                                      </p:to>
                                    </p:set>
                                    <p:animEffect transition="in" filter="dissolve">
                                      <p:cBhvr>
                                        <p:cTn id="25" dur="500"/>
                                        <p:tgtEl>
                                          <p:spTgt spid="2062"/>
                                        </p:tgtEl>
                                      </p:cBhvr>
                                    </p:animEffect>
                                  </p:childTnLst>
                                </p:cTn>
                              </p:par>
                            </p:childTnLst>
                          </p:cTn>
                        </p:par>
                        <p:par>
                          <p:cTn id="26" fill="hold" nodeType="afterGroup">
                            <p:stCondLst>
                              <p:cond delay="1000"/>
                            </p:stCondLst>
                            <p:childTnLst>
                              <p:par>
                                <p:cTn id="27" presetID="9" presetClass="entr" presetSubtype="0" fill="hold" nodeType="afterEffect">
                                  <p:stCondLst>
                                    <p:cond delay="0"/>
                                  </p:stCondLst>
                                  <p:childTnLst>
                                    <p:set>
                                      <p:cBhvr>
                                        <p:cTn id="28" dur="1" fill="hold">
                                          <p:stCondLst>
                                            <p:cond delay="0"/>
                                          </p:stCondLst>
                                        </p:cTn>
                                        <p:tgtEl>
                                          <p:spTgt spid="2063"/>
                                        </p:tgtEl>
                                        <p:attrNameLst>
                                          <p:attrName>style.visibility</p:attrName>
                                        </p:attrNameLst>
                                      </p:cBhvr>
                                      <p:to>
                                        <p:strVal val="visible"/>
                                      </p:to>
                                    </p:set>
                                    <p:animEffect transition="in" filter="dissolve">
                                      <p:cBhvr>
                                        <p:cTn id="29" dur="500"/>
                                        <p:tgtEl>
                                          <p:spTgt spid="2063"/>
                                        </p:tgtEl>
                                      </p:cBhvr>
                                    </p:animEffect>
                                  </p:childTnLst>
                                </p:cTn>
                              </p:par>
                            </p:childTnLst>
                          </p:cTn>
                        </p:par>
                        <p:par>
                          <p:cTn id="30" fill="hold" nodeType="afterGroup">
                            <p:stCondLst>
                              <p:cond delay="1500"/>
                            </p:stCondLst>
                            <p:childTnLst>
                              <p:par>
                                <p:cTn id="31" presetID="9" presetClass="entr" presetSubtype="0" fill="hold" nodeType="afterEffect">
                                  <p:stCondLst>
                                    <p:cond delay="0"/>
                                  </p:stCondLst>
                                  <p:childTnLst>
                                    <p:set>
                                      <p:cBhvr>
                                        <p:cTn id="32" dur="1" fill="hold">
                                          <p:stCondLst>
                                            <p:cond delay="0"/>
                                          </p:stCondLst>
                                        </p:cTn>
                                        <p:tgtEl>
                                          <p:spTgt spid="2065"/>
                                        </p:tgtEl>
                                        <p:attrNameLst>
                                          <p:attrName>style.visibility</p:attrName>
                                        </p:attrNameLst>
                                      </p:cBhvr>
                                      <p:to>
                                        <p:strVal val="visible"/>
                                      </p:to>
                                    </p:set>
                                    <p:animEffect transition="in" filter="dissolve">
                                      <p:cBhvr>
                                        <p:cTn id="33" dur="500"/>
                                        <p:tgtEl>
                                          <p:spTgt spid="2065"/>
                                        </p:tgtEl>
                                      </p:cBhvr>
                                    </p:animEffect>
                                  </p:childTnLst>
                                </p:cTn>
                              </p:par>
                            </p:childTnLst>
                          </p:cTn>
                        </p:par>
                        <p:par>
                          <p:cTn id="34" fill="hold" nodeType="afterGroup">
                            <p:stCondLst>
                              <p:cond delay="2000"/>
                            </p:stCondLst>
                            <p:childTnLst>
                              <p:par>
                                <p:cTn id="35" presetID="9" presetClass="entr" presetSubtype="0" fill="hold" nodeType="afterEffect">
                                  <p:stCondLst>
                                    <p:cond delay="0"/>
                                  </p:stCondLst>
                                  <p:childTnLst>
                                    <p:set>
                                      <p:cBhvr>
                                        <p:cTn id="36" dur="1" fill="hold">
                                          <p:stCondLst>
                                            <p:cond delay="0"/>
                                          </p:stCondLst>
                                        </p:cTn>
                                        <p:tgtEl>
                                          <p:spTgt spid="2066"/>
                                        </p:tgtEl>
                                        <p:attrNameLst>
                                          <p:attrName>style.visibility</p:attrName>
                                        </p:attrNameLst>
                                      </p:cBhvr>
                                      <p:to>
                                        <p:strVal val="visible"/>
                                      </p:to>
                                    </p:set>
                                    <p:animEffect transition="in" filter="dissolve">
                                      <p:cBhvr>
                                        <p:cTn id="37" dur="500"/>
                                        <p:tgtEl>
                                          <p:spTgt spid="206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grpId="0" nodeType="clickEffect">
                                  <p:stCondLst>
                                    <p:cond delay="0"/>
                                  </p:stCondLst>
                                  <p:childTnLst>
                                    <p:animMotion origin="layout" path="M -1.11111E-6 1.85185E-6 L -0.10834 0.22407 L -0.12778 0.30555 " pathEditMode="relative" ptsTypes="AAA">
                                      <p:cBhvr>
                                        <p:cTn id="41" dur="2000" fill="hold"/>
                                        <p:tgtEl>
                                          <p:spTgt spid="2059"/>
                                        </p:tgtEl>
                                        <p:attrNameLst>
                                          <p:attrName>ppt_x</p:attrName>
                                          <p:attrName>ppt_y</p:attrName>
                                        </p:attrNameLst>
                                      </p:cBhvr>
                                    </p:animMotion>
                                  </p:childTnLst>
                                </p:cTn>
                              </p:par>
                              <p:par>
                                <p:cTn id="42" presetID="9" presetClass="entr" presetSubtype="0" fill="hold" grpId="0" nodeType="withEffect">
                                  <p:stCondLst>
                                    <p:cond delay="0"/>
                                  </p:stCondLst>
                                  <p:childTnLst>
                                    <p:set>
                                      <p:cBhvr>
                                        <p:cTn id="43" dur="1" fill="hold">
                                          <p:stCondLst>
                                            <p:cond delay="0"/>
                                          </p:stCondLst>
                                        </p:cTn>
                                        <p:tgtEl>
                                          <p:spTgt spid="2060"/>
                                        </p:tgtEl>
                                        <p:attrNameLst>
                                          <p:attrName>style.visibility</p:attrName>
                                        </p:attrNameLst>
                                      </p:cBhvr>
                                      <p:to>
                                        <p:strVal val="visible"/>
                                      </p:to>
                                    </p:set>
                                    <p:animEffect transition="in" filter="dissolve">
                                      <p:cBhvr>
                                        <p:cTn id="44" dur="500"/>
                                        <p:tgtEl>
                                          <p:spTgt spid="2060"/>
                                        </p:tgtEl>
                                      </p:cBhvr>
                                    </p:animEffect>
                                  </p:childTnLst>
                                </p:cTn>
                              </p:par>
                            </p:childTnLst>
                          </p:cTn>
                        </p:par>
                        <p:par>
                          <p:cTn id="45" fill="hold" nodeType="afterGroup">
                            <p:stCondLst>
                              <p:cond delay="2000"/>
                            </p:stCondLst>
                            <p:childTnLst>
                              <p:par>
                                <p:cTn id="46" presetID="0" presetClass="path" presetSubtype="0" accel="50000" decel="50000" fill="hold" grpId="1" nodeType="afterEffect">
                                  <p:stCondLst>
                                    <p:cond delay="0"/>
                                  </p:stCondLst>
                                  <p:childTnLst>
                                    <p:animMotion origin="layout" path="M 5.55112E-17 -1.85185E-6 L -0.06944 -0.10926 L -0.06528 -0.17778 " pathEditMode="relative" ptsTypes="AAA">
                                      <p:cBhvr>
                                        <p:cTn id="47" dur="2000" fill="hold"/>
                                        <p:tgtEl>
                                          <p:spTgt spid="2060"/>
                                        </p:tgtEl>
                                        <p:attrNameLst>
                                          <p:attrName>ppt_x</p:attrName>
                                          <p:attrName>ppt_y</p:attrName>
                                        </p:attrNameLst>
                                      </p:cBhvr>
                                    </p:animMotion>
                                  </p:childTnLst>
                                </p:cTn>
                              </p:par>
                            </p:childTnLst>
                          </p:cTn>
                        </p:par>
                        <p:par>
                          <p:cTn id="48" fill="hold" nodeType="afterGroup">
                            <p:stCondLst>
                              <p:cond delay="4000"/>
                            </p:stCondLst>
                            <p:childTnLst>
                              <p:par>
                                <p:cTn id="49" presetID="1" presetClass="entr" presetSubtype="0" fill="hold" grpId="0" nodeType="afterEffect">
                                  <p:stCondLst>
                                    <p:cond delay="0"/>
                                  </p:stCondLst>
                                  <p:childTnLst>
                                    <p:set>
                                      <p:cBhvr>
                                        <p:cTn id="50" dur="1" fill="hold">
                                          <p:stCondLst>
                                            <p:cond delay="0"/>
                                          </p:stCondLst>
                                        </p:cTn>
                                        <p:tgtEl>
                                          <p:spTgt spid="206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par>
                                <p:cTn id="51" presetID="3" presetClass="exit" presetSubtype="10" fill="hold" grpId="1" nodeType="withEffect">
                                  <p:stCondLst>
                                    <p:cond delay="0"/>
                                  </p:stCondLst>
                                  <p:childTnLst>
                                    <p:animEffect transition="out" filter="blinds(horizontal)">
                                      <p:cBhvr>
                                        <p:cTn id="52" dur="500"/>
                                        <p:tgtEl>
                                          <p:spTgt spid="2067"/>
                                        </p:tgtEl>
                                      </p:cBhvr>
                                    </p:animEffect>
                                    <p:set>
                                      <p:cBhvr>
                                        <p:cTn id="53" dur="1" fill="hold">
                                          <p:stCondLst>
                                            <p:cond delay="499"/>
                                          </p:stCondLst>
                                        </p:cTn>
                                        <p:tgtEl>
                                          <p:spTgt spid="2067"/>
                                        </p:tgtEl>
                                        <p:attrNameLst>
                                          <p:attrName>style.visibility</p:attrName>
                                        </p:attrNameLst>
                                      </p:cBhvr>
                                      <p:to>
                                        <p:strVal val="hidden"/>
                                      </p:to>
                                    </p:set>
                                  </p:childTnLst>
                                </p:cTn>
                              </p:par>
                            </p:childTnLst>
                          </p:cTn>
                        </p:par>
                        <p:par>
                          <p:cTn id="54" fill="hold" nodeType="afterGroup">
                            <p:stCondLst>
                              <p:cond delay="4500"/>
                            </p:stCondLst>
                            <p:childTnLst>
                              <p:par>
                                <p:cTn id="55" presetID="9" presetClass="exit" presetSubtype="0" fill="hold" grpId="1" nodeType="afterEffect">
                                  <p:stCondLst>
                                    <p:cond delay="0"/>
                                  </p:stCondLst>
                                  <p:childTnLst>
                                    <p:animEffect transition="out" filter="dissolve">
                                      <p:cBhvr>
                                        <p:cTn id="56" dur="500"/>
                                        <p:tgtEl>
                                          <p:spTgt spid="2059"/>
                                        </p:tgtEl>
                                      </p:cBhvr>
                                    </p:animEffect>
                                    <p:set>
                                      <p:cBhvr>
                                        <p:cTn id="57" dur="1" fill="hold">
                                          <p:stCondLst>
                                            <p:cond delay="499"/>
                                          </p:stCondLst>
                                        </p:cTn>
                                        <p:tgtEl>
                                          <p:spTgt spid="2059"/>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7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explode.wav"/>
                                        </p:tgtEl>
                                      </p:cMediaNode>
                                    </p:audio>
                                  </p:subTnLst>
                                </p:cTn>
                              </p:par>
                              <p:par>
                                <p:cTn id="62" presetID="3" presetClass="exit" presetSubtype="10" fill="hold" grpId="1" nodeType="withEffect">
                                  <p:stCondLst>
                                    <p:cond delay="0"/>
                                  </p:stCondLst>
                                  <p:childTnLst>
                                    <p:animEffect transition="out" filter="blinds(horizontal)">
                                      <p:cBhvr>
                                        <p:cTn id="63" dur="500"/>
                                        <p:tgtEl>
                                          <p:spTgt spid="2074"/>
                                        </p:tgtEl>
                                      </p:cBhvr>
                                    </p:animEffect>
                                    <p:set>
                                      <p:cBhvr>
                                        <p:cTn id="64" dur="1" fill="hold">
                                          <p:stCondLst>
                                            <p:cond delay="499"/>
                                          </p:stCondLst>
                                        </p:cTn>
                                        <p:tgtEl>
                                          <p:spTgt spid="2074"/>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xit" presetSubtype="0" fill="hold" grpId="2" nodeType="clickEffect">
                                  <p:stCondLst>
                                    <p:cond delay="0"/>
                                  </p:stCondLst>
                                  <p:childTnLst>
                                    <p:animEffect transition="out" filter="dissolve">
                                      <p:cBhvr>
                                        <p:cTn id="68" dur="500"/>
                                        <p:tgtEl>
                                          <p:spTgt spid="2060"/>
                                        </p:tgtEl>
                                      </p:cBhvr>
                                    </p:animEffect>
                                    <p:set>
                                      <p:cBhvr>
                                        <p:cTn id="69" dur="1" fill="hold">
                                          <p:stCondLst>
                                            <p:cond delay="499"/>
                                          </p:stCondLst>
                                        </p:cTn>
                                        <p:tgtEl>
                                          <p:spTgt spid="2060"/>
                                        </p:tgtEl>
                                        <p:attrNameLst>
                                          <p:attrName>style.visibility</p:attrName>
                                        </p:attrNameLst>
                                      </p:cBhvr>
                                      <p:to>
                                        <p:strVal val="hidden"/>
                                      </p:to>
                                    </p:set>
                                  </p:childTnLst>
                                </p:cTn>
                              </p:par>
                              <p:par>
                                <p:cTn id="70" presetID="9" presetClass="entr" presetSubtype="0" fill="hold" grpId="0" nodeType="withEffect">
                                  <p:stCondLst>
                                    <p:cond delay="0"/>
                                  </p:stCondLst>
                                  <p:childTnLst>
                                    <p:set>
                                      <p:cBhvr>
                                        <p:cTn id="71" dur="1" fill="hold">
                                          <p:stCondLst>
                                            <p:cond delay="0"/>
                                          </p:stCondLst>
                                        </p:cTn>
                                        <p:tgtEl>
                                          <p:spTgt spid="2068"/>
                                        </p:tgtEl>
                                        <p:attrNameLst>
                                          <p:attrName>style.visibility</p:attrName>
                                        </p:attrNameLst>
                                      </p:cBhvr>
                                      <p:to>
                                        <p:strVal val="visible"/>
                                      </p:to>
                                    </p:set>
                                    <p:animEffect transition="in" filter="dissolve">
                                      <p:cBhvr>
                                        <p:cTn id="72" dur="500"/>
                                        <p:tgtEl>
                                          <p:spTgt spid="2068"/>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69"/>
                                        </p:tgtEl>
                                        <p:attrNameLst>
                                          <p:attrName>style.visibility</p:attrName>
                                        </p:attrNameLst>
                                      </p:cBhvr>
                                      <p:to>
                                        <p:strVal val="visible"/>
                                      </p:to>
                                    </p:set>
                                    <p:animEffect transition="in" filter="dissolve">
                                      <p:cBhvr>
                                        <p:cTn id="75" dur="500"/>
                                        <p:tgtEl>
                                          <p:spTgt spid="2069"/>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070"/>
                                        </p:tgtEl>
                                        <p:attrNameLst>
                                          <p:attrName>style.visibility</p:attrName>
                                        </p:attrNameLst>
                                      </p:cBhvr>
                                      <p:to>
                                        <p:strVal val="visible"/>
                                      </p:to>
                                    </p:set>
                                    <p:animEffect transition="in" filter="dissolve">
                                      <p:cBhvr>
                                        <p:cTn id="78" dur="500"/>
                                        <p:tgtEl>
                                          <p:spTgt spid="207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2071"/>
                                        </p:tgtEl>
                                        <p:attrNameLst>
                                          <p:attrName>style.visibility</p:attrName>
                                        </p:attrNameLst>
                                      </p:cBhvr>
                                      <p:to>
                                        <p:strVal val="visible"/>
                                      </p:to>
                                    </p:set>
                                    <p:animEffect transition="in" filter="dissolve">
                                      <p:cBhvr>
                                        <p:cTn id="83" dur="500"/>
                                        <p:tgtEl>
                                          <p:spTgt spid="2071"/>
                                        </p:tgtEl>
                                      </p:cBhvr>
                                    </p:animEffect>
                                  </p:childTnLst>
                                </p:cTn>
                              </p:par>
                            </p:childTnLst>
                          </p:cTn>
                        </p:par>
                        <p:par>
                          <p:cTn id="84" fill="hold" nodeType="afterGroup">
                            <p:stCondLst>
                              <p:cond delay="500"/>
                            </p:stCondLst>
                            <p:childTnLst>
                              <p:par>
                                <p:cTn id="85" presetID="9" presetClass="entr" presetSubtype="0" fill="hold" grpId="0" nodeType="afterEffect">
                                  <p:stCondLst>
                                    <p:cond delay="0"/>
                                  </p:stCondLst>
                                  <p:childTnLst>
                                    <p:set>
                                      <p:cBhvr>
                                        <p:cTn id="86" dur="1" fill="hold">
                                          <p:stCondLst>
                                            <p:cond delay="0"/>
                                          </p:stCondLst>
                                        </p:cTn>
                                        <p:tgtEl>
                                          <p:spTgt spid="2072"/>
                                        </p:tgtEl>
                                        <p:attrNameLst>
                                          <p:attrName>style.visibility</p:attrName>
                                        </p:attrNameLst>
                                      </p:cBhvr>
                                      <p:to>
                                        <p:strVal val="visible"/>
                                      </p:to>
                                    </p:set>
                                    <p:animEffect transition="in" filter="dissolve">
                                      <p:cBhvr>
                                        <p:cTn id="87" dur="500"/>
                                        <p:tgtEl>
                                          <p:spTgt spid="207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0" presetClass="path" presetSubtype="0" accel="50000" decel="50000" fill="hold" grpId="1" nodeType="clickEffect">
                                  <p:stCondLst>
                                    <p:cond delay="0"/>
                                  </p:stCondLst>
                                  <p:childTnLst>
                                    <p:animMotion origin="layout" path="M -8.33333E-7 2.22222E-6 L -0.05261 -0.02569 L -0.06406 -0.06111 " pathEditMode="relative" ptsTypes="AAA">
                                      <p:cBhvr>
                                        <p:cTn id="91" dur="2000" fill="hold"/>
                                        <p:tgtEl>
                                          <p:spTgt spid="2068"/>
                                        </p:tgtEl>
                                        <p:attrNameLst>
                                          <p:attrName>ppt_x</p:attrName>
                                          <p:attrName>ppt_y</p:attrName>
                                        </p:attrNameLst>
                                      </p:cBhvr>
                                    </p:animMotion>
                                  </p:childTnLst>
                                </p:cTn>
                              </p:par>
                              <p:par>
                                <p:cTn id="92" presetID="0" presetClass="path" presetSubtype="0" accel="50000" decel="50000" fill="hold" grpId="1" nodeType="withEffect">
                                  <p:stCondLst>
                                    <p:cond delay="0"/>
                                  </p:stCondLst>
                                  <p:childTnLst>
                                    <p:animMotion origin="layout" path="M -8.33333E-7 -2.22222E-6 L -0.00885 -0.09792 " pathEditMode="relative" ptsTypes="AA">
                                      <p:cBhvr>
                                        <p:cTn id="93" dur="2000" fill="hold"/>
                                        <p:tgtEl>
                                          <p:spTgt spid="2069"/>
                                        </p:tgtEl>
                                        <p:attrNameLst>
                                          <p:attrName>ppt_x</p:attrName>
                                          <p:attrName>ppt_y</p:attrName>
                                        </p:attrNameLst>
                                      </p:cBhvr>
                                    </p:animMotion>
                                  </p:childTnLst>
                                </p:cTn>
                              </p:par>
                              <p:par>
                                <p:cTn id="94" presetID="0" presetClass="path" presetSubtype="0" accel="50000" decel="50000" fill="hold" grpId="1" nodeType="withEffect">
                                  <p:stCondLst>
                                    <p:cond delay="0"/>
                                  </p:stCondLst>
                                  <p:childTnLst>
                                    <p:animMotion origin="layout" path="M 7.5E-6 -5.55556E-6 L 0.01407 0.01666 L 0.02813 0.02777 " pathEditMode="relative" ptsTypes="AAA">
                                      <p:cBhvr>
                                        <p:cTn id="95" dur="2000" fill="hold"/>
                                        <p:tgtEl>
                                          <p:spTgt spid="207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animBg="1"/>
      <p:bldP spid="2059" grpId="1" animBg="1"/>
      <p:bldP spid="2060" grpId="0" animBg="1"/>
      <p:bldP spid="2060" grpId="1" animBg="1"/>
      <p:bldP spid="2060" grpId="2" animBg="1"/>
      <p:bldP spid="2061" grpId="0" animBg="1"/>
      <p:bldP spid="2061" grpId="1" animBg="1"/>
      <p:bldP spid="2067" grpId="0" animBg="1"/>
      <p:bldP spid="2067" grpId="1" animBg="1"/>
      <p:bldP spid="2068" grpId="0" animBg="1"/>
      <p:bldP spid="2068" grpId="1" animBg="1"/>
      <p:bldP spid="2069" grpId="0" animBg="1"/>
      <p:bldP spid="2069" grpId="1" animBg="1"/>
      <p:bldP spid="2070" grpId="0" animBg="1"/>
      <p:bldP spid="2070" grpId="1" animBg="1"/>
      <p:bldP spid="2071" grpId="0" animBg="1"/>
      <p:bldP spid="2072" grpId="0" animBg="1"/>
      <p:bldP spid="2074" grpId="0" animBg="1"/>
      <p:bldP spid="2074" grpId="1" animBg="1"/>
    </p:bld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08" name="Rectangle 340"/>
          <p:cNvSpPr>
            <a:spLocks noChangeArrowheads="1"/>
          </p:cNvSpPr>
          <p:nvPr/>
        </p:nvSpPr>
        <p:spPr bwMode="auto">
          <a:xfrm>
            <a:off x="1981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lstStyle/>
          <a:p>
            <a:pPr fontAlgn="base">
              <a:spcBef>
                <a:spcPct val="0"/>
              </a:spcBef>
              <a:spcAft>
                <a:spcPct val="0"/>
              </a:spcAft>
            </a:pPr>
            <a:endParaRPr lang="en-US" altLang="en-US" sz="1400">
              <a:solidFill>
                <a:srgbClr val="000000"/>
              </a:solidFill>
              <a:latin typeface="Arial" panose="020B0604020202020204" pitchFamily="34" charset="0"/>
            </a:endParaRPr>
          </a:p>
        </p:txBody>
      </p:sp>
      <p:sp>
        <p:nvSpPr>
          <p:cNvPr id="7509" name="Rectangle 341"/>
          <p:cNvSpPr>
            <a:spLocks noChangeArrowheads="1"/>
          </p:cNvSpPr>
          <p:nvPr/>
        </p:nvSpPr>
        <p:spPr bwMode="auto">
          <a:xfrm>
            <a:off x="4648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lstStyle/>
          <a:p>
            <a:pPr algn="ctr" fontAlgn="base">
              <a:spcBef>
                <a:spcPct val="0"/>
              </a:spcBef>
              <a:spcAft>
                <a:spcPct val="0"/>
              </a:spcAft>
            </a:pPr>
            <a:endParaRPr lang="en-US" altLang="en-US" sz="1400">
              <a:solidFill>
                <a:srgbClr val="000000"/>
              </a:solidFill>
              <a:latin typeface="Arial" panose="020B0604020202020204" pitchFamily="34" charset="0"/>
            </a:endParaRPr>
          </a:p>
        </p:txBody>
      </p:sp>
      <p:sp>
        <p:nvSpPr>
          <p:cNvPr id="7510" name="Rectangle 342"/>
          <p:cNvSpPr>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lstStyle/>
          <a:p>
            <a:pPr algn="r" fontAlgn="base">
              <a:spcBef>
                <a:spcPct val="0"/>
              </a:spcBef>
              <a:spcAft>
                <a:spcPct val="0"/>
              </a:spcAft>
            </a:pPr>
            <a:fld id="{E2F091CA-0740-491C-A547-8520E94BC0DB}" type="slidenum">
              <a:rPr lang="en-US" altLang="en-US" sz="1400">
                <a:solidFill>
                  <a:srgbClr val="000000"/>
                </a:solidFill>
                <a:latin typeface="Arial" panose="020B0604020202020204" pitchFamily="34" charset="0"/>
              </a:rPr>
              <a:pPr algn="r" fontAlgn="base">
                <a:spcBef>
                  <a:spcPct val="0"/>
                </a:spcBef>
                <a:spcAft>
                  <a:spcPct val="0"/>
                </a:spcAft>
              </a:pPr>
              <a:t>153</a:t>
            </a:fld>
            <a:endParaRPr lang="en-US" altLang="en-US" sz="1400">
              <a:solidFill>
                <a:srgbClr val="000000"/>
              </a:solidFill>
              <a:latin typeface="Arial" panose="020B0604020202020204" pitchFamily="34" charset="0"/>
            </a:endParaRPr>
          </a:p>
        </p:txBody>
      </p:sp>
      <p:sp>
        <p:nvSpPr>
          <p:cNvPr id="7511" name="Rectangle 343"/>
          <p:cNvSpPr>
            <a:spLocks noChangeArrowheads="1"/>
          </p:cNvSpPr>
          <p:nvPr/>
        </p:nvSpPr>
        <p:spPr bwMode="auto">
          <a:xfrm>
            <a:off x="3541714" y="0"/>
            <a:ext cx="5114925" cy="6872288"/>
          </a:xfrm>
          <a:prstGeom prst="rect">
            <a:avLst/>
          </a:prstGeom>
          <a:solidFill>
            <a:srgbClr val="CCFFCC">
              <a:alpha val="49001"/>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b="1" i="1">
              <a:solidFill>
                <a:srgbClr val="000066"/>
              </a:solidFill>
            </a:endParaRPr>
          </a:p>
        </p:txBody>
      </p:sp>
      <p:sp>
        <p:nvSpPr>
          <p:cNvPr id="7512" name="Freeform 344"/>
          <p:cNvSpPr>
            <a:spLocks/>
          </p:cNvSpPr>
          <p:nvPr/>
        </p:nvSpPr>
        <p:spPr bwMode="auto">
          <a:xfrm>
            <a:off x="3525838" y="1"/>
            <a:ext cx="169862" cy="138113"/>
          </a:xfrm>
          <a:custGeom>
            <a:avLst/>
            <a:gdLst>
              <a:gd name="T0" fmla="*/ 324 w 324"/>
              <a:gd name="T1" fmla="*/ 0 h 348"/>
              <a:gd name="T2" fmla="*/ 168 w 324"/>
              <a:gd name="T3" fmla="*/ 228 h 348"/>
              <a:gd name="T4" fmla="*/ 0 w 324"/>
              <a:gd name="T5" fmla="*/ 348 h 348"/>
            </a:gdLst>
            <a:ahLst/>
            <a:cxnLst>
              <a:cxn ang="0">
                <a:pos x="T0" y="T1"/>
              </a:cxn>
              <a:cxn ang="0">
                <a:pos x="T2" y="T3"/>
              </a:cxn>
              <a:cxn ang="0">
                <a:pos x="T4" y="T5"/>
              </a:cxn>
            </a:cxnLst>
            <a:rect l="0" t="0" r="r" b="b"/>
            <a:pathLst>
              <a:path w="324" h="348">
                <a:moveTo>
                  <a:pt x="324" y="0"/>
                </a:moveTo>
                <a:cubicBezTo>
                  <a:pt x="273" y="85"/>
                  <a:pt x="222" y="170"/>
                  <a:pt x="168" y="228"/>
                </a:cubicBezTo>
                <a:cubicBezTo>
                  <a:pt x="114" y="286"/>
                  <a:pt x="28" y="328"/>
                  <a:pt x="0" y="3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3" name="Freeform 345"/>
          <p:cNvSpPr>
            <a:spLocks/>
          </p:cNvSpPr>
          <p:nvPr/>
        </p:nvSpPr>
        <p:spPr bwMode="auto">
          <a:xfrm>
            <a:off x="3532189" y="4763"/>
            <a:ext cx="434975" cy="309562"/>
          </a:xfrm>
          <a:custGeom>
            <a:avLst/>
            <a:gdLst>
              <a:gd name="T0" fmla="*/ 828 w 828"/>
              <a:gd name="T1" fmla="*/ 0 h 780"/>
              <a:gd name="T2" fmla="*/ 684 w 828"/>
              <a:gd name="T3" fmla="*/ 108 h 780"/>
              <a:gd name="T4" fmla="*/ 588 w 828"/>
              <a:gd name="T5" fmla="*/ 312 h 780"/>
              <a:gd name="T6" fmla="*/ 432 w 828"/>
              <a:gd name="T7" fmla="*/ 480 h 780"/>
              <a:gd name="T8" fmla="*/ 240 w 828"/>
              <a:gd name="T9" fmla="*/ 636 h 780"/>
              <a:gd name="T10" fmla="*/ 0 w 828"/>
              <a:gd name="T11" fmla="*/ 780 h 780"/>
            </a:gdLst>
            <a:ahLst/>
            <a:cxnLst>
              <a:cxn ang="0">
                <a:pos x="T0" y="T1"/>
              </a:cxn>
              <a:cxn ang="0">
                <a:pos x="T2" y="T3"/>
              </a:cxn>
              <a:cxn ang="0">
                <a:pos x="T4" y="T5"/>
              </a:cxn>
              <a:cxn ang="0">
                <a:pos x="T6" y="T7"/>
              </a:cxn>
              <a:cxn ang="0">
                <a:pos x="T8" y="T9"/>
              </a:cxn>
              <a:cxn ang="0">
                <a:pos x="T10" y="T11"/>
              </a:cxn>
            </a:cxnLst>
            <a:rect l="0" t="0" r="r" b="b"/>
            <a:pathLst>
              <a:path w="828" h="780">
                <a:moveTo>
                  <a:pt x="828" y="0"/>
                </a:moveTo>
                <a:cubicBezTo>
                  <a:pt x="776" y="28"/>
                  <a:pt x="724" y="56"/>
                  <a:pt x="684" y="108"/>
                </a:cubicBezTo>
                <a:cubicBezTo>
                  <a:pt x="644" y="160"/>
                  <a:pt x="630" y="250"/>
                  <a:pt x="588" y="312"/>
                </a:cubicBezTo>
                <a:cubicBezTo>
                  <a:pt x="546" y="374"/>
                  <a:pt x="490" y="426"/>
                  <a:pt x="432" y="480"/>
                </a:cubicBezTo>
                <a:cubicBezTo>
                  <a:pt x="374" y="534"/>
                  <a:pt x="312" y="586"/>
                  <a:pt x="240" y="636"/>
                </a:cubicBezTo>
                <a:cubicBezTo>
                  <a:pt x="168" y="686"/>
                  <a:pt x="84" y="733"/>
                  <a:pt x="0" y="78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4" name="Freeform 346"/>
          <p:cNvSpPr>
            <a:spLocks/>
          </p:cNvSpPr>
          <p:nvPr/>
        </p:nvSpPr>
        <p:spPr bwMode="auto">
          <a:xfrm>
            <a:off x="3538539" y="1"/>
            <a:ext cx="573087" cy="473075"/>
          </a:xfrm>
          <a:custGeom>
            <a:avLst/>
            <a:gdLst>
              <a:gd name="T0" fmla="*/ 1092 w 1092"/>
              <a:gd name="T1" fmla="*/ 0 h 1188"/>
              <a:gd name="T2" fmla="*/ 912 w 1092"/>
              <a:gd name="T3" fmla="*/ 132 h 1188"/>
              <a:gd name="T4" fmla="*/ 828 w 1092"/>
              <a:gd name="T5" fmla="*/ 336 h 1188"/>
              <a:gd name="T6" fmla="*/ 768 w 1092"/>
              <a:gd name="T7" fmla="*/ 504 h 1188"/>
              <a:gd name="T8" fmla="*/ 504 w 1092"/>
              <a:gd name="T9" fmla="*/ 768 h 1188"/>
              <a:gd name="T10" fmla="*/ 300 w 1092"/>
              <a:gd name="T11" fmla="*/ 924 h 1188"/>
              <a:gd name="T12" fmla="*/ 96 w 1092"/>
              <a:gd name="T13" fmla="*/ 1080 h 1188"/>
              <a:gd name="T14" fmla="*/ 0 w 1092"/>
              <a:gd name="T15" fmla="*/ 1188 h 1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2" h="1188">
                <a:moveTo>
                  <a:pt x="1092" y="0"/>
                </a:moveTo>
                <a:cubicBezTo>
                  <a:pt x="1024" y="38"/>
                  <a:pt x="956" y="76"/>
                  <a:pt x="912" y="132"/>
                </a:cubicBezTo>
                <a:cubicBezTo>
                  <a:pt x="868" y="188"/>
                  <a:pt x="852" y="274"/>
                  <a:pt x="828" y="336"/>
                </a:cubicBezTo>
                <a:cubicBezTo>
                  <a:pt x="804" y="398"/>
                  <a:pt x="822" y="432"/>
                  <a:pt x="768" y="504"/>
                </a:cubicBezTo>
                <a:cubicBezTo>
                  <a:pt x="714" y="576"/>
                  <a:pt x="582" y="698"/>
                  <a:pt x="504" y="768"/>
                </a:cubicBezTo>
                <a:cubicBezTo>
                  <a:pt x="426" y="838"/>
                  <a:pt x="368" y="872"/>
                  <a:pt x="300" y="924"/>
                </a:cubicBezTo>
                <a:cubicBezTo>
                  <a:pt x="232" y="976"/>
                  <a:pt x="146" y="1036"/>
                  <a:pt x="96" y="1080"/>
                </a:cubicBezTo>
                <a:cubicBezTo>
                  <a:pt x="46" y="1124"/>
                  <a:pt x="23" y="1156"/>
                  <a:pt x="0" y="11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5" name="Freeform 347"/>
          <p:cNvSpPr>
            <a:spLocks/>
          </p:cNvSpPr>
          <p:nvPr/>
        </p:nvSpPr>
        <p:spPr bwMode="auto">
          <a:xfrm>
            <a:off x="3538538" y="9526"/>
            <a:ext cx="749300" cy="658813"/>
          </a:xfrm>
          <a:custGeom>
            <a:avLst/>
            <a:gdLst>
              <a:gd name="T0" fmla="*/ 1428 w 1428"/>
              <a:gd name="T1" fmla="*/ 0 h 1656"/>
              <a:gd name="T2" fmla="*/ 1272 w 1428"/>
              <a:gd name="T3" fmla="*/ 144 h 1656"/>
              <a:gd name="T4" fmla="*/ 1044 w 1428"/>
              <a:gd name="T5" fmla="*/ 468 h 1656"/>
              <a:gd name="T6" fmla="*/ 768 w 1428"/>
              <a:gd name="T7" fmla="*/ 816 h 1656"/>
              <a:gd name="T8" fmla="*/ 612 w 1428"/>
              <a:gd name="T9" fmla="*/ 1008 h 1656"/>
              <a:gd name="T10" fmla="*/ 420 w 1428"/>
              <a:gd name="T11" fmla="*/ 1164 h 1656"/>
              <a:gd name="T12" fmla="*/ 204 w 1428"/>
              <a:gd name="T13" fmla="*/ 1392 h 1656"/>
              <a:gd name="T14" fmla="*/ 96 w 1428"/>
              <a:gd name="T15" fmla="*/ 1524 h 1656"/>
              <a:gd name="T16" fmla="*/ 0 w 1428"/>
              <a:gd name="T17"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8" h="1656">
                <a:moveTo>
                  <a:pt x="1428" y="0"/>
                </a:moveTo>
                <a:cubicBezTo>
                  <a:pt x="1382" y="33"/>
                  <a:pt x="1336" y="66"/>
                  <a:pt x="1272" y="144"/>
                </a:cubicBezTo>
                <a:cubicBezTo>
                  <a:pt x="1208" y="222"/>
                  <a:pt x="1128" y="356"/>
                  <a:pt x="1044" y="468"/>
                </a:cubicBezTo>
                <a:cubicBezTo>
                  <a:pt x="960" y="580"/>
                  <a:pt x="840" y="726"/>
                  <a:pt x="768" y="816"/>
                </a:cubicBezTo>
                <a:cubicBezTo>
                  <a:pt x="696" y="906"/>
                  <a:pt x="670" y="950"/>
                  <a:pt x="612" y="1008"/>
                </a:cubicBezTo>
                <a:cubicBezTo>
                  <a:pt x="554" y="1066"/>
                  <a:pt x="488" y="1100"/>
                  <a:pt x="420" y="1164"/>
                </a:cubicBezTo>
                <a:cubicBezTo>
                  <a:pt x="352" y="1228"/>
                  <a:pt x="258" y="1332"/>
                  <a:pt x="204" y="1392"/>
                </a:cubicBezTo>
                <a:cubicBezTo>
                  <a:pt x="150" y="1452"/>
                  <a:pt x="130" y="1480"/>
                  <a:pt x="96" y="1524"/>
                </a:cubicBezTo>
                <a:cubicBezTo>
                  <a:pt x="62" y="1568"/>
                  <a:pt x="31" y="1612"/>
                  <a:pt x="0" y="16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6" name="Freeform 348"/>
          <p:cNvSpPr>
            <a:spLocks/>
          </p:cNvSpPr>
          <p:nvPr/>
        </p:nvSpPr>
        <p:spPr bwMode="auto">
          <a:xfrm>
            <a:off x="3532188" y="4764"/>
            <a:ext cx="1046162" cy="935037"/>
          </a:xfrm>
          <a:custGeom>
            <a:avLst/>
            <a:gdLst>
              <a:gd name="T0" fmla="*/ 1992 w 1992"/>
              <a:gd name="T1" fmla="*/ 0 h 2352"/>
              <a:gd name="T2" fmla="*/ 1680 w 1992"/>
              <a:gd name="T3" fmla="*/ 192 h 2352"/>
              <a:gd name="T4" fmla="*/ 1464 w 1992"/>
              <a:gd name="T5" fmla="*/ 408 h 2352"/>
              <a:gd name="T6" fmla="*/ 1296 w 1992"/>
              <a:gd name="T7" fmla="*/ 624 h 2352"/>
              <a:gd name="T8" fmla="*/ 1104 w 1992"/>
              <a:gd name="T9" fmla="*/ 864 h 2352"/>
              <a:gd name="T10" fmla="*/ 912 w 1992"/>
              <a:gd name="T11" fmla="*/ 1032 h 2352"/>
              <a:gd name="T12" fmla="*/ 720 w 1992"/>
              <a:gd name="T13" fmla="*/ 1248 h 2352"/>
              <a:gd name="T14" fmla="*/ 528 w 1992"/>
              <a:gd name="T15" fmla="*/ 1392 h 2352"/>
              <a:gd name="T16" fmla="*/ 300 w 1992"/>
              <a:gd name="T17" fmla="*/ 1608 h 2352"/>
              <a:gd name="T18" fmla="*/ 192 w 1992"/>
              <a:gd name="T19" fmla="*/ 1752 h 2352"/>
              <a:gd name="T20" fmla="*/ 84 w 1992"/>
              <a:gd name="T21" fmla="*/ 2052 h 2352"/>
              <a:gd name="T22" fmla="*/ 72 w 1992"/>
              <a:gd name="T23" fmla="*/ 2208 h 2352"/>
              <a:gd name="T24" fmla="*/ 0 w 1992"/>
              <a:gd name="T25" fmla="*/ 2352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2" h="2352">
                <a:moveTo>
                  <a:pt x="1992" y="0"/>
                </a:moveTo>
                <a:cubicBezTo>
                  <a:pt x="1880" y="62"/>
                  <a:pt x="1768" y="124"/>
                  <a:pt x="1680" y="192"/>
                </a:cubicBezTo>
                <a:cubicBezTo>
                  <a:pt x="1592" y="260"/>
                  <a:pt x="1528" y="336"/>
                  <a:pt x="1464" y="408"/>
                </a:cubicBezTo>
                <a:cubicBezTo>
                  <a:pt x="1400" y="480"/>
                  <a:pt x="1356" y="548"/>
                  <a:pt x="1296" y="624"/>
                </a:cubicBezTo>
                <a:cubicBezTo>
                  <a:pt x="1236" y="700"/>
                  <a:pt x="1168" y="796"/>
                  <a:pt x="1104" y="864"/>
                </a:cubicBezTo>
                <a:cubicBezTo>
                  <a:pt x="1040" y="932"/>
                  <a:pt x="976" y="968"/>
                  <a:pt x="912" y="1032"/>
                </a:cubicBezTo>
                <a:cubicBezTo>
                  <a:pt x="848" y="1096"/>
                  <a:pt x="784" y="1188"/>
                  <a:pt x="720" y="1248"/>
                </a:cubicBezTo>
                <a:cubicBezTo>
                  <a:pt x="656" y="1308"/>
                  <a:pt x="598" y="1332"/>
                  <a:pt x="528" y="1392"/>
                </a:cubicBezTo>
                <a:cubicBezTo>
                  <a:pt x="458" y="1452"/>
                  <a:pt x="356" y="1548"/>
                  <a:pt x="300" y="1608"/>
                </a:cubicBezTo>
                <a:cubicBezTo>
                  <a:pt x="244" y="1668"/>
                  <a:pt x="228" y="1678"/>
                  <a:pt x="192" y="1752"/>
                </a:cubicBezTo>
                <a:cubicBezTo>
                  <a:pt x="156" y="1826"/>
                  <a:pt x="104" y="1976"/>
                  <a:pt x="84" y="2052"/>
                </a:cubicBezTo>
                <a:cubicBezTo>
                  <a:pt x="64" y="2128"/>
                  <a:pt x="86" y="2158"/>
                  <a:pt x="72" y="2208"/>
                </a:cubicBezTo>
                <a:cubicBezTo>
                  <a:pt x="58" y="2258"/>
                  <a:pt x="29" y="2305"/>
                  <a:pt x="0" y="23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7" name="Freeform 349"/>
          <p:cNvSpPr>
            <a:spLocks/>
          </p:cNvSpPr>
          <p:nvPr/>
        </p:nvSpPr>
        <p:spPr bwMode="auto">
          <a:xfrm>
            <a:off x="3532189" y="4764"/>
            <a:ext cx="1292225" cy="1241425"/>
          </a:xfrm>
          <a:custGeom>
            <a:avLst/>
            <a:gdLst>
              <a:gd name="T0" fmla="*/ 2460 w 2460"/>
              <a:gd name="T1" fmla="*/ 0 h 3120"/>
              <a:gd name="T2" fmla="*/ 2076 w 2460"/>
              <a:gd name="T3" fmla="*/ 252 h 3120"/>
              <a:gd name="T4" fmla="*/ 1728 w 2460"/>
              <a:gd name="T5" fmla="*/ 564 h 3120"/>
              <a:gd name="T6" fmla="*/ 1584 w 2460"/>
              <a:gd name="T7" fmla="*/ 732 h 3120"/>
              <a:gd name="T8" fmla="*/ 1428 w 2460"/>
              <a:gd name="T9" fmla="*/ 1020 h 3120"/>
              <a:gd name="T10" fmla="*/ 1224 w 2460"/>
              <a:gd name="T11" fmla="*/ 1248 h 3120"/>
              <a:gd name="T12" fmla="*/ 924 w 2460"/>
              <a:gd name="T13" fmla="*/ 1500 h 3120"/>
              <a:gd name="T14" fmla="*/ 588 w 2460"/>
              <a:gd name="T15" fmla="*/ 1740 h 3120"/>
              <a:gd name="T16" fmla="*/ 444 w 2460"/>
              <a:gd name="T17" fmla="*/ 1848 h 3120"/>
              <a:gd name="T18" fmla="*/ 300 w 2460"/>
              <a:gd name="T19" fmla="*/ 2040 h 3120"/>
              <a:gd name="T20" fmla="*/ 252 w 2460"/>
              <a:gd name="T21" fmla="*/ 2388 h 3120"/>
              <a:gd name="T22" fmla="*/ 264 w 2460"/>
              <a:gd name="T23" fmla="*/ 2748 h 3120"/>
              <a:gd name="T24" fmla="*/ 156 w 2460"/>
              <a:gd name="T25" fmla="*/ 3000 h 3120"/>
              <a:gd name="T26" fmla="*/ 0 w 2460"/>
              <a:gd name="T27"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0" h="3120">
                <a:moveTo>
                  <a:pt x="2460" y="0"/>
                </a:moveTo>
                <a:cubicBezTo>
                  <a:pt x="2329" y="79"/>
                  <a:pt x="2198" y="158"/>
                  <a:pt x="2076" y="252"/>
                </a:cubicBezTo>
                <a:cubicBezTo>
                  <a:pt x="1954" y="346"/>
                  <a:pt x="1810" y="484"/>
                  <a:pt x="1728" y="564"/>
                </a:cubicBezTo>
                <a:cubicBezTo>
                  <a:pt x="1646" y="644"/>
                  <a:pt x="1634" y="656"/>
                  <a:pt x="1584" y="732"/>
                </a:cubicBezTo>
                <a:cubicBezTo>
                  <a:pt x="1534" y="808"/>
                  <a:pt x="1488" y="934"/>
                  <a:pt x="1428" y="1020"/>
                </a:cubicBezTo>
                <a:cubicBezTo>
                  <a:pt x="1368" y="1106"/>
                  <a:pt x="1308" y="1168"/>
                  <a:pt x="1224" y="1248"/>
                </a:cubicBezTo>
                <a:cubicBezTo>
                  <a:pt x="1140" y="1328"/>
                  <a:pt x="1030" y="1418"/>
                  <a:pt x="924" y="1500"/>
                </a:cubicBezTo>
                <a:cubicBezTo>
                  <a:pt x="818" y="1582"/>
                  <a:pt x="668" y="1682"/>
                  <a:pt x="588" y="1740"/>
                </a:cubicBezTo>
                <a:cubicBezTo>
                  <a:pt x="508" y="1798"/>
                  <a:pt x="492" y="1798"/>
                  <a:pt x="444" y="1848"/>
                </a:cubicBezTo>
                <a:cubicBezTo>
                  <a:pt x="396" y="1898"/>
                  <a:pt x="332" y="1950"/>
                  <a:pt x="300" y="2040"/>
                </a:cubicBezTo>
                <a:cubicBezTo>
                  <a:pt x="268" y="2130"/>
                  <a:pt x="258" y="2270"/>
                  <a:pt x="252" y="2388"/>
                </a:cubicBezTo>
                <a:cubicBezTo>
                  <a:pt x="246" y="2506"/>
                  <a:pt x="280" y="2646"/>
                  <a:pt x="264" y="2748"/>
                </a:cubicBezTo>
                <a:cubicBezTo>
                  <a:pt x="248" y="2850"/>
                  <a:pt x="200" y="2938"/>
                  <a:pt x="156" y="3000"/>
                </a:cubicBezTo>
                <a:cubicBezTo>
                  <a:pt x="112" y="3062"/>
                  <a:pt x="56" y="3091"/>
                  <a:pt x="0" y="31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8" name="Freeform 350"/>
          <p:cNvSpPr>
            <a:spLocks/>
          </p:cNvSpPr>
          <p:nvPr/>
        </p:nvSpPr>
        <p:spPr bwMode="auto">
          <a:xfrm>
            <a:off x="3544888" y="4764"/>
            <a:ext cx="1695450" cy="1360487"/>
          </a:xfrm>
          <a:custGeom>
            <a:avLst/>
            <a:gdLst>
              <a:gd name="T0" fmla="*/ 3228 w 3228"/>
              <a:gd name="T1" fmla="*/ 0 h 3420"/>
              <a:gd name="T2" fmla="*/ 2904 w 3228"/>
              <a:gd name="T3" fmla="*/ 240 h 3420"/>
              <a:gd name="T4" fmla="*/ 2652 w 3228"/>
              <a:gd name="T5" fmla="*/ 348 h 3420"/>
              <a:gd name="T6" fmla="*/ 2328 w 3228"/>
              <a:gd name="T7" fmla="*/ 504 h 3420"/>
              <a:gd name="T8" fmla="*/ 2040 w 3228"/>
              <a:gd name="T9" fmla="*/ 768 h 3420"/>
              <a:gd name="T10" fmla="*/ 1848 w 3228"/>
              <a:gd name="T11" fmla="*/ 1020 h 3420"/>
              <a:gd name="T12" fmla="*/ 1572 w 3228"/>
              <a:gd name="T13" fmla="*/ 1368 h 3420"/>
              <a:gd name="T14" fmla="*/ 1236 w 3228"/>
              <a:gd name="T15" fmla="*/ 1632 h 3420"/>
              <a:gd name="T16" fmla="*/ 972 w 3228"/>
              <a:gd name="T17" fmla="*/ 1752 h 3420"/>
              <a:gd name="T18" fmla="*/ 768 w 3228"/>
              <a:gd name="T19" fmla="*/ 1968 h 3420"/>
              <a:gd name="T20" fmla="*/ 624 w 3228"/>
              <a:gd name="T21" fmla="*/ 2220 h 3420"/>
              <a:gd name="T22" fmla="*/ 564 w 3228"/>
              <a:gd name="T23" fmla="*/ 2592 h 3420"/>
              <a:gd name="T24" fmla="*/ 516 w 3228"/>
              <a:gd name="T25" fmla="*/ 2928 h 3420"/>
              <a:gd name="T26" fmla="*/ 216 w 3228"/>
              <a:gd name="T27" fmla="*/ 3300 h 3420"/>
              <a:gd name="T28" fmla="*/ 0 w 3228"/>
              <a:gd name="T29" fmla="*/ 3420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8" h="3420">
                <a:moveTo>
                  <a:pt x="3228" y="0"/>
                </a:moveTo>
                <a:cubicBezTo>
                  <a:pt x="3114" y="91"/>
                  <a:pt x="3000" y="182"/>
                  <a:pt x="2904" y="240"/>
                </a:cubicBezTo>
                <a:cubicBezTo>
                  <a:pt x="2808" y="298"/>
                  <a:pt x="2748" y="304"/>
                  <a:pt x="2652" y="348"/>
                </a:cubicBezTo>
                <a:cubicBezTo>
                  <a:pt x="2556" y="392"/>
                  <a:pt x="2430" y="434"/>
                  <a:pt x="2328" y="504"/>
                </a:cubicBezTo>
                <a:cubicBezTo>
                  <a:pt x="2226" y="574"/>
                  <a:pt x="2120" y="682"/>
                  <a:pt x="2040" y="768"/>
                </a:cubicBezTo>
                <a:cubicBezTo>
                  <a:pt x="1960" y="854"/>
                  <a:pt x="1926" y="920"/>
                  <a:pt x="1848" y="1020"/>
                </a:cubicBezTo>
                <a:cubicBezTo>
                  <a:pt x="1770" y="1120"/>
                  <a:pt x="1674" y="1266"/>
                  <a:pt x="1572" y="1368"/>
                </a:cubicBezTo>
                <a:cubicBezTo>
                  <a:pt x="1470" y="1470"/>
                  <a:pt x="1336" y="1568"/>
                  <a:pt x="1236" y="1632"/>
                </a:cubicBezTo>
                <a:cubicBezTo>
                  <a:pt x="1136" y="1696"/>
                  <a:pt x="1050" y="1696"/>
                  <a:pt x="972" y="1752"/>
                </a:cubicBezTo>
                <a:cubicBezTo>
                  <a:pt x="894" y="1808"/>
                  <a:pt x="826" y="1890"/>
                  <a:pt x="768" y="1968"/>
                </a:cubicBezTo>
                <a:cubicBezTo>
                  <a:pt x="710" y="2046"/>
                  <a:pt x="658" y="2116"/>
                  <a:pt x="624" y="2220"/>
                </a:cubicBezTo>
                <a:cubicBezTo>
                  <a:pt x="590" y="2324"/>
                  <a:pt x="582" y="2474"/>
                  <a:pt x="564" y="2592"/>
                </a:cubicBezTo>
                <a:cubicBezTo>
                  <a:pt x="546" y="2710"/>
                  <a:pt x="574" y="2810"/>
                  <a:pt x="516" y="2928"/>
                </a:cubicBezTo>
                <a:cubicBezTo>
                  <a:pt x="458" y="3046"/>
                  <a:pt x="302" y="3218"/>
                  <a:pt x="216" y="3300"/>
                </a:cubicBezTo>
                <a:cubicBezTo>
                  <a:pt x="130" y="3382"/>
                  <a:pt x="65" y="3401"/>
                  <a:pt x="0" y="34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19" name="Freeform 351"/>
          <p:cNvSpPr>
            <a:spLocks/>
          </p:cNvSpPr>
          <p:nvPr/>
        </p:nvSpPr>
        <p:spPr bwMode="auto">
          <a:xfrm>
            <a:off x="3532188" y="4763"/>
            <a:ext cx="1922462" cy="1484312"/>
          </a:xfrm>
          <a:custGeom>
            <a:avLst/>
            <a:gdLst>
              <a:gd name="T0" fmla="*/ 3660 w 3660"/>
              <a:gd name="T1" fmla="*/ 0 h 3732"/>
              <a:gd name="T2" fmla="*/ 3432 w 3660"/>
              <a:gd name="T3" fmla="*/ 420 h 3732"/>
              <a:gd name="T4" fmla="*/ 3288 w 3660"/>
              <a:gd name="T5" fmla="*/ 684 h 3732"/>
              <a:gd name="T6" fmla="*/ 3180 w 3660"/>
              <a:gd name="T7" fmla="*/ 816 h 3732"/>
              <a:gd name="T8" fmla="*/ 3096 w 3660"/>
              <a:gd name="T9" fmla="*/ 732 h 3732"/>
              <a:gd name="T10" fmla="*/ 2976 w 3660"/>
              <a:gd name="T11" fmla="*/ 600 h 3732"/>
              <a:gd name="T12" fmla="*/ 2808 w 3660"/>
              <a:gd name="T13" fmla="*/ 564 h 3732"/>
              <a:gd name="T14" fmla="*/ 2580 w 3660"/>
              <a:gd name="T15" fmla="*/ 720 h 3732"/>
              <a:gd name="T16" fmla="*/ 2364 w 3660"/>
              <a:gd name="T17" fmla="*/ 972 h 3732"/>
              <a:gd name="T18" fmla="*/ 1884 w 3660"/>
              <a:gd name="T19" fmla="*/ 1476 h 3732"/>
              <a:gd name="T20" fmla="*/ 1680 w 3660"/>
              <a:gd name="T21" fmla="*/ 1704 h 3732"/>
              <a:gd name="T22" fmla="*/ 1380 w 3660"/>
              <a:gd name="T23" fmla="*/ 1920 h 3732"/>
              <a:gd name="T24" fmla="*/ 1080 w 3660"/>
              <a:gd name="T25" fmla="*/ 2424 h 3732"/>
              <a:gd name="T26" fmla="*/ 912 w 3660"/>
              <a:gd name="T27" fmla="*/ 2844 h 3732"/>
              <a:gd name="T28" fmla="*/ 636 w 3660"/>
              <a:gd name="T29" fmla="*/ 3312 h 3732"/>
              <a:gd name="T30" fmla="*/ 348 w 3660"/>
              <a:gd name="T31" fmla="*/ 3552 h 3732"/>
              <a:gd name="T32" fmla="*/ 0 w 3660"/>
              <a:gd name="T33" fmla="*/ 3732 h 3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60" h="3732">
                <a:moveTo>
                  <a:pt x="3660" y="0"/>
                </a:moveTo>
                <a:cubicBezTo>
                  <a:pt x="3577" y="153"/>
                  <a:pt x="3494" y="306"/>
                  <a:pt x="3432" y="420"/>
                </a:cubicBezTo>
                <a:cubicBezTo>
                  <a:pt x="3370" y="534"/>
                  <a:pt x="3330" y="618"/>
                  <a:pt x="3288" y="684"/>
                </a:cubicBezTo>
                <a:cubicBezTo>
                  <a:pt x="3246" y="750"/>
                  <a:pt x="3212" y="808"/>
                  <a:pt x="3180" y="816"/>
                </a:cubicBezTo>
                <a:cubicBezTo>
                  <a:pt x="3148" y="824"/>
                  <a:pt x="3130" y="768"/>
                  <a:pt x="3096" y="732"/>
                </a:cubicBezTo>
                <a:cubicBezTo>
                  <a:pt x="3062" y="696"/>
                  <a:pt x="3024" y="628"/>
                  <a:pt x="2976" y="600"/>
                </a:cubicBezTo>
                <a:cubicBezTo>
                  <a:pt x="2928" y="572"/>
                  <a:pt x="2874" y="544"/>
                  <a:pt x="2808" y="564"/>
                </a:cubicBezTo>
                <a:cubicBezTo>
                  <a:pt x="2742" y="584"/>
                  <a:pt x="2654" y="652"/>
                  <a:pt x="2580" y="720"/>
                </a:cubicBezTo>
                <a:cubicBezTo>
                  <a:pt x="2506" y="788"/>
                  <a:pt x="2480" y="846"/>
                  <a:pt x="2364" y="972"/>
                </a:cubicBezTo>
                <a:cubicBezTo>
                  <a:pt x="2248" y="1098"/>
                  <a:pt x="1998" y="1354"/>
                  <a:pt x="1884" y="1476"/>
                </a:cubicBezTo>
                <a:cubicBezTo>
                  <a:pt x="1770" y="1598"/>
                  <a:pt x="1764" y="1630"/>
                  <a:pt x="1680" y="1704"/>
                </a:cubicBezTo>
                <a:cubicBezTo>
                  <a:pt x="1596" y="1778"/>
                  <a:pt x="1480" y="1800"/>
                  <a:pt x="1380" y="1920"/>
                </a:cubicBezTo>
                <a:cubicBezTo>
                  <a:pt x="1280" y="2040"/>
                  <a:pt x="1158" y="2270"/>
                  <a:pt x="1080" y="2424"/>
                </a:cubicBezTo>
                <a:cubicBezTo>
                  <a:pt x="1002" y="2578"/>
                  <a:pt x="986" y="2696"/>
                  <a:pt x="912" y="2844"/>
                </a:cubicBezTo>
                <a:cubicBezTo>
                  <a:pt x="838" y="2992"/>
                  <a:pt x="730" y="3194"/>
                  <a:pt x="636" y="3312"/>
                </a:cubicBezTo>
                <a:cubicBezTo>
                  <a:pt x="542" y="3430"/>
                  <a:pt x="454" y="3482"/>
                  <a:pt x="348" y="3552"/>
                </a:cubicBezTo>
                <a:cubicBezTo>
                  <a:pt x="242" y="3622"/>
                  <a:pt x="121" y="3677"/>
                  <a:pt x="0" y="37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0" name="Freeform 352"/>
          <p:cNvSpPr>
            <a:spLocks/>
          </p:cNvSpPr>
          <p:nvPr/>
        </p:nvSpPr>
        <p:spPr bwMode="auto">
          <a:xfrm>
            <a:off x="3538539" y="1"/>
            <a:ext cx="2092325" cy="1617663"/>
          </a:xfrm>
          <a:custGeom>
            <a:avLst/>
            <a:gdLst>
              <a:gd name="T0" fmla="*/ 3984 w 3984"/>
              <a:gd name="T1" fmla="*/ 0 h 4068"/>
              <a:gd name="T2" fmla="*/ 3936 w 3984"/>
              <a:gd name="T3" fmla="*/ 204 h 4068"/>
              <a:gd name="T4" fmla="*/ 3720 w 3984"/>
              <a:gd name="T5" fmla="*/ 408 h 4068"/>
              <a:gd name="T6" fmla="*/ 3552 w 3984"/>
              <a:gd name="T7" fmla="*/ 660 h 4068"/>
              <a:gd name="T8" fmla="*/ 3444 w 3984"/>
              <a:gd name="T9" fmla="*/ 828 h 4068"/>
              <a:gd name="T10" fmla="*/ 3372 w 3984"/>
              <a:gd name="T11" fmla="*/ 1068 h 4068"/>
              <a:gd name="T12" fmla="*/ 3324 w 3984"/>
              <a:gd name="T13" fmla="*/ 1224 h 4068"/>
              <a:gd name="T14" fmla="*/ 3276 w 3984"/>
              <a:gd name="T15" fmla="*/ 1332 h 4068"/>
              <a:gd name="T16" fmla="*/ 3192 w 3984"/>
              <a:gd name="T17" fmla="*/ 1176 h 4068"/>
              <a:gd name="T18" fmla="*/ 3192 w 3984"/>
              <a:gd name="T19" fmla="*/ 1068 h 4068"/>
              <a:gd name="T20" fmla="*/ 3120 w 3984"/>
              <a:gd name="T21" fmla="*/ 1020 h 4068"/>
              <a:gd name="T22" fmla="*/ 2856 w 3984"/>
              <a:gd name="T23" fmla="*/ 1068 h 4068"/>
              <a:gd name="T24" fmla="*/ 2544 w 3984"/>
              <a:gd name="T25" fmla="*/ 1284 h 4068"/>
              <a:gd name="T26" fmla="*/ 2208 w 3984"/>
              <a:gd name="T27" fmla="*/ 1560 h 4068"/>
              <a:gd name="T28" fmla="*/ 1836 w 3984"/>
              <a:gd name="T29" fmla="*/ 1884 h 4068"/>
              <a:gd name="T30" fmla="*/ 1548 w 3984"/>
              <a:gd name="T31" fmla="*/ 2196 h 4068"/>
              <a:gd name="T32" fmla="*/ 1284 w 3984"/>
              <a:gd name="T33" fmla="*/ 2712 h 4068"/>
              <a:gd name="T34" fmla="*/ 1020 w 3984"/>
              <a:gd name="T35" fmla="*/ 3156 h 4068"/>
              <a:gd name="T36" fmla="*/ 792 w 3984"/>
              <a:gd name="T37" fmla="*/ 3504 h 4068"/>
              <a:gd name="T38" fmla="*/ 504 w 3984"/>
              <a:gd name="T39" fmla="*/ 3804 h 4068"/>
              <a:gd name="T40" fmla="*/ 180 w 3984"/>
              <a:gd name="T41" fmla="*/ 4008 h 4068"/>
              <a:gd name="T42" fmla="*/ 0 w 3984"/>
              <a:gd name="T43" fmla="*/ 4068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4" h="4068">
                <a:moveTo>
                  <a:pt x="3984" y="0"/>
                </a:moveTo>
                <a:cubicBezTo>
                  <a:pt x="3982" y="68"/>
                  <a:pt x="3980" y="136"/>
                  <a:pt x="3936" y="204"/>
                </a:cubicBezTo>
                <a:cubicBezTo>
                  <a:pt x="3892" y="272"/>
                  <a:pt x="3784" y="332"/>
                  <a:pt x="3720" y="408"/>
                </a:cubicBezTo>
                <a:cubicBezTo>
                  <a:pt x="3656" y="484"/>
                  <a:pt x="3598" y="590"/>
                  <a:pt x="3552" y="660"/>
                </a:cubicBezTo>
                <a:cubicBezTo>
                  <a:pt x="3506" y="730"/>
                  <a:pt x="3474" y="760"/>
                  <a:pt x="3444" y="828"/>
                </a:cubicBezTo>
                <a:cubicBezTo>
                  <a:pt x="3414" y="896"/>
                  <a:pt x="3392" y="1002"/>
                  <a:pt x="3372" y="1068"/>
                </a:cubicBezTo>
                <a:cubicBezTo>
                  <a:pt x="3352" y="1134"/>
                  <a:pt x="3340" y="1180"/>
                  <a:pt x="3324" y="1224"/>
                </a:cubicBezTo>
                <a:cubicBezTo>
                  <a:pt x="3308" y="1268"/>
                  <a:pt x="3298" y="1340"/>
                  <a:pt x="3276" y="1332"/>
                </a:cubicBezTo>
                <a:cubicBezTo>
                  <a:pt x="3254" y="1324"/>
                  <a:pt x="3206" y="1220"/>
                  <a:pt x="3192" y="1176"/>
                </a:cubicBezTo>
                <a:cubicBezTo>
                  <a:pt x="3178" y="1132"/>
                  <a:pt x="3204" y="1094"/>
                  <a:pt x="3192" y="1068"/>
                </a:cubicBezTo>
                <a:cubicBezTo>
                  <a:pt x="3180" y="1042"/>
                  <a:pt x="3176" y="1020"/>
                  <a:pt x="3120" y="1020"/>
                </a:cubicBezTo>
                <a:cubicBezTo>
                  <a:pt x="3064" y="1020"/>
                  <a:pt x="2952" y="1024"/>
                  <a:pt x="2856" y="1068"/>
                </a:cubicBezTo>
                <a:cubicBezTo>
                  <a:pt x="2760" y="1112"/>
                  <a:pt x="2652" y="1202"/>
                  <a:pt x="2544" y="1284"/>
                </a:cubicBezTo>
                <a:cubicBezTo>
                  <a:pt x="2436" y="1366"/>
                  <a:pt x="2326" y="1460"/>
                  <a:pt x="2208" y="1560"/>
                </a:cubicBezTo>
                <a:cubicBezTo>
                  <a:pt x="2090" y="1660"/>
                  <a:pt x="1946" y="1778"/>
                  <a:pt x="1836" y="1884"/>
                </a:cubicBezTo>
                <a:cubicBezTo>
                  <a:pt x="1726" y="1990"/>
                  <a:pt x="1640" y="2058"/>
                  <a:pt x="1548" y="2196"/>
                </a:cubicBezTo>
                <a:cubicBezTo>
                  <a:pt x="1456" y="2334"/>
                  <a:pt x="1372" y="2552"/>
                  <a:pt x="1284" y="2712"/>
                </a:cubicBezTo>
                <a:cubicBezTo>
                  <a:pt x="1196" y="2872"/>
                  <a:pt x="1102" y="3024"/>
                  <a:pt x="1020" y="3156"/>
                </a:cubicBezTo>
                <a:cubicBezTo>
                  <a:pt x="938" y="3288"/>
                  <a:pt x="878" y="3396"/>
                  <a:pt x="792" y="3504"/>
                </a:cubicBezTo>
                <a:cubicBezTo>
                  <a:pt x="706" y="3612"/>
                  <a:pt x="606" y="3720"/>
                  <a:pt x="504" y="3804"/>
                </a:cubicBezTo>
                <a:cubicBezTo>
                  <a:pt x="402" y="3888"/>
                  <a:pt x="264" y="3964"/>
                  <a:pt x="180" y="4008"/>
                </a:cubicBezTo>
                <a:cubicBezTo>
                  <a:pt x="96" y="4052"/>
                  <a:pt x="48" y="4060"/>
                  <a:pt x="0" y="40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1" name="Freeform 353"/>
          <p:cNvSpPr>
            <a:spLocks/>
          </p:cNvSpPr>
          <p:nvPr/>
        </p:nvSpPr>
        <p:spPr bwMode="auto">
          <a:xfrm>
            <a:off x="3525839" y="9526"/>
            <a:ext cx="2408237" cy="1751013"/>
          </a:xfrm>
          <a:custGeom>
            <a:avLst/>
            <a:gdLst>
              <a:gd name="T0" fmla="*/ 4584 w 4584"/>
              <a:gd name="T1" fmla="*/ 0 h 4404"/>
              <a:gd name="T2" fmla="*/ 4440 w 4584"/>
              <a:gd name="T3" fmla="*/ 348 h 4404"/>
              <a:gd name="T4" fmla="*/ 4068 w 4584"/>
              <a:gd name="T5" fmla="*/ 648 h 4404"/>
              <a:gd name="T6" fmla="*/ 3828 w 4584"/>
              <a:gd name="T7" fmla="*/ 876 h 4404"/>
              <a:gd name="T8" fmla="*/ 3624 w 4584"/>
              <a:gd name="T9" fmla="*/ 1080 h 4404"/>
              <a:gd name="T10" fmla="*/ 3480 w 4584"/>
              <a:gd name="T11" fmla="*/ 1452 h 4404"/>
              <a:gd name="T12" fmla="*/ 3456 w 4584"/>
              <a:gd name="T13" fmla="*/ 1596 h 4404"/>
              <a:gd name="T14" fmla="*/ 3276 w 4584"/>
              <a:gd name="T15" fmla="*/ 1596 h 4404"/>
              <a:gd name="T16" fmla="*/ 3192 w 4584"/>
              <a:gd name="T17" fmla="*/ 1512 h 4404"/>
              <a:gd name="T18" fmla="*/ 3096 w 4584"/>
              <a:gd name="T19" fmla="*/ 1500 h 4404"/>
              <a:gd name="T20" fmla="*/ 2868 w 4584"/>
              <a:gd name="T21" fmla="*/ 1572 h 4404"/>
              <a:gd name="T22" fmla="*/ 2472 w 4584"/>
              <a:gd name="T23" fmla="*/ 1932 h 4404"/>
              <a:gd name="T24" fmla="*/ 2184 w 4584"/>
              <a:gd name="T25" fmla="*/ 2220 h 4404"/>
              <a:gd name="T26" fmla="*/ 1944 w 4584"/>
              <a:gd name="T27" fmla="*/ 2448 h 4404"/>
              <a:gd name="T28" fmla="*/ 1704 w 4584"/>
              <a:gd name="T29" fmla="*/ 2724 h 4404"/>
              <a:gd name="T30" fmla="*/ 1452 w 4584"/>
              <a:gd name="T31" fmla="*/ 3132 h 4404"/>
              <a:gd name="T32" fmla="*/ 1176 w 4584"/>
              <a:gd name="T33" fmla="*/ 3540 h 4404"/>
              <a:gd name="T34" fmla="*/ 864 w 4584"/>
              <a:gd name="T35" fmla="*/ 3924 h 4404"/>
              <a:gd name="T36" fmla="*/ 504 w 4584"/>
              <a:gd name="T37" fmla="*/ 4200 h 4404"/>
              <a:gd name="T38" fmla="*/ 192 w 4584"/>
              <a:gd name="T39" fmla="*/ 4356 h 4404"/>
              <a:gd name="T40" fmla="*/ 0 w 4584"/>
              <a:gd name="T41" fmla="*/ 4404 h 4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84" h="4404">
                <a:moveTo>
                  <a:pt x="4584" y="0"/>
                </a:moveTo>
                <a:cubicBezTo>
                  <a:pt x="4555" y="120"/>
                  <a:pt x="4526" y="240"/>
                  <a:pt x="4440" y="348"/>
                </a:cubicBezTo>
                <a:cubicBezTo>
                  <a:pt x="4354" y="456"/>
                  <a:pt x="4170" y="560"/>
                  <a:pt x="4068" y="648"/>
                </a:cubicBezTo>
                <a:cubicBezTo>
                  <a:pt x="3966" y="736"/>
                  <a:pt x="3902" y="804"/>
                  <a:pt x="3828" y="876"/>
                </a:cubicBezTo>
                <a:cubicBezTo>
                  <a:pt x="3754" y="948"/>
                  <a:pt x="3682" y="984"/>
                  <a:pt x="3624" y="1080"/>
                </a:cubicBezTo>
                <a:cubicBezTo>
                  <a:pt x="3566" y="1176"/>
                  <a:pt x="3508" y="1366"/>
                  <a:pt x="3480" y="1452"/>
                </a:cubicBezTo>
                <a:cubicBezTo>
                  <a:pt x="3452" y="1538"/>
                  <a:pt x="3490" y="1572"/>
                  <a:pt x="3456" y="1596"/>
                </a:cubicBezTo>
                <a:cubicBezTo>
                  <a:pt x="3422" y="1620"/>
                  <a:pt x="3320" y="1610"/>
                  <a:pt x="3276" y="1596"/>
                </a:cubicBezTo>
                <a:cubicBezTo>
                  <a:pt x="3232" y="1582"/>
                  <a:pt x="3222" y="1528"/>
                  <a:pt x="3192" y="1512"/>
                </a:cubicBezTo>
                <a:cubicBezTo>
                  <a:pt x="3162" y="1496"/>
                  <a:pt x="3150" y="1490"/>
                  <a:pt x="3096" y="1500"/>
                </a:cubicBezTo>
                <a:cubicBezTo>
                  <a:pt x="3042" y="1510"/>
                  <a:pt x="2972" y="1500"/>
                  <a:pt x="2868" y="1572"/>
                </a:cubicBezTo>
                <a:cubicBezTo>
                  <a:pt x="2764" y="1644"/>
                  <a:pt x="2586" y="1824"/>
                  <a:pt x="2472" y="1932"/>
                </a:cubicBezTo>
                <a:cubicBezTo>
                  <a:pt x="2358" y="2040"/>
                  <a:pt x="2272" y="2134"/>
                  <a:pt x="2184" y="2220"/>
                </a:cubicBezTo>
                <a:cubicBezTo>
                  <a:pt x="2096" y="2306"/>
                  <a:pt x="2024" y="2364"/>
                  <a:pt x="1944" y="2448"/>
                </a:cubicBezTo>
                <a:cubicBezTo>
                  <a:pt x="1864" y="2532"/>
                  <a:pt x="1786" y="2610"/>
                  <a:pt x="1704" y="2724"/>
                </a:cubicBezTo>
                <a:cubicBezTo>
                  <a:pt x="1622" y="2838"/>
                  <a:pt x="1540" y="2996"/>
                  <a:pt x="1452" y="3132"/>
                </a:cubicBezTo>
                <a:cubicBezTo>
                  <a:pt x="1364" y="3268"/>
                  <a:pt x="1274" y="3408"/>
                  <a:pt x="1176" y="3540"/>
                </a:cubicBezTo>
                <a:cubicBezTo>
                  <a:pt x="1078" y="3672"/>
                  <a:pt x="976" y="3814"/>
                  <a:pt x="864" y="3924"/>
                </a:cubicBezTo>
                <a:cubicBezTo>
                  <a:pt x="752" y="4034"/>
                  <a:pt x="616" y="4128"/>
                  <a:pt x="504" y="4200"/>
                </a:cubicBezTo>
                <a:cubicBezTo>
                  <a:pt x="392" y="4272"/>
                  <a:pt x="276" y="4322"/>
                  <a:pt x="192" y="4356"/>
                </a:cubicBezTo>
                <a:cubicBezTo>
                  <a:pt x="108" y="4390"/>
                  <a:pt x="54" y="4397"/>
                  <a:pt x="0" y="44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2" name="Freeform 354"/>
          <p:cNvSpPr>
            <a:spLocks/>
          </p:cNvSpPr>
          <p:nvPr/>
        </p:nvSpPr>
        <p:spPr bwMode="auto">
          <a:xfrm>
            <a:off x="3525838" y="14289"/>
            <a:ext cx="2716212" cy="1870075"/>
          </a:xfrm>
          <a:custGeom>
            <a:avLst/>
            <a:gdLst>
              <a:gd name="T0" fmla="*/ 5172 w 5172"/>
              <a:gd name="T1" fmla="*/ 0 h 4704"/>
              <a:gd name="T2" fmla="*/ 4968 w 5172"/>
              <a:gd name="T3" fmla="*/ 480 h 4704"/>
              <a:gd name="T4" fmla="*/ 4692 w 5172"/>
              <a:gd name="T5" fmla="*/ 840 h 4704"/>
              <a:gd name="T6" fmla="*/ 4236 w 5172"/>
              <a:gd name="T7" fmla="*/ 1056 h 4704"/>
              <a:gd name="T8" fmla="*/ 3876 w 5172"/>
              <a:gd name="T9" fmla="*/ 1284 h 4704"/>
              <a:gd name="T10" fmla="*/ 3636 w 5172"/>
              <a:gd name="T11" fmla="*/ 1620 h 4704"/>
              <a:gd name="T12" fmla="*/ 3552 w 5172"/>
              <a:gd name="T13" fmla="*/ 1860 h 4704"/>
              <a:gd name="T14" fmla="*/ 3288 w 5172"/>
              <a:gd name="T15" fmla="*/ 1884 h 4704"/>
              <a:gd name="T16" fmla="*/ 3156 w 5172"/>
              <a:gd name="T17" fmla="*/ 1944 h 4704"/>
              <a:gd name="T18" fmla="*/ 2760 w 5172"/>
              <a:gd name="T19" fmla="*/ 2328 h 4704"/>
              <a:gd name="T20" fmla="*/ 2460 w 5172"/>
              <a:gd name="T21" fmla="*/ 2724 h 4704"/>
              <a:gd name="T22" fmla="*/ 2172 w 5172"/>
              <a:gd name="T23" fmla="*/ 3012 h 4704"/>
              <a:gd name="T24" fmla="*/ 1932 w 5172"/>
              <a:gd name="T25" fmla="*/ 3288 h 4704"/>
              <a:gd name="T26" fmla="*/ 1608 w 5172"/>
              <a:gd name="T27" fmla="*/ 3600 h 4704"/>
              <a:gd name="T28" fmla="*/ 1416 w 5172"/>
              <a:gd name="T29" fmla="*/ 3804 h 4704"/>
              <a:gd name="T30" fmla="*/ 1128 w 5172"/>
              <a:gd name="T31" fmla="*/ 4068 h 4704"/>
              <a:gd name="T32" fmla="*/ 780 w 5172"/>
              <a:gd name="T33" fmla="*/ 4272 h 4704"/>
              <a:gd name="T34" fmla="*/ 396 w 5172"/>
              <a:gd name="T35" fmla="*/ 4500 h 4704"/>
              <a:gd name="T36" fmla="*/ 0 w 5172"/>
              <a:gd name="T37" fmla="*/ 4704 h 4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72" h="4704">
                <a:moveTo>
                  <a:pt x="5172" y="0"/>
                </a:moveTo>
                <a:cubicBezTo>
                  <a:pt x="5138" y="78"/>
                  <a:pt x="5048" y="340"/>
                  <a:pt x="4968" y="480"/>
                </a:cubicBezTo>
                <a:cubicBezTo>
                  <a:pt x="4888" y="620"/>
                  <a:pt x="4814" y="744"/>
                  <a:pt x="4692" y="840"/>
                </a:cubicBezTo>
                <a:cubicBezTo>
                  <a:pt x="4570" y="936"/>
                  <a:pt x="4372" y="982"/>
                  <a:pt x="4236" y="1056"/>
                </a:cubicBezTo>
                <a:cubicBezTo>
                  <a:pt x="4100" y="1130"/>
                  <a:pt x="3976" y="1190"/>
                  <a:pt x="3876" y="1284"/>
                </a:cubicBezTo>
                <a:cubicBezTo>
                  <a:pt x="3776" y="1378"/>
                  <a:pt x="3690" y="1524"/>
                  <a:pt x="3636" y="1620"/>
                </a:cubicBezTo>
                <a:cubicBezTo>
                  <a:pt x="3582" y="1716"/>
                  <a:pt x="3610" y="1816"/>
                  <a:pt x="3552" y="1860"/>
                </a:cubicBezTo>
                <a:cubicBezTo>
                  <a:pt x="3494" y="1904"/>
                  <a:pt x="3354" y="1870"/>
                  <a:pt x="3288" y="1884"/>
                </a:cubicBezTo>
                <a:cubicBezTo>
                  <a:pt x="3222" y="1898"/>
                  <a:pt x="3244" y="1870"/>
                  <a:pt x="3156" y="1944"/>
                </a:cubicBezTo>
                <a:cubicBezTo>
                  <a:pt x="3068" y="2018"/>
                  <a:pt x="2876" y="2198"/>
                  <a:pt x="2760" y="2328"/>
                </a:cubicBezTo>
                <a:cubicBezTo>
                  <a:pt x="2644" y="2458"/>
                  <a:pt x="2558" y="2610"/>
                  <a:pt x="2460" y="2724"/>
                </a:cubicBezTo>
                <a:cubicBezTo>
                  <a:pt x="2362" y="2838"/>
                  <a:pt x="2260" y="2918"/>
                  <a:pt x="2172" y="3012"/>
                </a:cubicBezTo>
                <a:cubicBezTo>
                  <a:pt x="2084" y="3106"/>
                  <a:pt x="2026" y="3190"/>
                  <a:pt x="1932" y="3288"/>
                </a:cubicBezTo>
                <a:cubicBezTo>
                  <a:pt x="1838" y="3386"/>
                  <a:pt x="1694" y="3514"/>
                  <a:pt x="1608" y="3600"/>
                </a:cubicBezTo>
                <a:cubicBezTo>
                  <a:pt x="1522" y="3686"/>
                  <a:pt x="1496" y="3726"/>
                  <a:pt x="1416" y="3804"/>
                </a:cubicBezTo>
                <a:cubicBezTo>
                  <a:pt x="1336" y="3882"/>
                  <a:pt x="1234" y="3990"/>
                  <a:pt x="1128" y="4068"/>
                </a:cubicBezTo>
                <a:cubicBezTo>
                  <a:pt x="1022" y="4146"/>
                  <a:pt x="902" y="4200"/>
                  <a:pt x="780" y="4272"/>
                </a:cubicBezTo>
                <a:cubicBezTo>
                  <a:pt x="658" y="4344"/>
                  <a:pt x="526" y="4428"/>
                  <a:pt x="396" y="4500"/>
                </a:cubicBezTo>
                <a:cubicBezTo>
                  <a:pt x="266" y="4572"/>
                  <a:pt x="133" y="4638"/>
                  <a:pt x="0" y="47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3" name="Freeform 355"/>
          <p:cNvSpPr>
            <a:spLocks/>
          </p:cNvSpPr>
          <p:nvPr/>
        </p:nvSpPr>
        <p:spPr bwMode="auto">
          <a:xfrm>
            <a:off x="3538538" y="201613"/>
            <a:ext cx="3833812" cy="2303462"/>
          </a:xfrm>
          <a:custGeom>
            <a:avLst/>
            <a:gdLst>
              <a:gd name="T0" fmla="*/ 0 w 7300"/>
              <a:gd name="T1" fmla="*/ 4558 h 5794"/>
              <a:gd name="T2" fmla="*/ 372 w 7300"/>
              <a:gd name="T3" fmla="*/ 4342 h 5794"/>
              <a:gd name="T4" fmla="*/ 828 w 7300"/>
              <a:gd name="T5" fmla="*/ 4078 h 5794"/>
              <a:gd name="T6" fmla="*/ 1356 w 7300"/>
              <a:gd name="T7" fmla="*/ 3814 h 5794"/>
              <a:gd name="T8" fmla="*/ 1800 w 7300"/>
              <a:gd name="T9" fmla="*/ 3622 h 5794"/>
              <a:gd name="T10" fmla="*/ 2088 w 7300"/>
              <a:gd name="T11" fmla="*/ 3466 h 5794"/>
              <a:gd name="T12" fmla="*/ 2460 w 7300"/>
              <a:gd name="T13" fmla="*/ 3202 h 5794"/>
              <a:gd name="T14" fmla="*/ 2760 w 7300"/>
              <a:gd name="T15" fmla="*/ 2926 h 5794"/>
              <a:gd name="T16" fmla="*/ 3084 w 7300"/>
              <a:gd name="T17" fmla="*/ 2614 h 5794"/>
              <a:gd name="T18" fmla="*/ 3240 w 7300"/>
              <a:gd name="T19" fmla="*/ 2362 h 5794"/>
              <a:gd name="T20" fmla="*/ 3444 w 7300"/>
              <a:gd name="T21" fmla="*/ 2014 h 5794"/>
              <a:gd name="T22" fmla="*/ 3756 w 7300"/>
              <a:gd name="T23" fmla="*/ 1678 h 5794"/>
              <a:gd name="T24" fmla="*/ 4200 w 7300"/>
              <a:gd name="T25" fmla="*/ 1378 h 5794"/>
              <a:gd name="T26" fmla="*/ 4416 w 7300"/>
              <a:gd name="T27" fmla="*/ 1210 h 5794"/>
              <a:gd name="T28" fmla="*/ 4776 w 7300"/>
              <a:gd name="T29" fmla="*/ 1030 h 5794"/>
              <a:gd name="T30" fmla="*/ 5088 w 7300"/>
              <a:gd name="T31" fmla="*/ 730 h 5794"/>
              <a:gd name="T32" fmla="*/ 5340 w 7300"/>
              <a:gd name="T33" fmla="*/ 442 h 5794"/>
              <a:gd name="T34" fmla="*/ 5688 w 7300"/>
              <a:gd name="T35" fmla="*/ 178 h 5794"/>
              <a:gd name="T36" fmla="*/ 6180 w 7300"/>
              <a:gd name="T37" fmla="*/ 70 h 5794"/>
              <a:gd name="T38" fmla="*/ 6600 w 7300"/>
              <a:gd name="T39" fmla="*/ 10 h 5794"/>
              <a:gd name="T40" fmla="*/ 7080 w 7300"/>
              <a:gd name="T41" fmla="*/ 10 h 5794"/>
              <a:gd name="T42" fmla="*/ 7296 w 7300"/>
              <a:gd name="T43" fmla="*/ 46 h 5794"/>
              <a:gd name="T44" fmla="*/ 7056 w 7300"/>
              <a:gd name="T45" fmla="*/ 274 h 5794"/>
              <a:gd name="T46" fmla="*/ 6840 w 7300"/>
              <a:gd name="T47" fmla="*/ 370 h 5794"/>
              <a:gd name="T48" fmla="*/ 6576 w 7300"/>
              <a:gd name="T49" fmla="*/ 430 h 5794"/>
              <a:gd name="T50" fmla="*/ 6288 w 7300"/>
              <a:gd name="T51" fmla="*/ 550 h 5794"/>
              <a:gd name="T52" fmla="*/ 6240 w 7300"/>
              <a:gd name="T53" fmla="*/ 706 h 5794"/>
              <a:gd name="T54" fmla="*/ 6348 w 7300"/>
              <a:gd name="T55" fmla="*/ 706 h 5794"/>
              <a:gd name="T56" fmla="*/ 6636 w 7300"/>
              <a:gd name="T57" fmla="*/ 586 h 5794"/>
              <a:gd name="T58" fmla="*/ 6960 w 7300"/>
              <a:gd name="T59" fmla="*/ 550 h 5794"/>
              <a:gd name="T60" fmla="*/ 7092 w 7300"/>
              <a:gd name="T61" fmla="*/ 646 h 5794"/>
              <a:gd name="T62" fmla="*/ 7044 w 7300"/>
              <a:gd name="T63" fmla="*/ 1054 h 5794"/>
              <a:gd name="T64" fmla="*/ 6924 w 7300"/>
              <a:gd name="T65" fmla="*/ 1282 h 5794"/>
              <a:gd name="T66" fmla="*/ 6684 w 7300"/>
              <a:gd name="T67" fmla="*/ 1582 h 5794"/>
              <a:gd name="T68" fmla="*/ 6456 w 7300"/>
              <a:gd name="T69" fmla="*/ 1654 h 5794"/>
              <a:gd name="T70" fmla="*/ 6216 w 7300"/>
              <a:gd name="T71" fmla="*/ 1606 h 5794"/>
              <a:gd name="T72" fmla="*/ 6024 w 7300"/>
              <a:gd name="T73" fmla="*/ 1462 h 5794"/>
              <a:gd name="T74" fmla="*/ 5820 w 7300"/>
              <a:gd name="T75" fmla="*/ 1354 h 5794"/>
              <a:gd name="T76" fmla="*/ 5652 w 7300"/>
              <a:gd name="T77" fmla="*/ 1258 h 5794"/>
              <a:gd name="T78" fmla="*/ 5460 w 7300"/>
              <a:gd name="T79" fmla="*/ 1234 h 5794"/>
              <a:gd name="T80" fmla="*/ 5364 w 7300"/>
              <a:gd name="T81" fmla="*/ 1258 h 5794"/>
              <a:gd name="T82" fmla="*/ 5316 w 7300"/>
              <a:gd name="T83" fmla="*/ 1366 h 5794"/>
              <a:gd name="T84" fmla="*/ 5376 w 7300"/>
              <a:gd name="T85" fmla="*/ 1558 h 5794"/>
              <a:gd name="T86" fmla="*/ 5496 w 7300"/>
              <a:gd name="T87" fmla="*/ 1798 h 5794"/>
              <a:gd name="T88" fmla="*/ 5520 w 7300"/>
              <a:gd name="T89" fmla="*/ 1954 h 5794"/>
              <a:gd name="T90" fmla="*/ 5316 w 7300"/>
              <a:gd name="T91" fmla="*/ 2206 h 5794"/>
              <a:gd name="T92" fmla="*/ 5016 w 7300"/>
              <a:gd name="T93" fmla="*/ 2482 h 5794"/>
              <a:gd name="T94" fmla="*/ 4896 w 7300"/>
              <a:gd name="T95" fmla="*/ 2674 h 5794"/>
              <a:gd name="T96" fmla="*/ 4824 w 7300"/>
              <a:gd name="T97" fmla="*/ 2962 h 5794"/>
              <a:gd name="T98" fmla="*/ 4776 w 7300"/>
              <a:gd name="T99" fmla="*/ 3190 h 5794"/>
              <a:gd name="T100" fmla="*/ 4788 w 7300"/>
              <a:gd name="T101" fmla="*/ 3586 h 5794"/>
              <a:gd name="T102" fmla="*/ 4824 w 7300"/>
              <a:gd name="T103" fmla="*/ 3850 h 5794"/>
              <a:gd name="T104" fmla="*/ 4788 w 7300"/>
              <a:gd name="T105" fmla="*/ 4078 h 5794"/>
              <a:gd name="T106" fmla="*/ 4500 w 7300"/>
              <a:gd name="T107" fmla="*/ 4402 h 5794"/>
              <a:gd name="T108" fmla="*/ 4140 w 7300"/>
              <a:gd name="T109" fmla="*/ 4666 h 5794"/>
              <a:gd name="T110" fmla="*/ 3816 w 7300"/>
              <a:gd name="T111" fmla="*/ 4846 h 5794"/>
              <a:gd name="T112" fmla="*/ 3360 w 7300"/>
              <a:gd name="T113" fmla="*/ 5422 h 5794"/>
              <a:gd name="T114" fmla="*/ 3108 w 7300"/>
              <a:gd name="T115" fmla="*/ 5794 h 5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00" h="5794">
                <a:moveTo>
                  <a:pt x="0" y="4558"/>
                </a:moveTo>
                <a:cubicBezTo>
                  <a:pt x="117" y="4490"/>
                  <a:pt x="234" y="4422"/>
                  <a:pt x="372" y="4342"/>
                </a:cubicBezTo>
                <a:cubicBezTo>
                  <a:pt x="510" y="4262"/>
                  <a:pt x="664" y="4166"/>
                  <a:pt x="828" y="4078"/>
                </a:cubicBezTo>
                <a:cubicBezTo>
                  <a:pt x="992" y="3990"/>
                  <a:pt x="1194" y="3890"/>
                  <a:pt x="1356" y="3814"/>
                </a:cubicBezTo>
                <a:cubicBezTo>
                  <a:pt x="1518" y="3738"/>
                  <a:pt x="1678" y="3680"/>
                  <a:pt x="1800" y="3622"/>
                </a:cubicBezTo>
                <a:cubicBezTo>
                  <a:pt x="1922" y="3564"/>
                  <a:pt x="1978" y="3536"/>
                  <a:pt x="2088" y="3466"/>
                </a:cubicBezTo>
                <a:cubicBezTo>
                  <a:pt x="2198" y="3396"/>
                  <a:pt x="2348" y="3292"/>
                  <a:pt x="2460" y="3202"/>
                </a:cubicBezTo>
                <a:cubicBezTo>
                  <a:pt x="2572" y="3112"/>
                  <a:pt x="2656" y="3024"/>
                  <a:pt x="2760" y="2926"/>
                </a:cubicBezTo>
                <a:cubicBezTo>
                  <a:pt x="2864" y="2828"/>
                  <a:pt x="3004" y="2708"/>
                  <a:pt x="3084" y="2614"/>
                </a:cubicBezTo>
                <a:cubicBezTo>
                  <a:pt x="3164" y="2520"/>
                  <a:pt x="3180" y="2462"/>
                  <a:pt x="3240" y="2362"/>
                </a:cubicBezTo>
                <a:cubicBezTo>
                  <a:pt x="3300" y="2262"/>
                  <a:pt x="3358" y="2128"/>
                  <a:pt x="3444" y="2014"/>
                </a:cubicBezTo>
                <a:cubicBezTo>
                  <a:pt x="3530" y="1900"/>
                  <a:pt x="3630" y="1784"/>
                  <a:pt x="3756" y="1678"/>
                </a:cubicBezTo>
                <a:cubicBezTo>
                  <a:pt x="3882" y="1572"/>
                  <a:pt x="4090" y="1456"/>
                  <a:pt x="4200" y="1378"/>
                </a:cubicBezTo>
                <a:cubicBezTo>
                  <a:pt x="4310" y="1300"/>
                  <a:pt x="4320" y="1268"/>
                  <a:pt x="4416" y="1210"/>
                </a:cubicBezTo>
                <a:cubicBezTo>
                  <a:pt x="4512" y="1152"/>
                  <a:pt x="4664" y="1110"/>
                  <a:pt x="4776" y="1030"/>
                </a:cubicBezTo>
                <a:cubicBezTo>
                  <a:pt x="4888" y="950"/>
                  <a:pt x="4994" y="828"/>
                  <a:pt x="5088" y="730"/>
                </a:cubicBezTo>
                <a:cubicBezTo>
                  <a:pt x="5182" y="632"/>
                  <a:pt x="5240" y="534"/>
                  <a:pt x="5340" y="442"/>
                </a:cubicBezTo>
                <a:cubicBezTo>
                  <a:pt x="5440" y="350"/>
                  <a:pt x="5548" y="240"/>
                  <a:pt x="5688" y="178"/>
                </a:cubicBezTo>
                <a:cubicBezTo>
                  <a:pt x="5828" y="116"/>
                  <a:pt x="6028" y="98"/>
                  <a:pt x="6180" y="70"/>
                </a:cubicBezTo>
                <a:cubicBezTo>
                  <a:pt x="6332" y="42"/>
                  <a:pt x="6450" y="20"/>
                  <a:pt x="6600" y="10"/>
                </a:cubicBezTo>
                <a:cubicBezTo>
                  <a:pt x="6750" y="0"/>
                  <a:pt x="6964" y="4"/>
                  <a:pt x="7080" y="10"/>
                </a:cubicBezTo>
                <a:cubicBezTo>
                  <a:pt x="7196" y="16"/>
                  <a:pt x="7300" y="2"/>
                  <a:pt x="7296" y="46"/>
                </a:cubicBezTo>
                <a:cubicBezTo>
                  <a:pt x="7292" y="90"/>
                  <a:pt x="7132" y="220"/>
                  <a:pt x="7056" y="274"/>
                </a:cubicBezTo>
                <a:cubicBezTo>
                  <a:pt x="6980" y="328"/>
                  <a:pt x="6920" y="344"/>
                  <a:pt x="6840" y="370"/>
                </a:cubicBezTo>
                <a:cubicBezTo>
                  <a:pt x="6760" y="396"/>
                  <a:pt x="6668" y="400"/>
                  <a:pt x="6576" y="430"/>
                </a:cubicBezTo>
                <a:cubicBezTo>
                  <a:pt x="6484" y="460"/>
                  <a:pt x="6344" y="504"/>
                  <a:pt x="6288" y="550"/>
                </a:cubicBezTo>
                <a:cubicBezTo>
                  <a:pt x="6232" y="596"/>
                  <a:pt x="6230" y="680"/>
                  <a:pt x="6240" y="706"/>
                </a:cubicBezTo>
                <a:cubicBezTo>
                  <a:pt x="6250" y="732"/>
                  <a:pt x="6282" y="726"/>
                  <a:pt x="6348" y="706"/>
                </a:cubicBezTo>
                <a:cubicBezTo>
                  <a:pt x="6414" y="686"/>
                  <a:pt x="6534" y="612"/>
                  <a:pt x="6636" y="586"/>
                </a:cubicBezTo>
                <a:cubicBezTo>
                  <a:pt x="6738" y="560"/>
                  <a:pt x="6884" y="540"/>
                  <a:pt x="6960" y="550"/>
                </a:cubicBezTo>
                <a:cubicBezTo>
                  <a:pt x="7036" y="560"/>
                  <a:pt x="7078" y="562"/>
                  <a:pt x="7092" y="646"/>
                </a:cubicBezTo>
                <a:cubicBezTo>
                  <a:pt x="7106" y="730"/>
                  <a:pt x="7072" y="948"/>
                  <a:pt x="7044" y="1054"/>
                </a:cubicBezTo>
                <a:cubicBezTo>
                  <a:pt x="7016" y="1160"/>
                  <a:pt x="6984" y="1194"/>
                  <a:pt x="6924" y="1282"/>
                </a:cubicBezTo>
                <a:cubicBezTo>
                  <a:pt x="6864" y="1370"/>
                  <a:pt x="6762" y="1520"/>
                  <a:pt x="6684" y="1582"/>
                </a:cubicBezTo>
                <a:cubicBezTo>
                  <a:pt x="6606" y="1644"/>
                  <a:pt x="6534" y="1650"/>
                  <a:pt x="6456" y="1654"/>
                </a:cubicBezTo>
                <a:cubicBezTo>
                  <a:pt x="6378" y="1658"/>
                  <a:pt x="6288" y="1638"/>
                  <a:pt x="6216" y="1606"/>
                </a:cubicBezTo>
                <a:cubicBezTo>
                  <a:pt x="6144" y="1574"/>
                  <a:pt x="6090" y="1504"/>
                  <a:pt x="6024" y="1462"/>
                </a:cubicBezTo>
                <a:cubicBezTo>
                  <a:pt x="5958" y="1420"/>
                  <a:pt x="5882" y="1388"/>
                  <a:pt x="5820" y="1354"/>
                </a:cubicBezTo>
                <a:cubicBezTo>
                  <a:pt x="5758" y="1320"/>
                  <a:pt x="5712" y="1278"/>
                  <a:pt x="5652" y="1258"/>
                </a:cubicBezTo>
                <a:cubicBezTo>
                  <a:pt x="5592" y="1238"/>
                  <a:pt x="5508" y="1234"/>
                  <a:pt x="5460" y="1234"/>
                </a:cubicBezTo>
                <a:cubicBezTo>
                  <a:pt x="5412" y="1234"/>
                  <a:pt x="5388" y="1236"/>
                  <a:pt x="5364" y="1258"/>
                </a:cubicBezTo>
                <a:cubicBezTo>
                  <a:pt x="5340" y="1280"/>
                  <a:pt x="5314" y="1316"/>
                  <a:pt x="5316" y="1366"/>
                </a:cubicBezTo>
                <a:cubicBezTo>
                  <a:pt x="5318" y="1416"/>
                  <a:pt x="5346" y="1486"/>
                  <a:pt x="5376" y="1558"/>
                </a:cubicBezTo>
                <a:cubicBezTo>
                  <a:pt x="5406" y="1630"/>
                  <a:pt x="5472" y="1732"/>
                  <a:pt x="5496" y="1798"/>
                </a:cubicBezTo>
                <a:cubicBezTo>
                  <a:pt x="5520" y="1864"/>
                  <a:pt x="5550" y="1886"/>
                  <a:pt x="5520" y="1954"/>
                </a:cubicBezTo>
                <a:cubicBezTo>
                  <a:pt x="5490" y="2022"/>
                  <a:pt x="5400" y="2118"/>
                  <a:pt x="5316" y="2206"/>
                </a:cubicBezTo>
                <a:cubicBezTo>
                  <a:pt x="5232" y="2294"/>
                  <a:pt x="5086" y="2404"/>
                  <a:pt x="5016" y="2482"/>
                </a:cubicBezTo>
                <a:cubicBezTo>
                  <a:pt x="4946" y="2560"/>
                  <a:pt x="4928" y="2594"/>
                  <a:pt x="4896" y="2674"/>
                </a:cubicBezTo>
                <a:cubicBezTo>
                  <a:pt x="4864" y="2754"/>
                  <a:pt x="4844" y="2876"/>
                  <a:pt x="4824" y="2962"/>
                </a:cubicBezTo>
                <a:cubicBezTo>
                  <a:pt x="4804" y="3048"/>
                  <a:pt x="4782" y="3086"/>
                  <a:pt x="4776" y="3190"/>
                </a:cubicBezTo>
                <a:cubicBezTo>
                  <a:pt x="4770" y="3294"/>
                  <a:pt x="4780" y="3476"/>
                  <a:pt x="4788" y="3586"/>
                </a:cubicBezTo>
                <a:cubicBezTo>
                  <a:pt x="4796" y="3696"/>
                  <a:pt x="4824" y="3768"/>
                  <a:pt x="4824" y="3850"/>
                </a:cubicBezTo>
                <a:cubicBezTo>
                  <a:pt x="4824" y="3932"/>
                  <a:pt x="4842" y="3986"/>
                  <a:pt x="4788" y="4078"/>
                </a:cubicBezTo>
                <a:cubicBezTo>
                  <a:pt x="4734" y="4170"/>
                  <a:pt x="4608" y="4304"/>
                  <a:pt x="4500" y="4402"/>
                </a:cubicBezTo>
                <a:cubicBezTo>
                  <a:pt x="4392" y="4500"/>
                  <a:pt x="4254" y="4592"/>
                  <a:pt x="4140" y="4666"/>
                </a:cubicBezTo>
                <a:cubicBezTo>
                  <a:pt x="4026" y="4740"/>
                  <a:pt x="3946" y="4720"/>
                  <a:pt x="3816" y="4846"/>
                </a:cubicBezTo>
                <a:cubicBezTo>
                  <a:pt x="3686" y="4972"/>
                  <a:pt x="3478" y="5264"/>
                  <a:pt x="3360" y="5422"/>
                </a:cubicBezTo>
                <a:cubicBezTo>
                  <a:pt x="3242" y="5580"/>
                  <a:pt x="3150" y="5728"/>
                  <a:pt x="3108" y="57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4" name="Freeform 356"/>
          <p:cNvSpPr>
            <a:spLocks/>
          </p:cNvSpPr>
          <p:nvPr/>
        </p:nvSpPr>
        <p:spPr bwMode="auto">
          <a:xfrm>
            <a:off x="3519489" y="2498725"/>
            <a:ext cx="1895475" cy="1892300"/>
          </a:xfrm>
          <a:custGeom>
            <a:avLst/>
            <a:gdLst>
              <a:gd name="T0" fmla="*/ 3148 w 3608"/>
              <a:gd name="T1" fmla="*/ 0 h 4756"/>
              <a:gd name="T2" fmla="*/ 3036 w 3608"/>
              <a:gd name="T3" fmla="*/ 244 h 4756"/>
              <a:gd name="T4" fmla="*/ 3000 w 3608"/>
              <a:gd name="T5" fmla="*/ 376 h 4756"/>
              <a:gd name="T6" fmla="*/ 3048 w 3608"/>
              <a:gd name="T7" fmla="*/ 748 h 4756"/>
              <a:gd name="T8" fmla="*/ 3048 w 3608"/>
              <a:gd name="T9" fmla="*/ 1156 h 4756"/>
              <a:gd name="T10" fmla="*/ 2964 w 3608"/>
              <a:gd name="T11" fmla="*/ 1504 h 4756"/>
              <a:gd name="T12" fmla="*/ 2844 w 3608"/>
              <a:gd name="T13" fmla="*/ 1768 h 4756"/>
              <a:gd name="T14" fmla="*/ 2808 w 3608"/>
              <a:gd name="T15" fmla="*/ 2008 h 4756"/>
              <a:gd name="T16" fmla="*/ 3000 w 3608"/>
              <a:gd name="T17" fmla="*/ 2176 h 4756"/>
              <a:gd name="T18" fmla="*/ 3216 w 3608"/>
              <a:gd name="T19" fmla="*/ 2320 h 4756"/>
              <a:gd name="T20" fmla="*/ 3372 w 3608"/>
              <a:gd name="T21" fmla="*/ 2572 h 4756"/>
              <a:gd name="T22" fmla="*/ 3456 w 3608"/>
              <a:gd name="T23" fmla="*/ 2968 h 4756"/>
              <a:gd name="T24" fmla="*/ 3504 w 3608"/>
              <a:gd name="T25" fmla="*/ 3364 h 4756"/>
              <a:gd name="T26" fmla="*/ 3600 w 3608"/>
              <a:gd name="T27" fmla="*/ 4072 h 4756"/>
              <a:gd name="T28" fmla="*/ 3552 w 3608"/>
              <a:gd name="T29" fmla="*/ 4504 h 4756"/>
              <a:gd name="T30" fmla="*/ 3300 w 3608"/>
              <a:gd name="T31" fmla="*/ 4720 h 4756"/>
              <a:gd name="T32" fmla="*/ 3060 w 3608"/>
              <a:gd name="T33" fmla="*/ 4708 h 4756"/>
              <a:gd name="T34" fmla="*/ 2796 w 3608"/>
              <a:gd name="T35" fmla="*/ 4432 h 4756"/>
              <a:gd name="T36" fmla="*/ 2592 w 3608"/>
              <a:gd name="T37" fmla="*/ 4192 h 4756"/>
              <a:gd name="T38" fmla="*/ 2520 w 3608"/>
              <a:gd name="T39" fmla="*/ 3964 h 4756"/>
              <a:gd name="T40" fmla="*/ 2364 w 3608"/>
              <a:gd name="T41" fmla="*/ 3724 h 4756"/>
              <a:gd name="T42" fmla="*/ 2208 w 3608"/>
              <a:gd name="T43" fmla="*/ 3544 h 4756"/>
              <a:gd name="T44" fmla="*/ 1932 w 3608"/>
              <a:gd name="T45" fmla="*/ 3328 h 4756"/>
              <a:gd name="T46" fmla="*/ 1692 w 3608"/>
              <a:gd name="T47" fmla="*/ 3208 h 4756"/>
              <a:gd name="T48" fmla="*/ 1524 w 3608"/>
              <a:gd name="T49" fmla="*/ 3100 h 4756"/>
              <a:gd name="T50" fmla="*/ 1464 w 3608"/>
              <a:gd name="T51" fmla="*/ 2944 h 4756"/>
              <a:gd name="T52" fmla="*/ 1368 w 3608"/>
              <a:gd name="T53" fmla="*/ 2848 h 4756"/>
              <a:gd name="T54" fmla="*/ 1284 w 3608"/>
              <a:gd name="T55" fmla="*/ 3028 h 4756"/>
              <a:gd name="T56" fmla="*/ 1116 w 3608"/>
              <a:gd name="T57" fmla="*/ 3352 h 4756"/>
              <a:gd name="T58" fmla="*/ 900 w 3608"/>
              <a:gd name="T59" fmla="*/ 3640 h 4756"/>
              <a:gd name="T60" fmla="*/ 648 w 3608"/>
              <a:gd name="T61" fmla="*/ 3892 h 4756"/>
              <a:gd name="T62" fmla="*/ 372 w 3608"/>
              <a:gd name="T63" fmla="*/ 3988 h 4756"/>
              <a:gd name="T64" fmla="*/ 216 w 3608"/>
              <a:gd name="T65" fmla="*/ 4036 h 4756"/>
              <a:gd name="T66" fmla="*/ 0 w 3608"/>
              <a:gd name="T67" fmla="*/ 4072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08" h="4756">
                <a:moveTo>
                  <a:pt x="3148" y="0"/>
                </a:moveTo>
                <a:cubicBezTo>
                  <a:pt x="3130" y="40"/>
                  <a:pt x="3061" y="181"/>
                  <a:pt x="3036" y="244"/>
                </a:cubicBezTo>
                <a:cubicBezTo>
                  <a:pt x="3011" y="307"/>
                  <a:pt x="2998" y="292"/>
                  <a:pt x="3000" y="376"/>
                </a:cubicBezTo>
                <a:cubicBezTo>
                  <a:pt x="3002" y="460"/>
                  <a:pt x="3040" y="618"/>
                  <a:pt x="3048" y="748"/>
                </a:cubicBezTo>
                <a:cubicBezTo>
                  <a:pt x="3056" y="878"/>
                  <a:pt x="3062" y="1030"/>
                  <a:pt x="3048" y="1156"/>
                </a:cubicBezTo>
                <a:cubicBezTo>
                  <a:pt x="3034" y="1282"/>
                  <a:pt x="2998" y="1402"/>
                  <a:pt x="2964" y="1504"/>
                </a:cubicBezTo>
                <a:cubicBezTo>
                  <a:pt x="2930" y="1606"/>
                  <a:pt x="2870" y="1684"/>
                  <a:pt x="2844" y="1768"/>
                </a:cubicBezTo>
                <a:cubicBezTo>
                  <a:pt x="2818" y="1852"/>
                  <a:pt x="2782" y="1940"/>
                  <a:pt x="2808" y="2008"/>
                </a:cubicBezTo>
                <a:cubicBezTo>
                  <a:pt x="2834" y="2076"/>
                  <a:pt x="2932" y="2124"/>
                  <a:pt x="3000" y="2176"/>
                </a:cubicBezTo>
                <a:cubicBezTo>
                  <a:pt x="3068" y="2228"/>
                  <a:pt x="3154" y="2254"/>
                  <a:pt x="3216" y="2320"/>
                </a:cubicBezTo>
                <a:cubicBezTo>
                  <a:pt x="3278" y="2386"/>
                  <a:pt x="3332" y="2464"/>
                  <a:pt x="3372" y="2572"/>
                </a:cubicBezTo>
                <a:cubicBezTo>
                  <a:pt x="3412" y="2680"/>
                  <a:pt x="3434" y="2836"/>
                  <a:pt x="3456" y="2968"/>
                </a:cubicBezTo>
                <a:cubicBezTo>
                  <a:pt x="3478" y="3100"/>
                  <a:pt x="3480" y="3180"/>
                  <a:pt x="3504" y="3364"/>
                </a:cubicBezTo>
                <a:cubicBezTo>
                  <a:pt x="3528" y="3548"/>
                  <a:pt x="3592" y="3882"/>
                  <a:pt x="3600" y="4072"/>
                </a:cubicBezTo>
                <a:cubicBezTo>
                  <a:pt x="3608" y="4262"/>
                  <a:pt x="3602" y="4396"/>
                  <a:pt x="3552" y="4504"/>
                </a:cubicBezTo>
                <a:cubicBezTo>
                  <a:pt x="3502" y="4612"/>
                  <a:pt x="3382" y="4686"/>
                  <a:pt x="3300" y="4720"/>
                </a:cubicBezTo>
                <a:cubicBezTo>
                  <a:pt x="3218" y="4754"/>
                  <a:pt x="3144" y="4756"/>
                  <a:pt x="3060" y="4708"/>
                </a:cubicBezTo>
                <a:cubicBezTo>
                  <a:pt x="2976" y="4660"/>
                  <a:pt x="2874" y="4518"/>
                  <a:pt x="2796" y="4432"/>
                </a:cubicBezTo>
                <a:cubicBezTo>
                  <a:pt x="2718" y="4346"/>
                  <a:pt x="2638" y="4270"/>
                  <a:pt x="2592" y="4192"/>
                </a:cubicBezTo>
                <a:cubicBezTo>
                  <a:pt x="2546" y="4114"/>
                  <a:pt x="2558" y="4042"/>
                  <a:pt x="2520" y="3964"/>
                </a:cubicBezTo>
                <a:cubicBezTo>
                  <a:pt x="2482" y="3886"/>
                  <a:pt x="2416" y="3794"/>
                  <a:pt x="2364" y="3724"/>
                </a:cubicBezTo>
                <a:cubicBezTo>
                  <a:pt x="2312" y="3654"/>
                  <a:pt x="2280" y="3610"/>
                  <a:pt x="2208" y="3544"/>
                </a:cubicBezTo>
                <a:cubicBezTo>
                  <a:pt x="2136" y="3478"/>
                  <a:pt x="2018" y="3384"/>
                  <a:pt x="1932" y="3328"/>
                </a:cubicBezTo>
                <a:cubicBezTo>
                  <a:pt x="1846" y="3272"/>
                  <a:pt x="1760" y="3246"/>
                  <a:pt x="1692" y="3208"/>
                </a:cubicBezTo>
                <a:cubicBezTo>
                  <a:pt x="1624" y="3170"/>
                  <a:pt x="1562" y="3144"/>
                  <a:pt x="1524" y="3100"/>
                </a:cubicBezTo>
                <a:cubicBezTo>
                  <a:pt x="1486" y="3056"/>
                  <a:pt x="1490" y="2986"/>
                  <a:pt x="1464" y="2944"/>
                </a:cubicBezTo>
                <a:cubicBezTo>
                  <a:pt x="1438" y="2902"/>
                  <a:pt x="1398" y="2834"/>
                  <a:pt x="1368" y="2848"/>
                </a:cubicBezTo>
                <a:cubicBezTo>
                  <a:pt x="1338" y="2862"/>
                  <a:pt x="1326" y="2944"/>
                  <a:pt x="1284" y="3028"/>
                </a:cubicBezTo>
                <a:cubicBezTo>
                  <a:pt x="1242" y="3112"/>
                  <a:pt x="1180" y="3250"/>
                  <a:pt x="1116" y="3352"/>
                </a:cubicBezTo>
                <a:cubicBezTo>
                  <a:pt x="1052" y="3454"/>
                  <a:pt x="978" y="3550"/>
                  <a:pt x="900" y="3640"/>
                </a:cubicBezTo>
                <a:cubicBezTo>
                  <a:pt x="822" y="3730"/>
                  <a:pt x="736" y="3834"/>
                  <a:pt x="648" y="3892"/>
                </a:cubicBezTo>
                <a:cubicBezTo>
                  <a:pt x="560" y="3950"/>
                  <a:pt x="444" y="3964"/>
                  <a:pt x="372" y="3988"/>
                </a:cubicBezTo>
                <a:cubicBezTo>
                  <a:pt x="300" y="4012"/>
                  <a:pt x="278" y="4022"/>
                  <a:pt x="216" y="4036"/>
                </a:cubicBezTo>
                <a:cubicBezTo>
                  <a:pt x="154" y="4050"/>
                  <a:pt x="77" y="4061"/>
                  <a:pt x="0" y="4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5" name="Freeform 357"/>
          <p:cNvSpPr>
            <a:spLocks/>
          </p:cNvSpPr>
          <p:nvPr/>
        </p:nvSpPr>
        <p:spPr bwMode="auto">
          <a:xfrm>
            <a:off x="3538538" y="1317625"/>
            <a:ext cx="2286000" cy="2566988"/>
          </a:xfrm>
          <a:custGeom>
            <a:avLst/>
            <a:gdLst>
              <a:gd name="T0" fmla="*/ 0 w 4352"/>
              <a:gd name="T1" fmla="*/ 2326 h 6454"/>
              <a:gd name="T2" fmla="*/ 204 w 4352"/>
              <a:gd name="T3" fmla="*/ 2206 h 6454"/>
              <a:gd name="T4" fmla="*/ 348 w 4352"/>
              <a:gd name="T5" fmla="*/ 2014 h 6454"/>
              <a:gd name="T6" fmla="*/ 456 w 4352"/>
              <a:gd name="T7" fmla="*/ 1762 h 6454"/>
              <a:gd name="T8" fmla="*/ 852 w 4352"/>
              <a:gd name="T9" fmla="*/ 1486 h 6454"/>
              <a:gd name="T10" fmla="*/ 1212 w 4352"/>
              <a:gd name="T11" fmla="*/ 1270 h 6454"/>
              <a:gd name="T12" fmla="*/ 1692 w 4352"/>
              <a:gd name="T13" fmla="*/ 1150 h 6454"/>
              <a:gd name="T14" fmla="*/ 2196 w 4352"/>
              <a:gd name="T15" fmla="*/ 934 h 6454"/>
              <a:gd name="T16" fmla="*/ 2616 w 4352"/>
              <a:gd name="T17" fmla="*/ 610 h 6454"/>
              <a:gd name="T18" fmla="*/ 2892 w 4352"/>
              <a:gd name="T19" fmla="*/ 310 h 6454"/>
              <a:gd name="T20" fmla="*/ 3192 w 4352"/>
              <a:gd name="T21" fmla="*/ 82 h 6454"/>
              <a:gd name="T22" fmla="*/ 3576 w 4352"/>
              <a:gd name="T23" fmla="*/ 34 h 6454"/>
              <a:gd name="T24" fmla="*/ 3888 w 4352"/>
              <a:gd name="T25" fmla="*/ 34 h 6454"/>
              <a:gd name="T26" fmla="*/ 4236 w 4352"/>
              <a:gd name="T27" fmla="*/ 238 h 6454"/>
              <a:gd name="T28" fmla="*/ 4344 w 4352"/>
              <a:gd name="T29" fmla="*/ 598 h 6454"/>
              <a:gd name="T30" fmla="*/ 4284 w 4352"/>
              <a:gd name="T31" fmla="*/ 982 h 6454"/>
              <a:gd name="T32" fmla="*/ 4068 w 4352"/>
              <a:gd name="T33" fmla="*/ 1294 h 6454"/>
              <a:gd name="T34" fmla="*/ 3720 w 4352"/>
              <a:gd name="T35" fmla="*/ 1522 h 6454"/>
              <a:gd name="T36" fmla="*/ 3420 w 4352"/>
              <a:gd name="T37" fmla="*/ 1618 h 6454"/>
              <a:gd name="T38" fmla="*/ 3228 w 4352"/>
              <a:gd name="T39" fmla="*/ 1930 h 6454"/>
              <a:gd name="T40" fmla="*/ 3048 w 4352"/>
              <a:gd name="T41" fmla="*/ 2410 h 6454"/>
              <a:gd name="T42" fmla="*/ 2772 w 4352"/>
              <a:gd name="T43" fmla="*/ 2854 h 6454"/>
              <a:gd name="T44" fmla="*/ 2496 w 4352"/>
              <a:gd name="T45" fmla="*/ 3214 h 6454"/>
              <a:gd name="T46" fmla="*/ 2316 w 4352"/>
              <a:gd name="T47" fmla="*/ 3682 h 6454"/>
              <a:gd name="T48" fmla="*/ 2304 w 4352"/>
              <a:gd name="T49" fmla="*/ 4270 h 6454"/>
              <a:gd name="T50" fmla="*/ 2352 w 4352"/>
              <a:gd name="T51" fmla="*/ 4582 h 6454"/>
              <a:gd name="T52" fmla="*/ 2532 w 4352"/>
              <a:gd name="T53" fmla="*/ 5050 h 6454"/>
              <a:gd name="T54" fmla="*/ 2808 w 4352"/>
              <a:gd name="T55" fmla="*/ 5398 h 6454"/>
              <a:gd name="T56" fmla="*/ 2880 w 4352"/>
              <a:gd name="T57" fmla="*/ 5902 h 6454"/>
              <a:gd name="T58" fmla="*/ 2700 w 4352"/>
              <a:gd name="T59" fmla="*/ 6202 h 6454"/>
              <a:gd name="T60" fmla="*/ 2436 w 4352"/>
              <a:gd name="T61" fmla="*/ 6214 h 6454"/>
              <a:gd name="T62" fmla="*/ 2220 w 4352"/>
              <a:gd name="T63" fmla="*/ 6106 h 6454"/>
              <a:gd name="T64" fmla="*/ 2028 w 4352"/>
              <a:gd name="T65" fmla="*/ 5830 h 6454"/>
              <a:gd name="T66" fmla="*/ 1944 w 4352"/>
              <a:gd name="T67" fmla="*/ 5734 h 6454"/>
              <a:gd name="T68" fmla="*/ 1788 w 4352"/>
              <a:gd name="T69" fmla="*/ 5590 h 6454"/>
              <a:gd name="T70" fmla="*/ 1572 w 4352"/>
              <a:gd name="T71" fmla="*/ 5626 h 6454"/>
              <a:gd name="T72" fmla="*/ 1440 w 4352"/>
              <a:gd name="T73" fmla="*/ 5698 h 6454"/>
              <a:gd name="T74" fmla="*/ 1368 w 4352"/>
              <a:gd name="T75" fmla="*/ 5614 h 6454"/>
              <a:gd name="T76" fmla="*/ 1224 w 4352"/>
              <a:gd name="T77" fmla="*/ 5734 h 6454"/>
              <a:gd name="T78" fmla="*/ 1056 w 4352"/>
              <a:gd name="T79" fmla="*/ 6046 h 6454"/>
              <a:gd name="T80" fmla="*/ 828 w 4352"/>
              <a:gd name="T81" fmla="*/ 6250 h 6454"/>
              <a:gd name="T82" fmla="*/ 612 w 4352"/>
              <a:gd name="T83" fmla="*/ 6454 h 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52" h="6454">
                <a:moveTo>
                  <a:pt x="0" y="2326"/>
                </a:moveTo>
                <a:cubicBezTo>
                  <a:pt x="73" y="2292"/>
                  <a:pt x="146" y="2258"/>
                  <a:pt x="204" y="2206"/>
                </a:cubicBezTo>
                <a:cubicBezTo>
                  <a:pt x="262" y="2154"/>
                  <a:pt x="306" y="2088"/>
                  <a:pt x="348" y="2014"/>
                </a:cubicBezTo>
                <a:cubicBezTo>
                  <a:pt x="390" y="1940"/>
                  <a:pt x="372" y="1850"/>
                  <a:pt x="456" y="1762"/>
                </a:cubicBezTo>
                <a:cubicBezTo>
                  <a:pt x="540" y="1674"/>
                  <a:pt x="726" y="1568"/>
                  <a:pt x="852" y="1486"/>
                </a:cubicBezTo>
                <a:cubicBezTo>
                  <a:pt x="978" y="1404"/>
                  <a:pt x="1072" y="1326"/>
                  <a:pt x="1212" y="1270"/>
                </a:cubicBezTo>
                <a:cubicBezTo>
                  <a:pt x="1352" y="1214"/>
                  <a:pt x="1528" y="1206"/>
                  <a:pt x="1692" y="1150"/>
                </a:cubicBezTo>
                <a:cubicBezTo>
                  <a:pt x="1856" y="1094"/>
                  <a:pt x="2042" y="1024"/>
                  <a:pt x="2196" y="934"/>
                </a:cubicBezTo>
                <a:cubicBezTo>
                  <a:pt x="2350" y="844"/>
                  <a:pt x="2500" y="714"/>
                  <a:pt x="2616" y="610"/>
                </a:cubicBezTo>
                <a:cubicBezTo>
                  <a:pt x="2732" y="506"/>
                  <a:pt x="2796" y="398"/>
                  <a:pt x="2892" y="310"/>
                </a:cubicBezTo>
                <a:cubicBezTo>
                  <a:pt x="2988" y="222"/>
                  <a:pt x="3078" y="128"/>
                  <a:pt x="3192" y="82"/>
                </a:cubicBezTo>
                <a:cubicBezTo>
                  <a:pt x="3306" y="36"/>
                  <a:pt x="3460" y="42"/>
                  <a:pt x="3576" y="34"/>
                </a:cubicBezTo>
                <a:cubicBezTo>
                  <a:pt x="3692" y="26"/>
                  <a:pt x="3778" y="0"/>
                  <a:pt x="3888" y="34"/>
                </a:cubicBezTo>
                <a:cubicBezTo>
                  <a:pt x="3998" y="68"/>
                  <a:pt x="4160" y="144"/>
                  <a:pt x="4236" y="238"/>
                </a:cubicBezTo>
                <a:cubicBezTo>
                  <a:pt x="4312" y="332"/>
                  <a:pt x="4336" y="474"/>
                  <a:pt x="4344" y="598"/>
                </a:cubicBezTo>
                <a:cubicBezTo>
                  <a:pt x="4352" y="722"/>
                  <a:pt x="4330" y="866"/>
                  <a:pt x="4284" y="982"/>
                </a:cubicBezTo>
                <a:cubicBezTo>
                  <a:pt x="4238" y="1098"/>
                  <a:pt x="4162" y="1204"/>
                  <a:pt x="4068" y="1294"/>
                </a:cubicBezTo>
                <a:cubicBezTo>
                  <a:pt x="3974" y="1384"/>
                  <a:pt x="3828" y="1468"/>
                  <a:pt x="3720" y="1522"/>
                </a:cubicBezTo>
                <a:cubicBezTo>
                  <a:pt x="3612" y="1576"/>
                  <a:pt x="3502" y="1550"/>
                  <a:pt x="3420" y="1618"/>
                </a:cubicBezTo>
                <a:cubicBezTo>
                  <a:pt x="3338" y="1686"/>
                  <a:pt x="3290" y="1798"/>
                  <a:pt x="3228" y="1930"/>
                </a:cubicBezTo>
                <a:cubicBezTo>
                  <a:pt x="3166" y="2062"/>
                  <a:pt x="3124" y="2256"/>
                  <a:pt x="3048" y="2410"/>
                </a:cubicBezTo>
                <a:cubicBezTo>
                  <a:pt x="2972" y="2564"/>
                  <a:pt x="2864" y="2720"/>
                  <a:pt x="2772" y="2854"/>
                </a:cubicBezTo>
                <a:cubicBezTo>
                  <a:pt x="2680" y="2988"/>
                  <a:pt x="2572" y="3076"/>
                  <a:pt x="2496" y="3214"/>
                </a:cubicBezTo>
                <a:cubicBezTo>
                  <a:pt x="2420" y="3352"/>
                  <a:pt x="2348" y="3506"/>
                  <a:pt x="2316" y="3682"/>
                </a:cubicBezTo>
                <a:cubicBezTo>
                  <a:pt x="2284" y="3858"/>
                  <a:pt x="2298" y="4120"/>
                  <a:pt x="2304" y="4270"/>
                </a:cubicBezTo>
                <a:cubicBezTo>
                  <a:pt x="2310" y="4420"/>
                  <a:pt x="2314" y="4452"/>
                  <a:pt x="2352" y="4582"/>
                </a:cubicBezTo>
                <a:cubicBezTo>
                  <a:pt x="2390" y="4712"/>
                  <a:pt x="2456" y="4914"/>
                  <a:pt x="2532" y="5050"/>
                </a:cubicBezTo>
                <a:cubicBezTo>
                  <a:pt x="2608" y="5186"/>
                  <a:pt x="2750" y="5256"/>
                  <a:pt x="2808" y="5398"/>
                </a:cubicBezTo>
                <a:cubicBezTo>
                  <a:pt x="2866" y="5540"/>
                  <a:pt x="2898" y="5768"/>
                  <a:pt x="2880" y="5902"/>
                </a:cubicBezTo>
                <a:cubicBezTo>
                  <a:pt x="2862" y="6036"/>
                  <a:pt x="2774" y="6150"/>
                  <a:pt x="2700" y="6202"/>
                </a:cubicBezTo>
                <a:cubicBezTo>
                  <a:pt x="2626" y="6254"/>
                  <a:pt x="2516" y="6230"/>
                  <a:pt x="2436" y="6214"/>
                </a:cubicBezTo>
                <a:cubicBezTo>
                  <a:pt x="2356" y="6198"/>
                  <a:pt x="2288" y="6170"/>
                  <a:pt x="2220" y="6106"/>
                </a:cubicBezTo>
                <a:cubicBezTo>
                  <a:pt x="2152" y="6042"/>
                  <a:pt x="2074" y="5892"/>
                  <a:pt x="2028" y="5830"/>
                </a:cubicBezTo>
                <a:cubicBezTo>
                  <a:pt x="1982" y="5768"/>
                  <a:pt x="1984" y="5774"/>
                  <a:pt x="1944" y="5734"/>
                </a:cubicBezTo>
                <a:cubicBezTo>
                  <a:pt x="1904" y="5694"/>
                  <a:pt x="1850" y="5608"/>
                  <a:pt x="1788" y="5590"/>
                </a:cubicBezTo>
                <a:cubicBezTo>
                  <a:pt x="1726" y="5572"/>
                  <a:pt x="1630" y="5608"/>
                  <a:pt x="1572" y="5626"/>
                </a:cubicBezTo>
                <a:cubicBezTo>
                  <a:pt x="1514" y="5644"/>
                  <a:pt x="1474" y="5700"/>
                  <a:pt x="1440" y="5698"/>
                </a:cubicBezTo>
                <a:cubicBezTo>
                  <a:pt x="1406" y="5696"/>
                  <a:pt x="1404" y="5608"/>
                  <a:pt x="1368" y="5614"/>
                </a:cubicBezTo>
                <a:cubicBezTo>
                  <a:pt x="1332" y="5620"/>
                  <a:pt x="1276" y="5662"/>
                  <a:pt x="1224" y="5734"/>
                </a:cubicBezTo>
                <a:cubicBezTo>
                  <a:pt x="1172" y="5806"/>
                  <a:pt x="1122" y="5960"/>
                  <a:pt x="1056" y="6046"/>
                </a:cubicBezTo>
                <a:cubicBezTo>
                  <a:pt x="990" y="6132"/>
                  <a:pt x="902" y="6182"/>
                  <a:pt x="828" y="6250"/>
                </a:cubicBezTo>
                <a:cubicBezTo>
                  <a:pt x="754" y="6318"/>
                  <a:pt x="683" y="6386"/>
                  <a:pt x="612" y="645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6" name="Freeform 358"/>
          <p:cNvSpPr>
            <a:spLocks/>
          </p:cNvSpPr>
          <p:nvPr/>
        </p:nvSpPr>
        <p:spPr bwMode="auto">
          <a:xfrm>
            <a:off x="3538539" y="3879851"/>
            <a:ext cx="327025" cy="123825"/>
          </a:xfrm>
          <a:custGeom>
            <a:avLst/>
            <a:gdLst>
              <a:gd name="T0" fmla="*/ 624 w 624"/>
              <a:gd name="T1" fmla="*/ 0 h 312"/>
              <a:gd name="T2" fmla="*/ 396 w 624"/>
              <a:gd name="T3" fmla="*/ 168 h 312"/>
              <a:gd name="T4" fmla="*/ 216 w 624"/>
              <a:gd name="T5" fmla="*/ 252 h 312"/>
              <a:gd name="T6" fmla="*/ 0 w 624"/>
              <a:gd name="T7" fmla="*/ 312 h 312"/>
            </a:gdLst>
            <a:ahLst/>
            <a:cxnLst>
              <a:cxn ang="0">
                <a:pos x="T0" y="T1"/>
              </a:cxn>
              <a:cxn ang="0">
                <a:pos x="T2" y="T3"/>
              </a:cxn>
              <a:cxn ang="0">
                <a:pos x="T4" y="T5"/>
              </a:cxn>
              <a:cxn ang="0">
                <a:pos x="T6" y="T7"/>
              </a:cxn>
            </a:cxnLst>
            <a:rect l="0" t="0" r="r" b="b"/>
            <a:pathLst>
              <a:path w="624" h="312">
                <a:moveTo>
                  <a:pt x="624" y="0"/>
                </a:moveTo>
                <a:cubicBezTo>
                  <a:pt x="544" y="63"/>
                  <a:pt x="464" y="126"/>
                  <a:pt x="396" y="168"/>
                </a:cubicBezTo>
                <a:cubicBezTo>
                  <a:pt x="328" y="210"/>
                  <a:pt x="282" y="228"/>
                  <a:pt x="216" y="252"/>
                </a:cubicBezTo>
                <a:cubicBezTo>
                  <a:pt x="150" y="276"/>
                  <a:pt x="75" y="294"/>
                  <a:pt x="0" y="3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7" name="Freeform 359"/>
          <p:cNvSpPr>
            <a:spLocks/>
          </p:cNvSpPr>
          <p:nvPr/>
        </p:nvSpPr>
        <p:spPr bwMode="auto">
          <a:xfrm>
            <a:off x="3525839" y="1947863"/>
            <a:ext cx="1436687" cy="1879600"/>
          </a:xfrm>
          <a:custGeom>
            <a:avLst/>
            <a:gdLst>
              <a:gd name="T0" fmla="*/ 24 w 2736"/>
              <a:gd name="T1" fmla="*/ 1116 h 4728"/>
              <a:gd name="T2" fmla="*/ 336 w 2736"/>
              <a:gd name="T3" fmla="*/ 936 h 4728"/>
              <a:gd name="T4" fmla="*/ 720 w 2736"/>
              <a:gd name="T5" fmla="*/ 708 h 4728"/>
              <a:gd name="T6" fmla="*/ 1008 w 2736"/>
              <a:gd name="T7" fmla="*/ 516 h 4728"/>
              <a:gd name="T8" fmla="*/ 1344 w 2736"/>
              <a:gd name="T9" fmla="*/ 240 h 4728"/>
              <a:gd name="T10" fmla="*/ 1728 w 2736"/>
              <a:gd name="T11" fmla="*/ 60 h 4728"/>
              <a:gd name="T12" fmla="*/ 2052 w 2736"/>
              <a:gd name="T13" fmla="*/ 0 h 4728"/>
              <a:gd name="T14" fmla="*/ 2376 w 2736"/>
              <a:gd name="T15" fmla="*/ 60 h 4728"/>
              <a:gd name="T16" fmla="*/ 2664 w 2736"/>
              <a:gd name="T17" fmla="*/ 192 h 4728"/>
              <a:gd name="T18" fmla="*/ 2712 w 2736"/>
              <a:gd name="T19" fmla="*/ 588 h 4728"/>
              <a:gd name="T20" fmla="*/ 2520 w 2736"/>
              <a:gd name="T21" fmla="*/ 936 h 4728"/>
              <a:gd name="T22" fmla="*/ 2280 w 2736"/>
              <a:gd name="T23" fmla="*/ 1380 h 4728"/>
              <a:gd name="T24" fmla="*/ 2100 w 2736"/>
              <a:gd name="T25" fmla="*/ 1776 h 4728"/>
              <a:gd name="T26" fmla="*/ 1956 w 2736"/>
              <a:gd name="T27" fmla="*/ 2268 h 4728"/>
              <a:gd name="T28" fmla="*/ 1824 w 2736"/>
              <a:gd name="T29" fmla="*/ 2772 h 4728"/>
              <a:gd name="T30" fmla="*/ 1704 w 2736"/>
              <a:gd name="T31" fmla="*/ 3084 h 4728"/>
              <a:gd name="T32" fmla="*/ 1548 w 2736"/>
              <a:gd name="T33" fmla="*/ 3480 h 4728"/>
              <a:gd name="T34" fmla="*/ 1272 w 2736"/>
              <a:gd name="T35" fmla="*/ 3780 h 4728"/>
              <a:gd name="T36" fmla="*/ 984 w 2736"/>
              <a:gd name="T37" fmla="*/ 4092 h 4728"/>
              <a:gd name="T38" fmla="*/ 636 w 2736"/>
              <a:gd name="T39" fmla="*/ 4344 h 4728"/>
              <a:gd name="T40" fmla="*/ 312 w 2736"/>
              <a:gd name="T41" fmla="*/ 4560 h 4728"/>
              <a:gd name="T42" fmla="*/ 0 w 2736"/>
              <a:gd name="T43" fmla="*/ 4728 h 4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6" h="4728">
                <a:moveTo>
                  <a:pt x="24" y="1116"/>
                </a:moveTo>
                <a:cubicBezTo>
                  <a:pt x="122" y="1060"/>
                  <a:pt x="220" y="1004"/>
                  <a:pt x="336" y="936"/>
                </a:cubicBezTo>
                <a:cubicBezTo>
                  <a:pt x="452" y="868"/>
                  <a:pt x="608" y="778"/>
                  <a:pt x="720" y="708"/>
                </a:cubicBezTo>
                <a:cubicBezTo>
                  <a:pt x="832" y="638"/>
                  <a:pt x="904" y="594"/>
                  <a:pt x="1008" y="516"/>
                </a:cubicBezTo>
                <a:cubicBezTo>
                  <a:pt x="1112" y="438"/>
                  <a:pt x="1224" y="316"/>
                  <a:pt x="1344" y="240"/>
                </a:cubicBezTo>
                <a:cubicBezTo>
                  <a:pt x="1464" y="164"/>
                  <a:pt x="1610" y="100"/>
                  <a:pt x="1728" y="60"/>
                </a:cubicBezTo>
                <a:cubicBezTo>
                  <a:pt x="1846" y="20"/>
                  <a:pt x="1944" y="0"/>
                  <a:pt x="2052" y="0"/>
                </a:cubicBezTo>
                <a:cubicBezTo>
                  <a:pt x="2160" y="0"/>
                  <a:pt x="2274" y="28"/>
                  <a:pt x="2376" y="60"/>
                </a:cubicBezTo>
                <a:cubicBezTo>
                  <a:pt x="2478" y="92"/>
                  <a:pt x="2608" y="104"/>
                  <a:pt x="2664" y="192"/>
                </a:cubicBezTo>
                <a:cubicBezTo>
                  <a:pt x="2720" y="280"/>
                  <a:pt x="2736" y="464"/>
                  <a:pt x="2712" y="588"/>
                </a:cubicBezTo>
                <a:cubicBezTo>
                  <a:pt x="2688" y="712"/>
                  <a:pt x="2592" y="804"/>
                  <a:pt x="2520" y="936"/>
                </a:cubicBezTo>
                <a:cubicBezTo>
                  <a:pt x="2448" y="1068"/>
                  <a:pt x="2350" y="1240"/>
                  <a:pt x="2280" y="1380"/>
                </a:cubicBezTo>
                <a:cubicBezTo>
                  <a:pt x="2210" y="1520"/>
                  <a:pt x="2154" y="1628"/>
                  <a:pt x="2100" y="1776"/>
                </a:cubicBezTo>
                <a:cubicBezTo>
                  <a:pt x="2046" y="1924"/>
                  <a:pt x="2002" y="2102"/>
                  <a:pt x="1956" y="2268"/>
                </a:cubicBezTo>
                <a:cubicBezTo>
                  <a:pt x="1910" y="2434"/>
                  <a:pt x="1866" y="2636"/>
                  <a:pt x="1824" y="2772"/>
                </a:cubicBezTo>
                <a:cubicBezTo>
                  <a:pt x="1782" y="2908"/>
                  <a:pt x="1750" y="2966"/>
                  <a:pt x="1704" y="3084"/>
                </a:cubicBezTo>
                <a:cubicBezTo>
                  <a:pt x="1658" y="3202"/>
                  <a:pt x="1620" y="3364"/>
                  <a:pt x="1548" y="3480"/>
                </a:cubicBezTo>
                <a:cubicBezTo>
                  <a:pt x="1476" y="3596"/>
                  <a:pt x="1366" y="3678"/>
                  <a:pt x="1272" y="3780"/>
                </a:cubicBezTo>
                <a:cubicBezTo>
                  <a:pt x="1178" y="3882"/>
                  <a:pt x="1090" y="3998"/>
                  <a:pt x="984" y="4092"/>
                </a:cubicBezTo>
                <a:cubicBezTo>
                  <a:pt x="878" y="4186"/>
                  <a:pt x="748" y="4266"/>
                  <a:pt x="636" y="4344"/>
                </a:cubicBezTo>
                <a:cubicBezTo>
                  <a:pt x="524" y="4422"/>
                  <a:pt x="418" y="4496"/>
                  <a:pt x="312" y="4560"/>
                </a:cubicBezTo>
                <a:cubicBezTo>
                  <a:pt x="206" y="4624"/>
                  <a:pt x="103" y="4676"/>
                  <a:pt x="0" y="47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8" name="Freeform 360"/>
          <p:cNvSpPr>
            <a:spLocks/>
          </p:cNvSpPr>
          <p:nvPr/>
        </p:nvSpPr>
        <p:spPr bwMode="auto">
          <a:xfrm>
            <a:off x="3525839" y="2295526"/>
            <a:ext cx="712787" cy="1370013"/>
          </a:xfrm>
          <a:custGeom>
            <a:avLst/>
            <a:gdLst>
              <a:gd name="T0" fmla="*/ 12 w 1358"/>
              <a:gd name="T1" fmla="*/ 710 h 3446"/>
              <a:gd name="T2" fmla="*/ 348 w 1358"/>
              <a:gd name="T3" fmla="*/ 398 h 3446"/>
              <a:gd name="T4" fmla="*/ 708 w 1358"/>
              <a:gd name="T5" fmla="*/ 110 h 3446"/>
              <a:gd name="T6" fmla="*/ 984 w 1358"/>
              <a:gd name="T7" fmla="*/ 2 h 3446"/>
              <a:gd name="T8" fmla="*/ 1272 w 1358"/>
              <a:gd name="T9" fmla="*/ 98 h 3446"/>
              <a:gd name="T10" fmla="*/ 1344 w 1358"/>
              <a:gd name="T11" fmla="*/ 470 h 3446"/>
              <a:gd name="T12" fmla="*/ 1356 w 1358"/>
              <a:gd name="T13" fmla="*/ 1058 h 3446"/>
              <a:gd name="T14" fmla="*/ 1356 w 1358"/>
              <a:gd name="T15" fmla="*/ 1442 h 3446"/>
              <a:gd name="T16" fmla="*/ 1344 w 1358"/>
              <a:gd name="T17" fmla="*/ 1886 h 3446"/>
              <a:gd name="T18" fmla="*/ 1308 w 1358"/>
              <a:gd name="T19" fmla="*/ 2186 h 3446"/>
              <a:gd name="T20" fmla="*/ 1068 w 1358"/>
              <a:gd name="T21" fmla="*/ 2618 h 3446"/>
              <a:gd name="T22" fmla="*/ 684 w 1358"/>
              <a:gd name="T23" fmla="*/ 3014 h 3446"/>
              <a:gd name="T24" fmla="*/ 336 w 1358"/>
              <a:gd name="T25" fmla="*/ 3326 h 3446"/>
              <a:gd name="T26" fmla="*/ 108 w 1358"/>
              <a:gd name="T27" fmla="*/ 3422 h 3446"/>
              <a:gd name="T28" fmla="*/ 0 w 1358"/>
              <a:gd name="T29" fmla="*/ 3446 h 3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8" h="3446">
                <a:moveTo>
                  <a:pt x="12" y="710"/>
                </a:moveTo>
                <a:cubicBezTo>
                  <a:pt x="122" y="604"/>
                  <a:pt x="232" y="498"/>
                  <a:pt x="348" y="398"/>
                </a:cubicBezTo>
                <a:cubicBezTo>
                  <a:pt x="464" y="298"/>
                  <a:pt x="602" y="176"/>
                  <a:pt x="708" y="110"/>
                </a:cubicBezTo>
                <a:cubicBezTo>
                  <a:pt x="814" y="44"/>
                  <a:pt x="890" y="4"/>
                  <a:pt x="984" y="2"/>
                </a:cubicBezTo>
                <a:cubicBezTo>
                  <a:pt x="1078" y="0"/>
                  <a:pt x="1212" y="20"/>
                  <a:pt x="1272" y="98"/>
                </a:cubicBezTo>
                <a:cubicBezTo>
                  <a:pt x="1332" y="176"/>
                  <a:pt x="1330" y="310"/>
                  <a:pt x="1344" y="470"/>
                </a:cubicBezTo>
                <a:cubicBezTo>
                  <a:pt x="1358" y="630"/>
                  <a:pt x="1354" y="896"/>
                  <a:pt x="1356" y="1058"/>
                </a:cubicBezTo>
                <a:cubicBezTo>
                  <a:pt x="1358" y="1220"/>
                  <a:pt x="1358" y="1304"/>
                  <a:pt x="1356" y="1442"/>
                </a:cubicBezTo>
                <a:cubicBezTo>
                  <a:pt x="1354" y="1580"/>
                  <a:pt x="1352" y="1762"/>
                  <a:pt x="1344" y="1886"/>
                </a:cubicBezTo>
                <a:cubicBezTo>
                  <a:pt x="1336" y="2010"/>
                  <a:pt x="1354" y="2064"/>
                  <a:pt x="1308" y="2186"/>
                </a:cubicBezTo>
                <a:cubicBezTo>
                  <a:pt x="1262" y="2308"/>
                  <a:pt x="1172" y="2480"/>
                  <a:pt x="1068" y="2618"/>
                </a:cubicBezTo>
                <a:cubicBezTo>
                  <a:pt x="964" y="2756"/>
                  <a:pt x="806" y="2896"/>
                  <a:pt x="684" y="3014"/>
                </a:cubicBezTo>
                <a:cubicBezTo>
                  <a:pt x="562" y="3132"/>
                  <a:pt x="432" y="3258"/>
                  <a:pt x="336" y="3326"/>
                </a:cubicBezTo>
                <a:cubicBezTo>
                  <a:pt x="240" y="3394"/>
                  <a:pt x="164" y="3402"/>
                  <a:pt x="108" y="3422"/>
                </a:cubicBezTo>
                <a:cubicBezTo>
                  <a:pt x="52" y="3442"/>
                  <a:pt x="26" y="3444"/>
                  <a:pt x="0" y="34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29" name="Freeform 361"/>
          <p:cNvSpPr>
            <a:spLocks/>
          </p:cNvSpPr>
          <p:nvPr/>
        </p:nvSpPr>
        <p:spPr bwMode="auto">
          <a:xfrm>
            <a:off x="3536951" y="2774951"/>
            <a:ext cx="631825" cy="430213"/>
          </a:xfrm>
          <a:custGeom>
            <a:avLst/>
            <a:gdLst>
              <a:gd name="T0" fmla="*/ 290 w 1202"/>
              <a:gd name="T1" fmla="*/ 128 h 1082"/>
              <a:gd name="T2" fmla="*/ 446 w 1202"/>
              <a:gd name="T3" fmla="*/ 32 h 1082"/>
              <a:gd name="T4" fmla="*/ 758 w 1202"/>
              <a:gd name="T5" fmla="*/ 20 h 1082"/>
              <a:gd name="T6" fmla="*/ 998 w 1202"/>
              <a:gd name="T7" fmla="*/ 152 h 1082"/>
              <a:gd name="T8" fmla="*/ 1166 w 1202"/>
              <a:gd name="T9" fmla="*/ 368 h 1082"/>
              <a:gd name="T10" fmla="*/ 1166 w 1202"/>
              <a:gd name="T11" fmla="*/ 776 h 1082"/>
              <a:gd name="T12" fmla="*/ 950 w 1202"/>
              <a:gd name="T13" fmla="*/ 1028 h 1082"/>
              <a:gd name="T14" fmla="*/ 638 w 1202"/>
              <a:gd name="T15" fmla="*/ 1076 h 1082"/>
              <a:gd name="T16" fmla="*/ 362 w 1202"/>
              <a:gd name="T17" fmla="*/ 1064 h 1082"/>
              <a:gd name="T18" fmla="*/ 242 w 1202"/>
              <a:gd name="T19" fmla="*/ 1004 h 1082"/>
              <a:gd name="T20" fmla="*/ 62 w 1202"/>
              <a:gd name="T21" fmla="*/ 872 h 1082"/>
              <a:gd name="T22" fmla="*/ 2 w 1202"/>
              <a:gd name="T23" fmla="*/ 644 h 1082"/>
              <a:gd name="T24" fmla="*/ 50 w 1202"/>
              <a:gd name="T25" fmla="*/ 392 h 1082"/>
              <a:gd name="T26" fmla="*/ 182 w 1202"/>
              <a:gd name="T27" fmla="*/ 212 h 1082"/>
              <a:gd name="T28" fmla="*/ 290 w 1202"/>
              <a:gd name="T29" fmla="*/ 128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2" h="1082">
                <a:moveTo>
                  <a:pt x="290" y="128"/>
                </a:moveTo>
                <a:cubicBezTo>
                  <a:pt x="334" y="98"/>
                  <a:pt x="368" y="50"/>
                  <a:pt x="446" y="32"/>
                </a:cubicBezTo>
                <a:cubicBezTo>
                  <a:pt x="524" y="14"/>
                  <a:pt x="666" y="0"/>
                  <a:pt x="758" y="20"/>
                </a:cubicBezTo>
                <a:cubicBezTo>
                  <a:pt x="850" y="40"/>
                  <a:pt x="930" y="94"/>
                  <a:pt x="998" y="152"/>
                </a:cubicBezTo>
                <a:cubicBezTo>
                  <a:pt x="1066" y="210"/>
                  <a:pt x="1138" y="264"/>
                  <a:pt x="1166" y="368"/>
                </a:cubicBezTo>
                <a:cubicBezTo>
                  <a:pt x="1194" y="472"/>
                  <a:pt x="1202" y="666"/>
                  <a:pt x="1166" y="776"/>
                </a:cubicBezTo>
                <a:cubicBezTo>
                  <a:pt x="1130" y="886"/>
                  <a:pt x="1038" y="978"/>
                  <a:pt x="950" y="1028"/>
                </a:cubicBezTo>
                <a:cubicBezTo>
                  <a:pt x="862" y="1078"/>
                  <a:pt x="736" y="1070"/>
                  <a:pt x="638" y="1076"/>
                </a:cubicBezTo>
                <a:cubicBezTo>
                  <a:pt x="540" y="1082"/>
                  <a:pt x="428" y="1076"/>
                  <a:pt x="362" y="1064"/>
                </a:cubicBezTo>
                <a:cubicBezTo>
                  <a:pt x="296" y="1052"/>
                  <a:pt x="292" y="1036"/>
                  <a:pt x="242" y="1004"/>
                </a:cubicBezTo>
                <a:cubicBezTo>
                  <a:pt x="192" y="972"/>
                  <a:pt x="102" y="932"/>
                  <a:pt x="62" y="872"/>
                </a:cubicBezTo>
                <a:cubicBezTo>
                  <a:pt x="22" y="812"/>
                  <a:pt x="4" y="724"/>
                  <a:pt x="2" y="644"/>
                </a:cubicBezTo>
                <a:cubicBezTo>
                  <a:pt x="0" y="564"/>
                  <a:pt x="20" y="464"/>
                  <a:pt x="50" y="392"/>
                </a:cubicBezTo>
                <a:cubicBezTo>
                  <a:pt x="80" y="320"/>
                  <a:pt x="136" y="258"/>
                  <a:pt x="182" y="212"/>
                </a:cubicBezTo>
                <a:cubicBezTo>
                  <a:pt x="228" y="166"/>
                  <a:pt x="246" y="158"/>
                  <a:pt x="290" y="128"/>
                </a:cubicBezTo>
                <a:close/>
              </a:path>
            </a:pathLst>
          </a:cu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0" name="Freeform 362"/>
          <p:cNvSpPr>
            <a:spLocks/>
          </p:cNvSpPr>
          <p:nvPr/>
        </p:nvSpPr>
        <p:spPr bwMode="auto">
          <a:xfrm>
            <a:off x="6743700" y="538163"/>
            <a:ext cx="287338" cy="188912"/>
          </a:xfrm>
          <a:custGeom>
            <a:avLst/>
            <a:gdLst>
              <a:gd name="T0" fmla="*/ 222 w 546"/>
              <a:gd name="T1" fmla="*/ 4 h 476"/>
              <a:gd name="T2" fmla="*/ 366 w 546"/>
              <a:gd name="T3" fmla="*/ 40 h 476"/>
              <a:gd name="T4" fmla="*/ 498 w 546"/>
              <a:gd name="T5" fmla="*/ 148 h 476"/>
              <a:gd name="T6" fmla="*/ 534 w 546"/>
              <a:gd name="T7" fmla="*/ 232 h 476"/>
              <a:gd name="T8" fmla="*/ 426 w 546"/>
              <a:gd name="T9" fmla="*/ 436 h 476"/>
              <a:gd name="T10" fmla="*/ 258 w 546"/>
              <a:gd name="T11" fmla="*/ 472 h 476"/>
              <a:gd name="T12" fmla="*/ 114 w 546"/>
              <a:gd name="T13" fmla="*/ 436 h 476"/>
              <a:gd name="T14" fmla="*/ 18 w 546"/>
              <a:gd name="T15" fmla="*/ 364 h 476"/>
              <a:gd name="T16" fmla="*/ 6 w 546"/>
              <a:gd name="T17" fmla="*/ 256 h 476"/>
              <a:gd name="T18" fmla="*/ 30 w 546"/>
              <a:gd name="T19" fmla="*/ 136 h 476"/>
              <a:gd name="T20" fmla="*/ 102 w 546"/>
              <a:gd name="T21" fmla="*/ 64 h 476"/>
              <a:gd name="T22" fmla="*/ 222 w 546"/>
              <a:gd name="T23" fmla="*/ 4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6" h="476">
                <a:moveTo>
                  <a:pt x="222" y="4"/>
                </a:moveTo>
                <a:cubicBezTo>
                  <a:pt x="266" y="0"/>
                  <a:pt x="320" y="16"/>
                  <a:pt x="366" y="40"/>
                </a:cubicBezTo>
                <a:cubicBezTo>
                  <a:pt x="412" y="64"/>
                  <a:pt x="470" y="116"/>
                  <a:pt x="498" y="148"/>
                </a:cubicBezTo>
                <a:cubicBezTo>
                  <a:pt x="526" y="180"/>
                  <a:pt x="546" y="184"/>
                  <a:pt x="534" y="232"/>
                </a:cubicBezTo>
                <a:cubicBezTo>
                  <a:pt x="522" y="280"/>
                  <a:pt x="472" y="396"/>
                  <a:pt x="426" y="436"/>
                </a:cubicBezTo>
                <a:cubicBezTo>
                  <a:pt x="380" y="476"/>
                  <a:pt x="310" y="472"/>
                  <a:pt x="258" y="472"/>
                </a:cubicBezTo>
                <a:cubicBezTo>
                  <a:pt x="206" y="472"/>
                  <a:pt x="154" y="454"/>
                  <a:pt x="114" y="436"/>
                </a:cubicBezTo>
                <a:cubicBezTo>
                  <a:pt x="74" y="418"/>
                  <a:pt x="36" y="394"/>
                  <a:pt x="18" y="364"/>
                </a:cubicBezTo>
                <a:cubicBezTo>
                  <a:pt x="0" y="334"/>
                  <a:pt x="4" y="294"/>
                  <a:pt x="6" y="256"/>
                </a:cubicBezTo>
                <a:cubicBezTo>
                  <a:pt x="8" y="218"/>
                  <a:pt x="14" y="168"/>
                  <a:pt x="30" y="136"/>
                </a:cubicBezTo>
                <a:cubicBezTo>
                  <a:pt x="46" y="104"/>
                  <a:pt x="68" y="84"/>
                  <a:pt x="102" y="64"/>
                </a:cubicBezTo>
                <a:cubicBezTo>
                  <a:pt x="136" y="44"/>
                  <a:pt x="178" y="8"/>
                  <a:pt x="222" y="4"/>
                </a:cubicBezTo>
                <a:close/>
              </a:path>
            </a:pathLst>
          </a:cu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1" name="Freeform 363"/>
          <p:cNvSpPr>
            <a:spLocks/>
          </p:cNvSpPr>
          <p:nvPr/>
        </p:nvSpPr>
        <p:spPr bwMode="auto">
          <a:xfrm>
            <a:off x="5378451" y="9525"/>
            <a:ext cx="2314575" cy="2609850"/>
          </a:xfrm>
          <a:custGeom>
            <a:avLst/>
            <a:gdLst>
              <a:gd name="T0" fmla="*/ 4404 w 4404"/>
              <a:gd name="T1" fmla="*/ 0 h 6564"/>
              <a:gd name="T2" fmla="*/ 4212 w 4404"/>
              <a:gd name="T3" fmla="*/ 504 h 6564"/>
              <a:gd name="T4" fmla="*/ 4020 w 4404"/>
              <a:gd name="T5" fmla="*/ 924 h 6564"/>
              <a:gd name="T6" fmla="*/ 3768 w 4404"/>
              <a:gd name="T7" fmla="*/ 1500 h 6564"/>
              <a:gd name="T8" fmla="*/ 3480 w 4404"/>
              <a:gd name="T9" fmla="*/ 1920 h 6564"/>
              <a:gd name="T10" fmla="*/ 3192 w 4404"/>
              <a:gd name="T11" fmla="*/ 2184 h 6564"/>
              <a:gd name="T12" fmla="*/ 2952 w 4404"/>
              <a:gd name="T13" fmla="*/ 2280 h 6564"/>
              <a:gd name="T14" fmla="*/ 2736 w 4404"/>
              <a:gd name="T15" fmla="*/ 2244 h 6564"/>
              <a:gd name="T16" fmla="*/ 2592 w 4404"/>
              <a:gd name="T17" fmla="*/ 2172 h 6564"/>
              <a:gd name="T18" fmla="*/ 2496 w 4404"/>
              <a:gd name="T19" fmla="*/ 2088 h 6564"/>
              <a:gd name="T20" fmla="*/ 2352 w 4404"/>
              <a:gd name="T21" fmla="*/ 1980 h 6564"/>
              <a:gd name="T22" fmla="*/ 2268 w 4404"/>
              <a:gd name="T23" fmla="*/ 1908 h 6564"/>
              <a:gd name="T24" fmla="*/ 2112 w 4404"/>
              <a:gd name="T25" fmla="*/ 1944 h 6564"/>
              <a:gd name="T26" fmla="*/ 2064 w 4404"/>
              <a:gd name="T27" fmla="*/ 2124 h 6564"/>
              <a:gd name="T28" fmla="*/ 2148 w 4404"/>
              <a:gd name="T29" fmla="*/ 2316 h 6564"/>
              <a:gd name="T30" fmla="*/ 2196 w 4404"/>
              <a:gd name="T31" fmla="*/ 2580 h 6564"/>
              <a:gd name="T32" fmla="*/ 2052 w 4404"/>
              <a:gd name="T33" fmla="*/ 2868 h 6564"/>
              <a:gd name="T34" fmla="*/ 1824 w 4404"/>
              <a:gd name="T35" fmla="*/ 3048 h 6564"/>
              <a:gd name="T36" fmla="*/ 1596 w 4404"/>
              <a:gd name="T37" fmla="*/ 3312 h 6564"/>
              <a:gd name="T38" fmla="*/ 1476 w 4404"/>
              <a:gd name="T39" fmla="*/ 3636 h 6564"/>
              <a:gd name="T40" fmla="*/ 1452 w 4404"/>
              <a:gd name="T41" fmla="*/ 3984 h 6564"/>
              <a:gd name="T42" fmla="*/ 1416 w 4404"/>
              <a:gd name="T43" fmla="*/ 4404 h 6564"/>
              <a:gd name="T44" fmla="*/ 1440 w 4404"/>
              <a:gd name="T45" fmla="*/ 4716 h 6564"/>
              <a:gd name="T46" fmla="*/ 1356 w 4404"/>
              <a:gd name="T47" fmla="*/ 5136 h 6564"/>
              <a:gd name="T48" fmla="*/ 1188 w 4404"/>
              <a:gd name="T49" fmla="*/ 5460 h 6564"/>
              <a:gd name="T50" fmla="*/ 828 w 4404"/>
              <a:gd name="T51" fmla="*/ 5772 h 6564"/>
              <a:gd name="T52" fmla="*/ 456 w 4404"/>
              <a:gd name="T53" fmla="*/ 5976 h 6564"/>
              <a:gd name="T54" fmla="*/ 192 w 4404"/>
              <a:gd name="T55" fmla="*/ 6264 h 6564"/>
              <a:gd name="T56" fmla="*/ 0 w 4404"/>
              <a:gd name="T57" fmla="*/ 6564 h 6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04" h="6564">
                <a:moveTo>
                  <a:pt x="4404" y="0"/>
                </a:moveTo>
                <a:cubicBezTo>
                  <a:pt x="4374" y="84"/>
                  <a:pt x="4276" y="350"/>
                  <a:pt x="4212" y="504"/>
                </a:cubicBezTo>
                <a:cubicBezTo>
                  <a:pt x="4148" y="658"/>
                  <a:pt x="4094" y="758"/>
                  <a:pt x="4020" y="924"/>
                </a:cubicBezTo>
                <a:cubicBezTo>
                  <a:pt x="3946" y="1090"/>
                  <a:pt x="3858" y="1334"/>
                  <a:pt x="3768" y="1500"/>
                </a:cubicBezTo>
                <a:cubicBezTo>
                  <a:pt x="3678" y="1666"/>
                  <a:pt x="3576" y="1806"/>
                  <a:pt x="3480" y="1920"/>
                </a:cubicBezTo>
                <a:cubicBezTo>
                  <a:pt x="3384" y="2034"/>
                  <a:pt x="3280" y="2124"/>
                  <a:pt x="3192" y="2184"/>
                </a:cubicBezTo>
                <a:cubicBezTo>
                  <a:pt x="3104" y="2244"/>
                  <a:pt x="3028" y="2270"/>
                  <a:pt x="2952" y="2280"/>
                </a:cubicBezTo>
                <a:cubicBezTo>
                  <a:pt x="2876" y="2290"/>
                  <a:pt x="2796" y="2262"/>
                  <a:pt x="2736" y="2244"/>
                </a:cubicBezTo>
                <a:cubicBezTo>
                  <a:pt x="2676" y="2226"/>
                  <a:pt x="2632" y="2198"/>
                  <a:pt x="2592" y="2172"/>
                </a:cubicBezTo>
                <a:cubicBezTo>
                  <a:pt x="2552" y="2146"/>
                  <a:pt x="2536" y="2120"/>
                  <a:pt x="2496" y="2088"/>
                </a:cubicBezTo>
                <a:cubicBezTo>
                  <a:pt x="2456" y="2056"/>
                  <a:pt x="2390" y="2010"/>
                  <a:pt x="2352" y="1980"/>
                </a:cubicBezTo>
                <a:cubicBezTo>
                  <a:pt x="2314" y="1950"/>
                  <a:pt x="2308" y="1914"/>
                  <a:pt x="2268" y="1908"/>
                </a:cubicBezTo>
                <a:cubicBezTo>
                  <a:pt x="2228" y="1902"/>
                  <a:pt x="2146" y="1908"/>
                  <a:pt x="2112" y="1944"/>
                </a:cubicBezTo>
                <a:cubicBezTo>
                  <a:pt x="2078" y="1980"/>
                  <a:pt x="2058" y="2062"/>
                  <a:pt x="2064" y="2124"/>
                </a:cubicBezTo>
                <a:cubicBezTo>
                  <a:pt x="2070" y="2186"/>
                  <a:pt x="2126" y="2240"/>
                  <a:pt x="2148" y="2316"/>
                </a:cubicBezTo>
                <a:cubicBezTo>
                  <a:pt x="2170" y="2392"/>
                  <a:pt x="2212" y="2488"/>
                  <a:pt x="2196" y="2580"/>
                </a:cubicBezTo>
                <a:cubicBezTo>
                  <a:pt x="2180" y="2672"/>
                  <a:pt x="2114" y="2790"/>
                  <a:pt x="2052" y="2868"/>
                </a:cubicBezTo>
                <a:cubicBezTo>
                  <a:pt x="1990" y="2946"/>
                  <a:pt x="1900" y="2974"/>
                  <a:pt x="1824" y="3048"/>
                </a:cubicBezTo>
                <a:cubicBezTo>
                  <a:pt x="1748" y="3122"/>
                  <a:pt x="1654" y="3214"/>
                  <a:pt x="1596" y="3312"/>
                </a:cubicBezTo>
                <a:cubicBezTo>
                  <a:pt x="1538" y="3410"/>
                  <a:pt x="1500" y="3524"/>
                  <a:pt x="1476" y="3636"/>
                </a:cubicBezTo>
                <a:cubicBezTo>
                  <a:pt x="1452" y="3748"/>
                  <a:pt x="1462" y="3856"/>
                  <a:pt x="1452" y="3984"/>
                </a:cubicBezTo>
                <a:cubicBezTo>
                  <a:pt x="1442" y="4112"/>
                  <a:pt x="1418" y="4282"/>
                  <a:pt x="1416" y="4404"/>
                </a:cubicBezTo>
                <a:cubicBezTo>
                  <a:pt x="1414" y="4526"/>
                  <a:pt x="1450" y="4594"/>
                  <a:pt x="1440" y="4716"/>
                </a:cubicBezTo>
                <a:cubicBezTo>
                  <a:pt x="1430" y="4838"/>
                  <a:pt x="1398" y="5012"/>
                  <a:pt x="1356" y="5136"/>
                </a:cubicBezTo>
                <a:cubicBezTo>
                  <a:pt x="1314" y="5260"/>
                  <a:pt x="1276" y="5354"/>
                  <a:pt x="1188" y="5460"/>
                </a:cubicBezTo>
                <a:cubicBezTo>
                  <a:pt x="1100" y="5566"/>
                  <a:pt x="950" y="5686"/>
                  <a:pt x="828" y="5772"/>
                </a:cubicBezTo>
                <a:cubicBezTo>
                  <a:pt x="706" y="5858"/>
                  <a:pt x="562" y="5894"/>
                  <a:pt x="456" y="5976"/>
                </a:cubicBezTo>
                <a:cubicBezTo>
                  <a:pt x="350" y="6058"/>
                  <a:pt x="268" y="6166"/>
                  <a:pt x="192" y="6264"/>
                </a:cubicBezTo>
                <a:cubicBezTo>
                  <a:pt x="116" y="6362"/>
                  <a:pt x="32" y="6514"/>
                  <a:pt x="0" y="656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2" name="Freeform 364"/>
          <p:cNvSpPr>
            <a:spLocks/>
          </p:cNvSpPr>
          <p:nvPr/>
        </p:nvSpPr>
        <p:spPr bwMode="auto">
          <a:xfrm>
            <a:off x="3525838" y="2616201"/>
            <a:ext cx="2138362" cy="1990725"/>
          </a:xfrm>
          <a:custGeom>
            <a:avLst/>
            <a:gdLst>
              <a:gd name="T0" fmla="*/ 3532 w 4072"/>
              <a:gd name="T1" fmla="*/ 0 h 5002"/>
              <a:gd name="T2" fmla="*/ 3432 w 4072"/>
              <a:gd name="T3" fmla="*/ 428 h 5002"/>
              <a:gd name="T4" fmla="*/ 3372 w 4072"/>
              <a:gd name="T5" fmla="*/ 800 h 5002"/>
              <a:gd name="T6" fmla="*/ 3348 w 4072"/>
              <a:gd name="T7" fmla="*/ 1328 h 5002"/>
              <a:gd name="T8" fmla="*/ 3504 w 4072"/>
              <a:gd name="T9" fmla="*/ 2024 h 5002"/>
              <a:gd name="T10" fmla="*/ 3756 w 4072"/>
              <a:gd name="T11" fmla="*/ 2648 h 5002"/>
              <a:gd name="T12" fmla="*/ 3972 w 4072"/>
              <a:gd name="T13" fmla="*/ 3080 h 5002"/>
              <a:gd name="T14" fmla="*/ 4008 w 4072"/>
              <a:gd name="T15" fmla="*/ 3464 h 5002"/>
              <a:gd name="T16" fmla="*/ 4020 w 4072"/>
              <a:gd name="T17" fmla="*/ 3992 h 5002"/>
              <a:gd name="T18" fmla="*/ 3696 w 4072"/>
              <a:gd name="T19" fmla="*/ 4556 h 5002"/>
              <a:gd name="T20" fmla="*/ 3372 w 4072"/>
              <a:gd name="T21" fmla="*/ 4844 h 5002"/>
              <a:gd name="T22" fmla="*/ 3048 w 4072"/>
              <a:gd name="T23" fmla="*/ 4988 h 5002"/>
              <a:gd name="T24" fmla="*/ 2628 w 4072"/>
              <a:gd name="T25" fmla="*/ 4928 h 5002"/>
              <a:gd name="T26" fmla="*/ 2388 w 4072"/>
              <a:gd name="T27" fmla="*/ 4688 h 5002"/>
              <a:gd name="T28" fmla="*/ 2208 w 4072"/>
              <a:gd name="T29" fmla="*/ 4436 h 5002"/>
              <a:gd name="T30" fmla="*/ 2148 w 4072"/>
              <a:gd name="T31" fmla="*/ 4256 h 5002"/>
              <a:gd name="T32" fmla="*/ 2004 w 4072"/>
              <a:gd name="T33" fmla="*/ 3860 h 5002"/>
              <a:gd name="T34" fmla="*/ 1884 w 4072"/>
              <a:gd name="T35" fmla="*/ 3584 h 5002"/>
              <a:gd name="T36" fmla="*/ 1776 w 4072"/>
              <a:gd name="T37" fmla="*/ 3464 h 5002"/>
              <a:gd name="T38" fmla="*/ 1668 w 4072"/>
              <a:gd name="T39" fmla="*/ 3332 h 5002"/>
              <a:gd name="T40" fmla="*/ 1596 w 4072"/>
              <a:gd name="T41" fmla="*/ 3260 h 5002"/>
              <a:gd name="T42" fmla="*/ 1548 w 4072"/>
              <a:gd name="T43" fmla="*/ 3080 h 5002"/>
              <a:gd name="T44" fmla="*/ 1476 w 4072"/>
              <a:gd name="T45" fmla="*/ 2888 h 5002"/>
              <a:gd name="T46" fmla="*/ 1308 w 4072"/>
              <a:gd name="T47" fmla="*/ 2936 h 5002"/>
              <a:gd name="T48" fmla="*/ 1128 w 4072"/>
              <a:gd name="T49" fmla="*/ 3272 h 5002"/>
              <a:gd name="T50" fmla="*/ 1008 w 4072"/>
              <a:gd name="T51" fmla="*/ 3620 h 5002"/>
              <a:gd name="T52" fmla="*/ 720 w 4072"/>
              <a:gd name="T53" fmla="*/ 3884 h 5002"/>
              <a:gd name="T54" fmla="*/ 324 w 4072"/>
              <a:gd name="T55" fmla="*/ 4028 h 5002"/>
              <a:gd name="T56" fmla="*/ 0 w 4072"/>
              <a:gd name="T57" fmla="*/ 4088 h 5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2" h="5002">
                <a:moveTo>
                  <a:pt x="3532" y="0"/>
                </a:moveTo>
                <a:cubicBezTo>
                  <a:pt x="3514" y="72"/>
                  <a:pt x="3459" y="295"/>
                  <a:pt x="3432" y="428"/>
                </a:cubicBezTo>
                <a:cubicBezTo>
                  <a:pt x="3405" y="561"/>
                  <a:pt x="3386" y="650"/>
                  <a:pt x="3372" y="800"/>
                </a:cubicBezTo>
                <a:cubicBezTo>
                  <a:pt x="3358" y="950"/>
                  <a:pt x="3326" y="1124"/>
                  <a:pt x="3348" y="1328"/>
                </a:cubicBezTo>
                <a:cubicBezTo>
                  <a:pt x="3370" y="1532"/>
                  <a:pt x="3436" y="1804"/>
                  <a:pt x="3504" y="2024"/>
                </a:cubicBezTo>
                <a:cubicBezTo>
                  <a:pt x="3572" y="2244"/>
                  <a:pt x="3678" y="2472"/>
                  <a:pt x="3756" y="2648"/>
                </a:cubicBezTo>
                <a:cubicBezTo>
                  <a:pt x="3834" y="2824"/>
                  <a:pt x="3930" y="2944"/>
                  <a:pt x="3972" y="3080"/>
                </a:cubicBezTo>
                <a:cubicBezTo>
                  <a:pt x="4014" y="3216"/>
                  <a:pt x="4000" y="3312"/>
                  <a:pt x="4008" y="3464"/>
                </a:cubicBezTo>
                <a:cubicBezTo>
                  <a:pt x="4016" y="3616"/>
                  <a:pt x="4072" y="3810"/>
                  <a:pt x="4020" y="3992"/>
                </a:cubicBezTo>
                <a:cubicBezTo>
                  <a:pt x="3968" y="4174"/>
                  <a:pt x="3804" y="4414"/>
                  <a:pt x="3696" y="4556"/>
                </a:cubicBezTo>
                <a:cubicBezTo>
                  <a:pt x="3588" y="4698"/>
                  <a:pt x="3480" y="4772"/>
                  <a:pt x="3372" y="4844"/>
                </a:cubicBezTo>
                <a:cubicBezTo>
                  <a:pt x="3264" y="4916"/>
                  <a:pt x="3172" y="4974"/>
                  <a:pt x="3048" y="4988"/>
                </a:cubicBezTo>
                <a:cubicBezTo>
                  <a:pt x="2924" y="5002"/>
                  <a:pt x="2738" y="4978"/>
                  <a:pt x="2628" y="4928"/>
                </a:cubicBezTo>
                <a:cubicBezTo>
                  <a:pt x="2518" y="4878"/>
                  <a:pt x="2458" y="4770"/>
                  <a:pt x="2388" y="4688"/>
                </a:cubicBezTo>
                <a:cubicBezTo>
                  <a:pt x="2318" y="4606"/>
                  <a:pt x="2248" y="4508"/>
                  <a:pt x="2208" y="4436"/>
                </a:cubicBezTo>
                <a:cubicBezTo>
                  <a:pt x="2168" y="4364"/>
                  <a:pt x="2182" y="4352"/>
                  <a:pt x="2148" y="4256"/>
                </a:cubicBezTo>
                <a:cubicBezTo>
                  <a:pt x="2114" y="4160"/>
                  <a:pt x="2048" y="3972"/>
                  <a:pt x="2004" y="3860"/>
                </a:cubicBezTo>
                <a:cubicBezTo>
                  <a:pt x="1960" y="3748"/>
                  <a:pt x="1922" y="3650"/>
                  <a:pt x="1884" y="3584"/>
                </a:cubicBezTo>
                <a:cubicBezTo>
                  <a:pt x="1846" y="3518"/>
                  <a:pt x="1812" y="3506"/>
                  <a:pt x="1776" y="3464"/>
                </a:cubicBezTo>
                <a:cubicBezTo>
                  <a:pt x="1740" y="3422"/>
                  <a:pt x="1698" y="3366"/>
                  <a:pt x="1668" y="3332"/>
                </a:cubicBezTo>
                <a:cubicBezTo>
                  <a:pt x="1638" y="3298"/>
                  <a:pt x="1616" y="3302"/>
                  <a:pt x="1596" y="3260"/>
                </a:cubicBezTo>
                <a:cubicBezTo>
                  <a:pt x="1576" y="3218"/>
                  <a:pt x="1568" y="3142"/>
                  <a:pt x="1548" y="3080"/>
                </a:cubicBezTo>
                <a:cubicBezTo>
                  <a:pt x="1528" y="3018"/>
                  <a:pt x="1516" y="2912"/>
                  <a:pt x="1476" y="2888"/>
                </a:cubicBezTo>
                <a:cubicBezTo>
                  <a:pt x="1436" y="2864"/>
                  <a:pt x="1366" y="2872"/>
                  <a:pt x="1308" y="2936"/>
                </a:cubicBezTo>
                <a:cubicBezTo>
                  <a:pt x="1250" y="3000"/>
                  <a:pt x="1178" y="3158"/>
                  <a:pt x="1128" y="3272"/>
                </a:cubicBezTo>
                <a:cubicBezTo>
                  <a:pt x="1078" y="3386"/>
                  <a:pt x="1076" y="3518"/>
                  <a:pt x="1008" y="3620"/>
                </a:cubicBezTo>
                <a:cubicBezTo>
                  <a:pt x="940" y="3722"/>
                  <a:pt x="834" y="3816"/>
                  <a:pt x="720" y="3884"/>
                </a:cubicBezTo>
                <a:cubicBezTo>
                  <a:pt x="606" y="3952"/>
                  <a:pt x="444" y="3994"/>
                  <a:pt x="324" y="4028"/>
                </a:cubicBezTo>
                <a:cubicBezTo>
                  <a:pt x="204" y="4062"/>
                  <a:pt x="102" y="4075"/>
                  <a:pt x="0" y="40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3" name="Freeform 365"/>
          <p:cNvSpPr>
            <a:spLocks/>
          </p:cNvSpPr>
          <p:nvPr/>
        </p:nvSpPr>
        <p:spPr bwMode="auto">
          <a:xfrm>
            <a:off x="6310314" y="9525"/>
            <a:ext cx="1722437" cy="2514600"/>
          </a:xfrm>
          <a:custGeom>
            <a:avLst/>
            <a:gdLst>
              <a:gd name="T0" fmla="*/ 3280 w 3280"/>
              <a:gd name="T1" fmla="*/ 0 h 6324"/>
              <a:gd name="T2" fmla="*/ 3004 w 3280"/>
              <a:gd name="T3" fmla="*/ 396 h 6324"/>
              <a:gd name="T4" fmla="*/ 2692 w 3280"/>
              <a:gd name="T5" fmla="*/ 1032 h 6324"/>
              <a:gd name="T6" fmla="*/ 2440 w 3280"/>
              <a:gd name="T7" fmla="*/ 1500 h 6324"/>
              <a:gd name="T8" fmla="*/ 2104 w 3280"/>
              <a:gd name="T9" fmla="*/ 1920 h 6324"/>
              <a:gd name="T10" fmla="*/ 1744 w 3280"/>
              <a:gd name="T11" fmla="*/ 2268 h 6324"/>
              <a:gd name="T12" fmla="*/ 1432 w 3280"/>
              <a:gd name="T13" fmla="*/ 2448 h 6324"/>
              <a:gd name="T14" fmla="*/ 1168 w 3280"/>
              <a:gd name="T15" fmla="*/ 2448 h 6324"/>
              <a:gd name="T16" fmla="*/ 892 w 3280"/>
              <a:gd name="T17" fmla="*/ 2400 h 6324"/>
              <a:gd name="T18" fmla="*/ 724 w 3280"/>
              <a:gd name="T19" fmla="*/ 2364 h 6324"/>
              <a:gd name="T20" fmla="*/ 676 w 3280"/>
              <a:gd name="T21" fmla="*/ 2472 h 6324"/>
              <a:gd name="T22" fmla="*/ 724 w 3280"/>
              <a:gd name="T23" fmla="*/ 2712 h 6324"/>
              <a:gd name="T24" fmla="*/ 544 w 3280"/>
              <a:gd name="T25" fmla="*/ 3000 h 6324"/>
              <a:gd name="T26" fmla="*/ 256 w 3280"/>
              <a:gd name="T27" fmla="*/ 3288 h 6324"/>
              <a:gd name="T28" fmla="*/ 112 w 3280"/>
              <a:gd name="T29" fmla="*/ 3540 h 6324"/>
              <a:gd name="T30" fmla="*/ 28 w 3280"/>
              <a:gd name="T31" fmla="*/ 3756 h 6324"/>
              <a:gd name="T32" fmla="*/ 28 w 3280"/>
              <a:gd name="T33" fmla="*/ 4056 h 6324"/>
              <a:gd name="T34" fmla="*/ 196 w 3280"/>
              <a:gd name="T35" fmla="*/ 4452 h 6324"/>
              <a:gd name="T36" fmla="*/ 436 w 3280"/>
              <a:gd name="T37" fmla="*/ 4644 h 6324"/>
              <a:gd name="T38" fmla="*/ 424 w 3280"/>
              <a:gd name="T39" fmla="*/ 4944 h 6324"/>
              <a:gd name="T40" fmla="*/ 352 w 3280"/>
              <a:gd name="T41" fmla="*/ 5316 h 6324"/>
              <a:gd name="T42" fmla="*/ 376 w 3280"/>
              <a:gd name="T43" fmla="*/ 5592 h 6324"/>
              <a:gd name="T44" fmla="*/ 280 w 3280"/>
              <a:gd name="T45" fmla="*/ 5964 h 6324"/>
              <a:gd name="T46" fmla="*/ 196 w 3280"/>
              <a:gd name="T47" fmla="*/ 6324 h 6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80" h="6324">
                <a:moveTo>
                  <a:pt x="3280" y="0"/>
                </a:moveTo>
                <a:cubicBezTo>
                  <a:pt x="3191" y="112"/>
                  <a:pt x="3102" y="224"/>
                  <a:pt x="3004" y="396"/>
                </a:cubicBezTo>
                <a:cubicBezTo>
                  <a:pt x="2906" y="568"/>
                  <a:pt x="2786" y="848"/>
                  <a:pt x="2692" y="1032"/>
                </a:cubicBezTo>
                <a:cubicBezTo>
                  <a:pt x="2598" y="1216"/>
                  <a:pt x="2538" y="1352"/>
                  <a:pt x="2440" y="1500"/>
                </a:cubicBezTo>
                <a:cubicBezTo>
                  <a:pt x="2342" y="1648"/>
                  <a:pt x="2220" y="1792"/>
                  <a:pt x="2104" y="1920"/>
                </a:cubicBezTo>
                <a:cubicBezTo>
                  <a:pt x="1988" y="2048"/>
                  <a:pt x="1856" y="2180"/>
                  <a:pt x="1744" y="2268"/>
                </a:cubicBezTo>
                <a:cubicBezTo>
                  <a:pt x="1632" y="2356"/>
                  <a:pt x="1528" y="2418"/>
                  <a:pt x="1432" y="2448"/>
                </a:cubicBezTo>
                <a:cubicBezTo>
                  <a:pt x="1336" y="2478"/>
                  <a:pt x="1258" y="2456"/>
                  <a:pt x="1168" y="2448"/>
                </a:cubicBezTo>
                <a:cubicBezTo>
                  <a:pt x="1078" y="2440"/>
                  <a:pt x="966" y="2414"/>
                  <a:pt x="892" y="2400"/>
                </a:cubicBezTo>
                <a:cubicBezTo>
                  <a:pt x="818" y="2386"/>
                  <a:pt x="760" y="2352"/>
                  <a:pt x="724" y="2364"/>
                </a:cubicBezTo>
                <a:cubicBezTo>
                  <a:pt x="688" y="2376"/>
                  <a:pt x="676" y="2414"/>
                  <a:pt x="676" y="2472"/>
                </a:cubicBezTo>
                <a:cubicBezTo>
                  <a:pt x="676" y="2530"/>
                  <a:pt x="746" y="2624"/>
                  <a:pt x="724" y="2712"/>
                </a:cubicBezTo>
                <a:cubicBezTo>
                  <a:pt x="702" y="2800"/>
                  <a:pt x="622" y="2904"/>
                  <a:pt x="544" y="3000"/>
                </a:cubicBezTo>
                <a:cubicBezTo>
                  <a:pt x="466" y="3096"/>
                  <a:pt x="328" y="3198"/>
                  <a:pt x="256" y="3288"/>
                </a:cubicBezTo>
                <a:cubicBezTo>
                  <a:pt x="184" y="3378"/>
                  <a:pt x="150" y="3462"/>
                  <a:pt x="112" y="3540"/>
                </a:cubicBezTo>
                <a:cubicBezTo>
                  <a:pt x="74" y="3618"/>
                  <a:pt x="42" y="3670"/>
                  <a:pt x="28" y="3756"/>
                </a:cubicBezTo>
                <a:cubicBezTo>
                  <a:pt x="14" y="3842"/>
                  <a:pt x="0" y="3940"/>
                  <a:pt x="28" y="4056"/>
                </a:cubicBezTo>
                <a:cubicBezTo>
                  <a:pt x="56" y="4172"/>
                  <a:pt x="128" y="4354"/>
                  <a:pt x="196" y="4452"/>
                </a:cubicBezTo>
                <a:cubicBezTo>
                  <a:pt x="264" y="4550"/>
                  <a:pt x="398" y="4562"/>
                  <a:pt x="436" y="4644"/>
                </a:cubicBezTo>
                <a:cubicBezTo>
                  <a:pt x="474" y="4726"/>
                  <a:pt x="438" y="4832"/>
                  <a:pt x="424" y="4944"/>
                </a:cubicBezTo>
                <a:cubicBezTo>
                  <a:pt x="410" y="5056"/>
                  <a:pt x="360" y="5208"/>
                  <a:pt x="352" y="5316"/>
                </a:cubicBezTo>
                <a:cubicBezTo>
                  <a:pt x="344" y="5424"/>
                  <a:pt x="388" y="5484"/>
                  <a:pt x="376" y="5592"/>
                </a:cubicBezTo>
                <a:cubicBezTo>
                  <a:pt x="364" y="5700"/>
                  <a:pt x="310" y="5842"/>
                  <a:pt x="280" y="5964"/>
                </a:cubicBezTo>
                <a:cubicBezTo>
                  <a:pt x="250" y="6086"/>
                  <a:pt x="223" y="6205"/>
                  <a:pt x="196" y="63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4" name="Freeform 366"/>
          <p:cNvSpPr>
            <a:spLocks/>
          </p:cNvSpPr>
          <p:nvPr/>
        </p:nvSpPr>
        <p:spPr bwMode="auto">
          <a:xfrm>
            <a:off x="3525839" y="2514601"/>
            <a:ext cx="2892425" cy="2397125"/>
          </a:xfrm>
          <a:custGeom>
            <a:avLst/>
            <a:gdLst>
              <a:gd name="T0" fmla="*/ 5508 w 5508"/>
              <a:gd name="T1" fmla="*/ 0 h 6028"/>
              <a:gd name="T2" fmla="*/ 5424 w 5508"/>
              <a:gd name="T3" fmla="*/ 264 h 6028"/>
              <a:gd name="T4" fmla="*/ 5280 w 5508"/>
              <a:gd name="T5" fmla="*/ 432 h 6028"/>
              <a:gd name="T6" fmla="*/ 4980 w 5508"/>
              <a:gd name="T7" fmla="*/ 588 h 6028"/>
              <a:gd name="T8" fmla="*/ 4716 w 5508"/>
              <a:gd name="T9" fmla="*/ 732 h 6028"/>
              <a:gd name="T10" fmla="*/ 4476 w 5508"/>
              <a:gd name="T11" fmla="*/ 876 h 6028"/>
              <a:gd name="T12" fmla="*/ 4308 w 5508"/>
              <a:gd name="T13" fmla="*/ 1092 h 6028"/>
              <a:gd name="T14" fmla="*/ 4200 w 5508"/>
              <a:gd name="T15" fmla="*/ 1704 h 6028"/>
              <a:gd name="T16" fmla="*/ 4296 w 5508"/>
              <a:gd name="T17" fmla="*/ 2124 h 6028"/>
              <a:gd name="T18" fmla="*/ 4356 w 5508"/>
              <a:gd name="T19" fmla="*/ 2544 h 6028"/>
              <a:gd name="T20" fmla="*/ 4464 w 5508"/>
              <a:gd name="T21" fmla="*/ 2880 h 6028"/>
              <a:gd name="T22" fmla="*/ 4620 w 5508"/>
              <a:gd name="T23" fmla="*/ 3072 h 6028"/>
              <a:gd name="T24" fmla="*/ 4668 w 5508"/>
              <a:gd name="T25" fmla="*/ 3444 h 6028"/>
              <a:gd name="T26" fmla="*/ 4620 w 5508"/>
              <a:gd name="T27" fmla="*/ 4152 h 6028"/>
              <a:gd name="T28" fmla="*/ 4620 w 5508"/>
              <a:gd name="T29" fmla="*/ 4344 h 6028"/>
              <a:gd name="T30" fmla="*/ 4356 w 5508"/>
              <a:gd name="T31" fmla="*/ 4524 h 6028"/>
              <a:gd name="T32" fmla="*/ 4188 w 5508"/>
              <a:gd name="T33" fmla="*/ 4716 h 6028"/>
              <a:gd name="T34" fmla="*/ 3984 w 5508"/>
              <a:gd name="T35" fmla="*/ 5148 h 6028"/>
              <a:gd name="T36" fmla="*/ 3708 w 5508"/>
              <a:gd name="T37" fmla="*/ 5640 h 6028"/>
              <a:gd name="T38" fmla="*/ 3420 w 5508"/>
              <a:gd name="T39" fmla="*/ 5904 h 6028"/>
              <a:gd name="T40" fmla="*/ 2952 w 5508"/>
              <a:gd name="T41" fmla="*/ 6024 h 6028"/>
              <a:gd name="T42" fmla="*/ 2616 w 5508"/>
              <a:gd name="T43" fmla="*/ 5928 h 6028"/>
              <a:gd name="T44" fmla="*/ 2352 w 5508"/>
              <a:gd name="T45" fmla="*/ 5712 h 6028"/>
              <a:gd name="T46" fmla="*/ 2088 w 5508"/>
              <a:gd name="T47" fmla="*/ 5388 h 6028"/>
              <a:gd name="T48" fmla="*/ 1884 w 5508"/>
              <a:gd name="T49" fmla="*/ 4956 h 6028"/>
              <a:gd name="T50" fmla="*/ 1728 w 5508"/>
              <a:gd name="T51" fmla="*/ 4644 h 6028"/>
              <a:gd name="T52" fmla="*/ 1620 w 5508"/>
              <a:gd name="T53" fmla="*/ 4476 h 6028"/>
              <a:gd name="T54" fmla="*/ 1548 w 5508"/>
              <a:gd name="T55" fmla="*/ 4272 h 6028"/>
              <a:gd name="T56" fmla="*/ 1500 w 5508"/>
              <a:gd name="T57" fmla="*/ 4104 h 6028"/>
              <a:gd name="T58" fmla="*/ 1416 w 5508"/>
              <a:gd name="T59" fmla="*/ 3936 h 6028"/>
              <a:gd name="T60" fmla="*/ 1320 w 5508"/>
              <a:gd name="T61" fmla="*/ 4092 h 6028"/>
              <a:gd name="T62" fmla="*/ 1128 w 5508"/>
              <a:gd name="T63" fmla="*/ 4092 h 6028"/>
              <a:gd name="T64" fmla="*/ 1044 w 5508"/>
              <a:gd name="T65" fmla="*/ 4308 h 6028"/>
              <a:gd name="T66" fmla="*/ 768 w 5508"/>
              <a:gd name="T67" fmla="*/ 4440 h 6028"/>
              <a:gd name="T68" fmla="*/ 372 w 5508"/>
              <a:gd name="T69" fmla="*/ 4548 h 6028"/>
              <a:gd name="T70" fmla="*/ 0 w 5508"/>
              <a:gd name="T71" fmla="*/ 4584 h 6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8" h="6028">
                <a:moveTo>
                  <a:pt x="5508" y="0"/>
                </a:moveTo>
                <a:cubicBezTo>
                  <a:pt x="5485" y="96"/>
                  <a:pt x="5462" y="192"/>
                  <a:pt x="5424" y="264"/>
                </a:cubicBezTo>
                <a:cubicBezTo>
                  <a:pt x="5386" y="336"/>
                  <a:pt x="5354" y="378"/>
                  <a:pt x="5280" y="432"/>
                </a:cubicBezTo>
                <a:cubicBezTo>
                  <a:pt x="5206" y="486"/>
                  <a:pt x="5074" y="538"/>
                  <a:pt x="4980" y="588"/>
                </a:cubicBezTo>
                <a:cubicBezTo>
                  <a:pt x="4886" y="638"/>
                  <a:pt x="4800" y="684"/>
                  <a:pt x="4716" y="732"/>
                </a:cubicBezTo>
                <a:cubicBezTo>
                  <a:pt x="4632" y="780"/>
                  <a:pt x="4544" y="816"/>
                  <a:pt x="4476" y="876"/>
                </a:cubicBezTo>
                <a:cubicBezTo>
                  <a:pt x="4408" y="936"/>
                  <a:pt x="4354" y="954"/>
                  <a:pt x="4308" y="1092"/>
                </a:cubicBezTo>
                <a:cubicBezTo>
                  <a:pt x="4262" y="1230"/>
                  <a:pt x="4202" y="1532"/>
                  <a:pt x="4200" y="1704"/>
                </a:cubicBezTo>
                <a:cubicBezTo>
                  <a:pt x="4198" y="1876"/>
                  <a:pt x="4270" y="1984"/>
                  <a:pt x="4296" y="2124"/>
                </a:cubicBezTo>
                <a:cubicBezTo>
                  <a:pt x="4322" y="2264"/>
                  <a:pt x="4328" y="2418"/>
                  <a:pt x="4356" y="2544"/>
                </a:cubicBezTo>
                <a:cubicBezTo>
                  <a:pt x="4384" y="2670"/>
                  <a:pt x="4420" y="2792"/>
                  <a:pt x="4464" y="2880"/>
                </a:cubicBezTo>
                <a:cubicBezTo>
                  <a:pt x="4508" y="2968"/>
                  <a:pt x="4586" y="2978"/>
                  <a:pt x="4620" y="3072"/>
                </a:cubicBezTo>
                <a:cubicBezTo>
                  <a:pt x="4654" y="3166"/>
                  <a:pt x="4668" y="3264"/>
                  <a:pt x="4668" y="3444"/>
                </a:cubicBezTo>
                <a:cubicBezTo>
                  <a:pt x="4668" y="3624"/>
                  <a:pt x="4628" y="4002"/>
                  <a:pt x="4620" y="4152"/>
                </a:cubicBezTo>
                <a:cubicBezTo>
                  <a:pt x="4612" y="4302"/>
                  <a:pt x="4664" y="4282"/>
                  <a:pt x="4620" y="4344"/>
                </a:cubicBezTo>
                <a:cubicBezTo>
                  <a:pt x="4576" y="4406"/>
                  <a:pt x="4428" y="4462"/>
                  <a:pt x="4356" y="4524"/>
                </a:cubicBezTo>
                <a:cubicBezTo>
                  <a:pt x="4284" y="4586"/>
                  <a:pt x="4250" y="4612"/>
                  <a:pt x="4188" y="4716"/>
                </a:cubicBezTo>
                <a:cubicBezTo>
                  <a:pt x="4126" y="4820"/>
                  <a:pt x="4064" y="4994"/>
                  <a:pt x="3984" y="5148"/>
                </a:cubicBezTo>
                <a:cubicBezTo>
                  <a:pt x="3904" y="5302"/>
                  <a:pt x="3802" y="5514"/>
                  <a:pt x="3708" y="5640"/>
                </a:cubicBezTo>
                <a:cubicBezTo>
                  <a:pt x="3614" y="5766"/>
                  <a:pt x="3546" y="5840"/>
                  <a:pt x="3420" y="5904"/>
                </a:cubicBezTo>
                <a:cubicBezTo>
                  <a:pt x="3294" y="5968"/>
                  <a:pt x="3086" y="6020"/>
                  <a:pt x="2952" y="6024"/>
                </a:cubicBezTo>
                <a:cubicBezTo>
                  <a:pt x="2818" y="6028"/>
                  <a:pt x="2716" y="5980"/>
                  <a:pt x="2616" y="5928"/>
                </a:cubicBezTo>
                <a:cubicBezTo>
                  <a:pt x="2516" y="5876"/>
                  <a:pt x="2440" y="5802"/>
                  <a:pt x="2352" y="5712"/>
                </a:cubicBezTo>
                <a:cubicBezTo>
                  <a:pt x="2264" y="5622"/>
                  <a:pt x="2166" y="5514"/>
                  <a:pt x="2088" y="5388"/>
                </a:cubicBezTo>
                <a:cubicBezTo>
                  <a:pt x="2010" y="5262"/>
                  <a:pt x="1944" y="5080"/>
                  <a:pt x="1884" y="4956"/>
                </a:cubicBezTo>
                <a:cubicBezTo>
                  <a:pt x="1824" y="4832"/>
                  <a:pt x="1772" y="4724"/>
                  <a:pt x="1728" y="4644"/>
                </a:cubicBezTo>
                <a:cubicBezTo>
                  <a:pt x="1684" y="4564"/>
                  <a:pt x="1650" y="4538"/>
                  <a:pt x="1620" y="4476"/>
                </a:cubicBezTo>
                <a:cubicBezTo>
                  <a:pt x="1590" y="4414"/>
                  <a:pt x="1568" y="4334"/>
                  <a:pt x="1548" y="4272"/>
                </a:cubicBezTo>
                <a:cubicBezTo>
                  <a:pt x="1528" y="4210"/>
                  <a:pt x="1522" y="4160"/>
                  <a:pt x="1500" y="4104"/>
                </a:cubicBezTo>
                <a:cubicBezTo>
                  <a:pt x="1478" y="4048"/>
                  <a:pt x="1446" y="3938"/>
                  <a:pt x="1416" y="3936"/>
                </a:cubicBezTo>
                <a:cubicBezTo>
                  <a:pt x="1386" y="3934"/>
                  <a:pt x="1368" y="4066"/>
                  <a:pt x="1320" y="4092"/>
                </a:cubicBezTo>
                <a:cubicBezTo>
                  <a:pt x="1272" y="4118"/>
                  <a:pt x="1174" y="4056"/>
                  <a:pt x="1128" y="4092"/>
                </a:cubicBezTo>
                <a:cubicBezTo>
                  <a:pt x="1082" y="4128"/>
                  <a:pt x="1104" y="4250"/>
                  <a:pt x="1044" y="4308"/>
                </a:cubicBezTo>
                <a:cubicBezTo>
                  <a:pt x="984" y="4366"/>
                  <a:pt x="880" y="4400"/>
                  <a:pt x="768" y="4440"/>
                </a:cubicBezTo>
                <a:cubicBezTo>
                  <a:pt x="656" y="4480"/>
                  <a:pt x="500" y="4524"/>
                  <a:pt x="372" y="4548"/>
                </a:cubicBezTo>
                <a:cubicBezTo>
                  <a:pt x="244" y="4572"/>
                  <a:pt x="122" y="4578"/>
                  <a:pt x="0" y="45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5" name="Freeform 367"/>
          <p:cNvSpPr>
            <a:spLocks/>
          </p:cNvSpPr>
          <p:nvPr/>
        </p:nvSpPr>
        <p:spPr bwMode="auto">
          <a:xfrm>
            <a:off x="6538914" y="23813"/>
            <a:ext cx="2073275" cy="2705100"/>
          </a:xfrm>
          <a:custGeom>
            <a:avLst/>
            <a:gdLst>
              <a:gd name="T0" fmla="*/ 3948 w 3948"/>
              <a:gd name="T1" fmla="*/ 0 h 6800"/>
              <a:gd name="T2" fmla="*/ 3552 w 3948"/>
              <a:gd name="T3" fmla="*/ 120 h 6800"/>
              <a:gd name="T4" fmla="*/ 3276 w 3948"/>
              <a:gd name="T5" fmla="*/ 396 h 6800"/>
              <a:gd name="T6" fmla="*/ 3024 w 3948"/>
              <a:gd name="T7" fmla="*/ 696 h 6800"/>
              <a:gd name="T8" fmla="*/ 2724 w 3948"/>
              <a:gd name="T9" fmla="*/ 1020 h 6800"/>
              <a:gd name="T10" fmla="*/ 2496 w 3948"/>
              <a:gd name="T11" fmla="*/ 1284 h 6800"/>
              <a:gd name="T12" fmla="*/ 2304 w 3948"/>
              <a:gd name="T13" fmla="*/ 1320 h 6800"/>
              <a:gd name="T14" fmla="*/ 2364 w 3948"/>
              <a:gd name="T15" fmla="*/ 1464 h 6800"/>
              <a:gd name="T16" fmla="*/ 2460 w 3948"/>
              <a:gd name="T17" fmla="*/ 1632 h 6800"/>
              <a:gd name="T18" fmla="*/ 2436 w 3948"/>
              <a:gd name="T19" fmla="*/ 1860 h 6800"/>
              <a:gd name="T20" fmla="*/ 2052 w 3948"/>
              <a:gd name="T21" fmla="*/ 2136 h 6800"/>
              <a:gd name="T22" fmla="*/ 1800 w 3948"/>
              <a:gd name="T23" fmla="*/ 2448 h 6800"/>
              <a:gd name="T24" fmla="*/ 1632 w 3948"/>
              <a:gd name="T25" fmla="*/ 2844 h 6800"/>
              <a:gd name="T26" fmla="*/ 1524 w 3948"/>
              <a:gd name="T27" fmla="*/ 3072 h 6800"/>
              <a:gd name="T28" fmla="*/ 1176 w 3948"/>
              <a:gd name="T29" fmla="*/ 3180 h 6800"/>
              <a:gd name="T30" fmla="*/ 792 w 3948"/>
              <a:gd name="T31" fmla="*/ 3276 h 6800"/>
              <a:gd name="T32" fmla="*/ 504 w 3948"/>
              <a:gd name="T33" fmla="*/ 3612 h 6800"/>
              <a:gd name="T34" fmla="*/ 288 w 3948"/>
              <a:gd name="T35" fmla="*/ 4224 h 6800"/>
              <a:gd name="T36" fmla="*/ 132 w 3948"/>
              <a:gd name="T37" fmla="*/ 4704 h 6800"/>
              <a:gd name="T38" fmla="*/ 156 w 3948"/>
              <a:gd name="T39" fmla="*/ 5172 h 6800"/>
              <a:gd name="T40" fmla="*/ 336 w 3948"/>
              <a:gd name="T41" fmla="*/ 5472 h 6800"/>
              <a:gd name="T42" fmla="*/ 444 w 3948"/>
              <a:gd name="T43" fmla="*/ 5796 h 6800"/>
              <a:gd name="T44" fmla="*/ 276 w 3948"/>
              <a:gd name="T45" fmla="*/ 6384 h 6800"/>
              <a:gd name="T46" fmla="*/ 0 w 3948"/>
              <a:gd name="T47" fmla="*/ 6800 h 6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48" h="6800">
                <a:moveTo>
                  <a:pt x="3948" y="0"/>
                </a:moveTo>
                <a:cubicBezTo>
                  <a:pt x="3806" y="27"/>
                  <a:pt x="3664" y="54"/>
                  <a:pt x="3552" y="120"/>
                </a:cubicBezTo>
                <a:cubicBezTo>
                  <a:pt x="3440" y="186"/>
                  <a:pt x="3364" y="300"/>
                  <a:pt x="3276" y="396"/>
                </a:cubicBezTo>
                <a:cubicBezTo>
                  <a:pt x="3188" y="492"/>
                  <a:pt x="3116" y="592"/>
                  <a:pt x="3024" y="696"/>
                </a:cubicBezTo>
                <a:cubicBezTo>
                  <a:pt x="2932" y="800"/>
                  <a:pt x="2812" y="922"/>
                  <a:pt x="2724" y="1020"/>
                </a:cubicBezTo>
                <a:cubicBezTo>
                  <a:pt x="2636" y="1118"/>
                  <a:pt x="2566" y="1234"/>
                  <a:pt x="2496" y="1284"/>
                </a:cubicBezTo>
                <a:cubicBezTo>
                  <a:pt x="2426" y="1334"/>
                  <a:pt x="2326" y="1290"/>
                  <a:pt x="2304" y="1320"/>
                </a:cubicBezTo>
                <a:cubicBezTo>
                  <a:pt x="2282" y="1350"/>
                  <a:pt x="2338" y="1412"/>
                  <a:pt x="2364" y="1464"/>
                </a:cubicBezTo>
                <a:cubicBezTo>
                  <a:pt x="2390" y="1516"/>
                  <a:pt x="2448" y="1566"/>
                  <a:pt x="2460" y="1632"/>
                </a:cubicBezTo>
                <a:cubicBezTo>
                  <a:pt x="2472" y="1698"/>
                  <a:pt x="2504" y="1776"/>
                  <a:pt x="2436" y="1860"/>
                </a:cubicBezTo>
                <a:cubicBezTo>
                  <a:pt x="2368" y="1944"/>
                  <a:pt x="2158" y="2038"/>
                  <a:pt x="2052" y="2136"/>
                </a:cubicBezTo>
                <a:cubicBezTo>
                  <a:pt x="1946" y="2234"/>
                  <a:pt x="1870" y="2330"/>
                  <a:pt x="1800" y="2448"/>
                </a:cubicBezTo>
                <a:cubicBezTo>
                  <a:pt x="1730" y="2566"/>
                  <a:pt x="1678" y="2740"/>
                  <a:pt x="1632" y="2844"/>
                </a:cubicBezTo>
                <a:cubicBezTo>
                  <a:pt x="1586" y="2948"/>
                  <a:pt x="1600" y="3016"/>
                  <a:pt x="1524" y="3072"/>
                </a:cubicBezTo>
                <a:cubicBezTo>
                  <a:pt x="1448" y="3128"/>
                  <a:pt x="1298" y="3146"/>
                  <a:pt x="1176" y="3180"/>
                </a:cubicBezTo>
                <a:cubicBezTo>
                  <a:pt x="1054" y="3214"/>
                  <a:pt x="904" y="3204"/>
                  <a:pt x="792" y="3276"/>
                </a:cubicBezTo>
                <a:cubicBezTo>
                  <a:pt x="680" y="3348"/>
                  <a:pt x="588" y="3454"/>
                  <a:pt x="504" y="3612"/>
                </a:cubicBezTo>
                <a:cubicBezTo>
                  <a:pt x="420" y="3770"/>
                  <a:pt x="350" y="4042"/>
                  <a:pt x="288" y="4224"/>
                </a:cubicBezTo>
                <a:cubicBezTo>
                  <a:pt x="226" y="4406"/>
                  <a:pt x="154" y="4546"/>
                  <a:pt x="132" y="4704"/>
                </a:cubicBezTo>
                <a:cubicBezTo>
                  <a:pt x="110" y="4862"/>
                  <a:pt x="122" y="5044"/>
                  <a:pt x="156" y="5172"/>
                </a:cubicBezTo>
                <a:cubicBezTo>
                  <a:pt x="190" y="5300"/>
                  <a:pt x="288" y="5368"/>
                  <a:pt x="336" y="5472"/>
                </a:cubicBezTo>
                <a:cubicBezTo>
                  <a:pt x="384" y="5576"/>
                  <a:pt x="454" y="5644"/>
                  <a:pt x="444" y="5796"/>
                </a:cubicBezTo>
                <a:cubicBezTo>
                  <a:pt x="434" y="5948"/>
                  <a:pt x="350" y="6217"/>
                  <a:pt x="276" y="6384"/>
                </a:cubicBezTo>
                <a:cubicBezTo>
                  <a:pt x="202" y="6551"/>
                  <a:pt x="58" y="6713"/>
                  <a:pt x="0" y="68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6" name="Freeform 368"/>
          <p:cNvSpPr>
            <a:spLocks/>
          </p:cNvSpPr>
          <p:nvPr/>
        </p:nvSpPr>
        <p:spPr bwMode="auto">
          <a:xfrm>
            <a:off x="3544888" y="2725739"/>
            <a:ext cx="2995612" cy="2306637"/>
          </a:xfrm>
          <a:custGeom>
            <a:avLst/>
            <a:gdLst>
              <a:gd name="T0" fmla="*/ 5704 w 5704"/>
              <a:gd name="T1" fmla="*/ 0 h 5802"/>
              <a:gd name="T2" fmla="*/ 5484 w 5704"/>
              <a:gd name="T3" fmla="*/ 240 h 5802"/>
              <a:gd name="T4" fmla="*/ 5184 w 5704"/>
              <a:gd name="T5" fmla="*/ 480 h 5802"/>
              <a:gd name="T6" fmla="*/ 4920 w 5704"/>
              <a:gd name="T7" fmla="*/ 804 h 5802"/>
              <a:gd name="T8" fmla="*/ 4776 w 5704"/>
              <a:gd name="T9" fmla="*/ 1296 h 5802"/>
              <a:gd name="T10" fmla="*/ 4776 w 5704"/>
              <a:gd name="T11" fmla="*/ 1836 h 5802"/>
              <a:gd name="T12" fmla="*/ 4788 w 5704"/>
              <a:gd name="T13" fmla="*/ 2568 h 5802"/>
              <a:gd name="T14" fmla="*/ 4776 w 5704"/>
              <a:gd name="T15" fmla="*/ 3084 h 5802"/>
              <a:gd name="T16" fmla="*/ 5004 w 5704"/>
              <a:gd name="T17" fmla="*/ 3672 h 5802"/>
              <a:gd name="T18" fmla="*/ 5124 w 5704"/>
              <a:gd name="T19" fmla="*/ 3864 h 5802"/>
              <a:gd name="T20" fmla="*/ 5136 w 5704"/>
              <a:gd name="T21" fmla="*/ 4152 h 5802"/>
              <a:gd name="T22" fmla="*/ 5076 w 5704"/>
              <a:gd name="T23" fmla="*/ 4452 h 5802"/>
              <a:gd name="T24" fmla="*/ 4956 w 5704"/>
              <a:gd name="T25" fmla="*/ 4632 h 5802"/>
              <a:gd name="T26" fmla="*/ 4380 w 5704"/>
              <a:gd name="T27" fmla="*/ 4908 h 5802"/>
              <a:gd name="T28" fmla="*/ 3924 w 5704"/>
              <a:gd name="T29" fmla="*/ 5088 h 5802"/>
              <a:gd name="T30" fmla="*/ 3672 w 5704"/>
              <a:gd name="T31" fmla="*/ 5328 h 5802"/>
              <a:gd name="T32" fmla="*/ 3456 w 5704"/>
              <a:gd name="T33" fmla="*/ 5532 h 5802"/>
              <a:gd name="T34" fmla="*/ 3108 w 5704"/>
              <a:gd name="T35" fmla="*/ 5760 h 5802"/>
              <a:gd name="T36" fmla="*/ 2580 w 5704"/>
              <a:gd name="T37" fmla="*/ 5784 h 5802"/>
              <a:gd name="T38" fmla="*/ 2292 w 5704"/>
              <a:gd name="T39" fmla="*/ 5700 h 5802"/>
              <a:gd name="T40" fmla="*/ 2052 w 5704"/>
              <a:gd name="T41" fmla="*/ 5520 h 5802"/>
              <a:gd name="T42" fmla="*/ 1944 w 5704"/>
              <a:gd name="T43" fmla="*/ 5352 h 5802"/>
              <a:gd name="T44" fmla="*/ 1788 w 5704"/>
              <a:gd name="T45" fmla="*/ 5148 h 5802"/>
              <a:gd name="T46" fmla="*/ 1668 w 5704"/>
              <a:gd name="T47" fmla="*/ 4944 h 5802"/>
              <a:gd name="T48" fmla="*/ 1572 w 5704"/>
              <a:gd name="T49" fmla="*/ 4704 h 5802"/>
              <a:gd name="T50" fmla="*/ 1512 w 5704"/>
              <a:gd name="T51" fmla="*/ 4488 h 5802"/>
              <a:gd name="T52" fmla="*/ 1452 w 5704"/>
              <a:gd name="T53" fmla="*/ 4248 h 5802"/>
              <a:gd name="T54" fmla="*/ 1428 w 5704"/>
              <a:gd name="T55" fmla="*/ 4068 h 5802"/>
              <a:gd name="T56" fmla="*/ 1356 w 5704"/>
              <a:gd name="T57" fmla="*/ 3948 h 5802"/>
              <a:gd name="T58" fmla="*/ 1236 w 5704"/>
              <a:gd name="T59" fmla="*/ 4152 h 5802"/>
              <a:gd name="T60" fmla="*/ 1116 w 5704"/>
              <a:gd name="T61" fmla="*/ 4056 h 5802"/>
              <a:gd name="T62" fmla="*/ 816 w 5704"/>
              <a:gd name="T63" fmla="*/ 4272 h 5802"/>
              <a:gd name="T64" fmla="*/ 456 w 5704"/>
              <a:gd name="T65" fmla="*/ 4332 h 5802"/>
              <a:gd name="T66" fmla="*/ 96 w 5704"/>
              <a:gd name="T67" fmla="*/ 4404 h 5802"/>
              <a:gd name="T68" fmla="*/ 0 w 5704"/>
              <a:gd name="T69" fmla="*/ 4440 h 5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04" h="5802">
                <a:moveTo>
                  <a:pt x="5704" y="0"/>
                </a:moveTo>
                <a:cubicBezTo>
                  <a:pt x="5668" y="40"/>
                  <a:pt x="5571" y="160"/>
                  <a:pt x="5484" y="240"/>
                </a:cubicBezTo>
                <a:cubicBezTo>
                  <a:pt x="5397" y="320"/>
                  <a:pt x="5278" y="386"/>
                  <a:pt x="5184" y="480"/>
                </a:cubicBezTo>
                <a:cubicBezTo>
                  <a:pt x="5090" y="574"/>
                  <a:pt x="4988" y="668"/>
                  <a:pt x="4920" y="804"/>
                </a:cubicBezTo>
                <a:cubicBezTo>
                  <a:pt x="4852" y="940"/>
                  <a:pt x="4800" y="1124"/>
                  <a:pt x="4776" y="1296"/>
                </a:cubicBezTo>
                <a:cubicBezTo>
                  <a:pt x="4752" y="1468"/>
                  <a:pt x="4774" y="1624"/>
                  <a:pt x="4776" y="1836"/>
                </a:cubicBezTo>
                <a:cubicBezTo>
                  <a:pt x="4778" y="2048"/>
                  <a:pt x="4788" y="2360"/>
                  <a:pt x="4788" y="2568"/>
                </a:cubicBezTo>
                <a:cubicBezTo>
                  <a:pt x="4788" y="2776"/>
                  <a:pt x="4740" y="2900"/>
                  <a:pt x="4776" y="3084"/>
                </a:cubicBezTo>
                <a:cubicBezTo>
                  <a:pt x="4812" y="3268"/>
                  <a:pt x="4946" y="3542"/>
                  <a:pt x="5004" y="3672"/>
                </a:cubicBezTo>
                <a:cubicBezTo>
                  <a:pt x="5062" y="3802"/>
                  <a:pt x="5102" y="3784"/>
                  <a:pt x="5124" y="3864"/>
                </a:cubicBezTo>
                <a:cubicBezTo>
                  <a:pt x="5146" y="3944"/>
                  <a:pt x="5144" y="4054"/>
                  <a:pt x="5136" y="4152"/>
                </a:cubicBezTo>
                <a:cubicBezTo>
                  <a:pt x="5128" y="4250"/>
                  <a:pt x="5106" y="4372"/>
                  <a:pt x="5076" y="4452"/>
                </a:cubicBezTo>
                <a:cubicBezTo>
                  <a:pt x="5046" y="4532"/>
                  <a:pt x="5072" y="4556"/>
                  <a:pt x="4956" y="4632"/>
                </a:cubicBezTo>
                <a:cubicBezTo>
                  <a:pt x="4840" y="4708"/>
                  <a:pt x="4552" y="4832"/>
                  <a:pt x="4380" y="4908"/>
                </a:cubicBezTo>
                <a:cubicBezTo>
                  <a:pt x="4208" y="4984"/>
                  <a:pt x="4042" y="5018"/>
                  <a:pt x="3924" y="5088"/>
                </a:cubicBezTo>
                <a:cubicBezTo>
                  <a:pt x="3806" y="5158"/>
                  <a:pt x="3750" y="5254"/>
                  <a:pt x="3672" y="5328"/>
                </a:cubicBezTo>
                <a:cubicBezTo>
                  <a:pt x="3594" y="5402"/>
                  <a:pt x="3550" y="5460"/>
                  <a:pt x="3456" y="5532"/>
                </a:cubicBezTo>
                <a:cubicBezTo>
                  <a:pt x="3362" y="5604"/>
                  <a:pt x="3254" y="5718"/>
                  <a:pt x="3108" y="5760"/>
                </a:cubicBezTo>
                <a:cubicBezTo>
                  <a:pt x="2962" y="5802"/>
                  <a:pt x="2716" y="5794"/>
                  <a:pt x="2580" y="5784"/>
                </a:cubicBezTo>
                <a:cubicBezTo>
                  <a:pt x="2444" y="5774"/>
                  <a:pt x="2380" y="5744"/>
                  <a:pt x="2292" y="5700"/>
                </a:cubicBezTo>
                <a:cubicBezTo>
                  <a:pt x="2204" y="5656"/>
                  <a:pt x="2110" y="5578"/>
                  <a:pt x="2052" y="5520"/>
                </a:cubicBezTo>
                <a:cubicBezTo>
                  <a:pt x="1994" y="5462"/>
                  <a:pt x="1988" y="5414"/>
                  <a:pt x="1944" y="5352"/>
                </a:cubicBezTo>
                <a:cubicBezTo>
                  <a:pt x="1900" y="5290"/>
                  <a:pt x="1834" y="5216"/>
                  <a:pt x="1788" y="5148"/>
                </a:cubicBezTo>
                <a:cubicBezTo>
                  <a:pt x="1742" y="5080"/>
                  <a:pt x="1704" y="5018"/>
                  <a:pt x="1668" y="4944"/>
                </a:cubicBezTo>
                <a:cubicBezTo>
                  <a:pt x="1632" y="4870"/>
                  <a:pt x="1598" y="4780"/>
                  <a:pt x="1572" y="4704"/>
                </a:cubicBezTo>
                <a:cubicBezTo>
                  <a:pt x="1546" y="4628"/>
                  <a:pt x="1532" y="4564"/>
                  <a:pt x="1512" y="4488"/>
                </a:cubicBezTo>
                <a:cubicBezTo>
                  <a:pt x="1492" y="4412"/>
                  <a:pt x="1466" y="4318"/>
                  <a:pt x="1452" y="4248"/>
                </a:cubicBezTo>
                <a:cubicBezTo>
                  <a:pt x="1438" y="4178"/>
                  <a:pt x="1444" y="4118"/>
                  <a:pt x="1428" y="4068"/>
                </a:cubicBezTo>
                <a:cubicBezTo>
                  <a:pt x="1412" y="4018"/>
                  <a:pt x="1388" y="3934"/>
                  <a:pt x="1356" y="3948"/>
                </a:cubicBezTo>
                <a:cubicBezTo>
                  <a:pt x="1324" y="3962"/>
                  <a:pt x="1276" y="4134"/>
                  <a:pt x="1236" y="4152"/>
                </a:cubicBezTo>
                <a:cubicBezTo>
                  <a:pt x="1196" y="4170"/>
                  <a:pt x="1186" y="4036"/>
                  <a:pt x="1116" y="4056"/>
                </a:cubicBezTo>
                <a:cubicBezTo>
                  <a:pt x="1046" y="4076"/>
                  <a:pt x="926" y="4226"/>
                  <a:pt x="816" y="4272"/>
                </a:cubicBezTo>
                <a:cubicBezTo>
                  <a:pt x="706" y="4318"/>
                  <a:pt x="576" y="4310"/>
                  <a:pt x="456" y="4332"/>
                </a:cubicBezTo>
                <a:cubicBezTo>
                  <a:pt x="336" y="4354"/>
                  <a:pt x="172" y="4386"/>
                  <a:pt x="96" y="4404"/>
                </a:cubicBezTo>
                <a:cubicBezTo>
                  <a:pt x="20" y="4422"/>
                  <a:pt x="10" y="4431"/>
                  <a:pt x="0" y="444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7" name="Freeform 369"/>
          <p:cNvSpPr>
            <a:spLocks/>
          </p:cNvSpPr>
          <p:nvPr/>
        </p:nvSpPr>
        <p:spPr bwMode="auto">
          <a:xfrm>
            <a:off x="6519864" y="219076"/>
            <a:ext cx="2098675" cy="2703513"/>
          </a:xfrm>
          <a:custGeom>
            <a:avLst/>
            <a:gdLst>
              <a:gd name="T0" fmla="*/ 3996 w 3996"/>
              <a:gd name="T1" fmla="*/ 0 h 6796"/>
              <a:gd name="T2" fmla="*/ 3624 w 3996"/>
              <a:gd name="T3" fmla="*/ 84 h 6796"/>
              <a:gd name="T4" fmla="*/ 3264 w 3996"/>
              <a:gd name="T5" fmla="*/ 336 h 6796"/>
              <a:gd name="T6" fmla="*/ 3072 w 3996"/>
              <a:gd name="T7" fmla="*/ 588 h 6796"/>
              <a:gd name="T8" fmla="*/ 2988 w 3996"/>
              <a:gd name="T9" fmla="*/ 708 h 6796"/>
              <a:gd name="T10" fmla="*/ 2868 w 3996"/>
              <a:gd name="T11" fmla="*/ 876 h 6796"/>
              <a:gd name="T12" fmla="*/ 2580 w 3996"/>
              <a:gd name="T13" fmla="*/ 936 h 6796"/>
              <a:gd name="T14" fmla="*/ 2496 w 3996"/>
              <a:gd name="T15" fmla="*/ 936 h 6796"/>
              <a:gd name="T16" fmla="*/ 2676 w 3996"/>
              <a:gd name="T17" fmla="*/ 1128 h 6796"/>
              <a:gd name="T18" fmla="*/ 2772 w 3996"/>
              <a:gd name="T19" fmla="*/ 1308 h 6796"/>
              <a:gd name="T20" fmla="*/ 2664 w 3996"/>
              <a:gd name="T21" fmla="*/ 1596 h 6796"/>
              <a:gd name="T22" fmla="*/ 2388 w 3996"/>
              <a:gd name="T23" fmla="*/ 1812 h 6796"/>
              <a:gd name="T24" fmla="*/ 2040 w 3996"/>
              <a:gd name="T25" fmla="*/ 2076 h 6796"/>
              <a:gd name="T26" fmla="*/ 1800 w 3996"/>
              <a:gd name="T27" fmla="*/ 2400 h 6796"/>
              <a:gd name="T28" fmla="*/ 1620 w 3996"/>
              <a:gd name="T29" fmla="*/ 2724 h 6796"/>
              <a:gd name="T30" fmla="*/ 1476 w 3996"/>
              <a:gd name="T31" fmla="*/ 3072 h 6796"/>
              <a:gd name="T32" fmla="*/ 1416 w 3996"/>
              <a:gd name="T33" fmla="*/ 3192 h 6796"/>
              <a:gd name="T34" fmla="*/ 1212 w 3996"/>
              <a:gd name="T35" fmla="*/ 3192 h 6796"/>
              <a:gd name="T36" fmla="*/ 876 w 3996"/>
              <a:gd name="T37" fmla="*/ 3252 h 6796"/>
              <a:gd name="T38" fmla="*/ 672 w 3996"/>
              <a:gd name="T39" fmla="*/ 3432 h 6796"/>
              <a:gd name="T40" fmla="*/ 600 w 3996"/>
              <a:gd name="T41" fmla="*/ 3888 h 6796"/>
              <a:gd name="T42" fmla="*/ 684 w 3996"/>
              <a:gd name="T43" fmla="*/ 4716 h 6796"/>
              <a:gd name="T44" fmla="*/ 672 w 3996"/>
              <a:gd name="T45" fmla="*/ 5436 h 6796"/>
              <a:gd name="T46" fmla="*/ 408 w 3996"/>
              <a:gd name="T47" fmla="*/ 6192 h 6796"/>
              <a:gd name="T48" fmla="*/ 144 w 3996"/>
              <a:gd name="T49" fmla="*/ 6648 h 6796"/>
              <a:gd name="T50" fmla="*/ 0 w 3996"/>
              <a:gd name="T51" fmla="*/ 6796 h 6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6" h="6796">
                <a:moveTo>
                  <a:pt x="3996" y="0"/>
                </a:moveTo>
                <a:cubicBezTo>
                  <a:pt x="3871" y="14"/>
                  <a:pt x="3746" y="28"/>
                  <a:pt x="3624" y="84"/>
                </a:cubicBezTo>
                <a:cubicBezTo>
                  <a:pt x="3502" y="140"/>
                  <a:pt x="3356" y="252"/>
                  <a:pt x="3264" y="336"/>
                </a:cubicBezTo>
                <a:cubicBezTo>
                  <a:pt x="3172" y="420"/>
                  <a:pt x="3118" y="526"/>
                  <a:pt x="3072" y="588"/>
                </a:cubicBezTo>
                <a:cubicBezTo>
                  <a:pt x="3026" y="650"/>
                  <a:pt x="3022" y="660"/>
                  <a:pt x="2988" y="708"/>
                </a:cubicBezTo>
                <a:cubicBezTo>
                  <a:pt x="2954" y="756"/>
                  <a:pt x="2936" y="838"/>
                  <a:pt x="2868" y="876"/>
                </a:cubicBezTo>
                <a:cubicBezTo>
                  <a:pt x="2800" y="914"/>
                  <a:pt x="2642" y="926"/>
                  <a:pt x="2580" y="936"/>
                </a:cubicBezTo>
                <a:cubicBezTo>
                  <a:pt x="2518" y="946"/>
                  <a:pt x="2480" y="904"/>
                  <a:pt x="2496" y="936"/>
                </a:cubicBezTo>
                <a:cubicBezTo>
                  <a:pt x="2512" y="968"/>
                  <a:pt x="2630" y="1066"/>
                  <a:pt x="2676" y="1128"/>
                </a:cubicBezTo>
                <a:cubicBezTo>
                  <a:pt x="2722" y="1190"/>
                  <a:pt x="2774" y="1230"/>
                  <a:pt x="2772" y="1308"/>
                </a:cubicBezTo>
                <a:cubicBezTo>
                  <a:pt x="2770" y="1386"/>
                  <a:pt x="2728" y="1512"/>
                  <a:pt x="2664" y="1596"/>
                </a:cubicBezTo>
                <a:cubicBezTo>
                  <a:pt x="2600" y="1680"/>
                  <a:pt x="2492" y="1732"/>
                  <a:pt x="2388" y="1812"/>
                </a:cubicBezTo>
                <a:cubicBezTo>
                  <a:pt x="2284" y="1892"/>
                  <a:pt x="2138" y="1978"/>
                  <a:pt x="2040" y="2076"/>
                </a:cubicBezTo>
                <a:cubicBezTo>
                  <a:pt x="1942" y="2174"/>
                  <a:pt x="1870" y="2292"/>
                  <a:pt x="1800" y="2400"/>
                </a:cubicBezTo>
                <a:cubicBezTo>
                  <a:pt x="1730" y="2508"/>
                  <a:pt x="1674" y="2612"/>
                  <a:pt x="1620" y="2724"/>
                </a:cubicBezTo>
                <a:cubicBezTo>
                  <a:pt x="1566" y="2836"/>
                  <a:pt x="1510" y="2994"/>
                  <a:pt x="1476" y="3072"/>
                </a:cubicBezTo>
                <a:cubicBezTo>
                  <a:pt x="1442" y="3150"/>
                  <a:pt x="1460" y="3172"/>
                  <a:pt x="1416" y="3192"/>
                </a:cubicBezTo>
                <a:cubicBezTo>
                  <a:pt x="1372" y="3212"/>
                  <a:pt x="1302" y="3182"/>
                  <a:pt x="1212" y="3192"/>
                </a:cubicBezTo>
                <a:cubicBezTo>
                  <a:pt x="1122" y="3202"/>
                  <a:pt x="966" y="3212"/>
                  <a:pt x="876" y="3252"/>
                </a:cubicBezTo>
                <a:cubicBezTo>
                  <a:pt x="786" y="3292"/>
                  <a:pt x="718" y="3326"/>
                  <a:pt x="672" y="3432"/>
                </a:cubicBezTo>
                <a:cubicBezTo>
                  <a:pt x="626" y="3538"/>
                  <a:pt x="598" y="3674"/>
                  <a:pt x="600" y="3888"/>
                </a:cubicBezTo>
                <a:cubicBezTo>
                  <a:pt x="602" y="4102"/>
                  <a:pt x="672" y="4458"/>
                  <a:pt x="684" y="4716"/>
                </a:cubicBezTo>
                <a:cubicBezTo>
                  <a:pt x="696" y="4974"/>
                  <a:pt x="718" y="5190"/>
                  <a:pt x="672" y="5436"/>
                </a:cubicBezTo>
                <a:cubicBezTo>
                  <a:pt x="626" y="5682"/>
                  <a:pt x="496" y="5990"/>
                  <a:pt x="408" y="6192"/>
                </a:cubicBezTo>
                <a:cubicBezTo>
                  <a:pt x="320" y="6394"/>
                  <a:pt x="212" y="6547"/>
                  <a:pt x="144" y="6648"/>
                </a:cubicBezTo>
                <a:cubicBezTo>
                  <a:pt x="76" y="6749"/>
                  <a:pt x="30" y="6765"/>
                  <a:pt x="0" y="67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8" name="Freeform 370"/>
          <p:cNvSpPr>
            <a:spLocks/>
          </p:cNvSpPr>
          <p:nvPr/>
        </p:nvSpPr>
        <p:spPr bwMode="auto">
          <a:xfrm>
            <a:off x="6229350" y="2921000"/>
            <a:ext cx="2395538" cy="2667000"/>
          </a:xfrm>
          <a:custGeom>
            <a:avLst/>
            <a:gdLst>
              <a:gd name="T0" fmla="*/ 552 w 4560"/>
              <a:gd name="T1" fmla="*/ 0 h 6708"/>
              <a:gd name="T2" fmla="*/ 420 w 4560"/>
              <a:gd name="T3" fmla="*/ 156 h 6708"/>
              <a:gd name="T4" fmla="*/ 360 w 4560"/>
              <a:gd name="T5" fmla="*/ 456 h 6708"/>
              <a:gd name="T6" fmla="*/ 276 w 4560"/>
              <a:gd name="T7" fmla="*/ 828 h 6708"/>
              <a:gd name="T8" fmla="*/ 108 w 4560"/>
              <a:gd name="T9" fmla="*/ 1356 h 6708"/>
              <a:gd name="T10" fmla="*/ 12 w 4560"/>
              <a:gd name="T11" fmla="*/ 1728 h 6708"/>
              <a:gd name="T12" fmla="*/ 36 w 4560"/>
              <a:gd name="T13" fmla="*/ 2220 h 6708"/>
              <a:gd name="T14" fmla="*/ 132 w 4560"/>
              <a:gd name="T15" fmla="*/ 2652 h 6708"/>
              <a:gd name="T16" fmla="*/ 516 w 4560"/>
              <a:gd name="T17" fmla="*/ 3408 h 6708"/>
              <a:gd name="T18" fmla="*/ 972 w 4560"/>
              <a:gd name="T19" fmla="*/ 3912 h 6708"/>
              <a:gd name="T20" fmla="*/ 1380 w 4560"/>
              <a:gd name="T21" fmla="*/ 4608 h 6708"/>
              <a:gd name="T22" fmla="*/ 1800 w 4560"/>
              <a:gd name="T23" fmla="*/ 5208 h 6708"/>
              <a:gd name="T24" fmla="*/ 2088 w 4560"/>
              <a:gd name="T25" fmla="*/ 5424 h 6708"/>
              <a:gd name="T26" fmla="*/ 2304 w 4560"/>
              <a:gd name="T27" fmla="*/ 5688 h 6708"/>
              <a:gd name="T28" fmla="*/ 2388 w 4560"/>
              <a:gd name="T29" fmla="*/ 5868 h 6708"/>
              <a:gd name="T30" fmla="*/ 2604 w 4560"/>
              <a:gd name="T31" fmla="*/ 6072 h 6708"/>
              <a:gd name="T32" fmla="*/ 2916 w 4560"/>
              <a:gd name="T33" fmla="*/ 6156 h 6708"/>
              <a:gd name="T34" fmla="*/ 3480 w 4560"/>
              <a:gd name="T35" fmla="*/ 6492 h 6708"/>
              <a:gd name="T36" fmla="*/ 3804 w 4560"/>
              <a:gd name="T37" fmla="*/ 6636 h 6708"/>
              <a:gd name="T38" fmla="*/ 4560 w 4560"/>
              <a:gd name="T39" fmla="*/ 6708 h 6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60" h="6708">
                <a:moveTo>
                  <a:pt x="552" y="0"/>
                </a:moveTo>
                <a:cubicBezTo>
                  <a:pt x="502" y="40"/>
                  <a:pt x="452" y="80"/>
                  <a:pt x="420" y="156"/>
                </a:cubicBezTo>
                <a:cubicBezTo>
                  <a:pt x="388" y="232"/>
                  <a:pt x="384" y="344"/>
                  <a:pt x="360" y="456"/>
                </a:cubicBezTo>
                <a:cubicBezTo>
                  <a:pt x="336" y="568"/>
                  <a:pt x="318" y="678"/>
                  <a:pt x="276" y="828"/>
                </a:cubicBezTo>
                <a:cubicBezTo>
                  <a:pt x="234" y="978"/>
                  <a:pt x="152" y="1206"/>
                  <a:pt x="108" y="1356"/>
                </a:cubicBezTo>
                <a:cubicBezTo>
                  <a:pt x="64" y="1506"/>
                  <a:pt x="24" y="1584"/>
                  <a:pt x="12" y="1728"/>
                </a:cubicBezTo>
                <a:cubicBezTo>
                  <a:pt x="0" y="1872"/>
                  <a:pt x="16" y="2066"/>
                  <a:pt x="36" y="2220"/>
                </a:cubicBezTo>
                <a:cubicBezTo>
                  <a:pt x="56" y="2374"/>
                  <a:pt x="52" y="2454"/>
                  <a:pt x="132" y="2652"/>
                </a:cubicBezTo>
                <a:cubicBezTo>
                  <a:pt x="212" y="2850"/>
                  <a:pt x="376" y="3198"/>
                  <a:pt x="516" y="3408"/>
                </a:cubicBezTo>
                <a:cubicBezTo>
                  <a:pt x="656" y="3618"/>
                  <a:pt x="828" y="3712"/>
                  <a:pt x="972" y="3912"/>
                </a:cubicBezTo>
                <a:cubicBezTo>
                  <a:pt x="1116" y="4112"/>
                  <a:pt x="1242" y="4392"/>
                  <a:pt x="1380" y="4608"/>
                </a:cubicBezTo>
                <a:cubicBezTo>
                  <a:pt x="1518" y="4824"/>
                  <a:pt x="1682" y="5072"/>
                  <a:pt x="1800" y="5208"/>
                </a:cubicBezTo>
                <a:cubicBezTo>
                  <a:pt x="1918" y="5344"/>
                  <a:pt x="2004" y="5344"/>
                  <a:pt x="2088" y="5424"/>
                </a:cubicBezTo>
                <a:cubicBezTo>
                  <a:pt x="2172" y="5504"/>
                  <a:pt x="2254" y="5614"/>
                  <a:pt x="2304" y="5688"/>
                </a:cubicBezTo>
                <a:cubicBezTo>
                  <a:pt x="2354" y="5762"/>
                  <a:pt x="2338" y="5804"/>
                  <a:pt x="2388" y="5868"/>
                </a:cubicBezTo>
                <a:cubicBezTo>
                  <a:pt x="2438" y="5932"/>
                  <a:pt x="2516" y="6024"/>
                  <a:pt x="2604" y="6072"/>
                </a:cubicBezTo>
                <a:cubicBezTo>
                  <a:pt x="2692" y="6120"/>
                  <a:pt x="2770" y="6086"/>
                  <a:pt x="2916" y="6156"/>
                </a:cubicBezTo>
                <a:cubicBezTo>
                  <a:pt x="3062" y="6226"/>
                  <a:pt x="3332" y="6412"/>
                  <a:pt x="3480" y="6492"/>
                </a:cubicBezTo>
                <a:cubicBezTo>
                  <a:pt x="3628" y="6572"/>
                  <a:pt x="3624" y="6600"/>
                  <a:pt x="3804" y="6636"/>
                </a:cubicBezTo>
                <a:cubicBezTo>
                  <a:pt x="3984" y="6672"/>
                  <a:pt x="4403" y="6693"/>
                  <a:pt x="4560" y="67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39" name="Freeform 371"/>
          <p:cNvSpPr>
            <a:spLocks/>
          </p:cNvSpPr>
          <p:nvPr/>
        </p:nvSpPr>
        <p:spPr bwMode="auto">
          <a:xfrm>
            <a:off x="6727826" y="314326"/>
            <a:ext cx="1878013" cy="2606675"/>
          </a:xfrm>
          <a:custGeom>
            <a:avLst/>
            <a:gdLst>
              <a:gd name="T0" fmla="*/ 3576 w 3576"/>
              <a:gd name="T1" fmla="*/ 0 h 6552"/>
              <a:gd name="T2" fmla="*/ 3300 w 3576"/>
              <a:gd name="T3" fmla="*/ 48 h 6552"/>
              <a:gd name="T4" fmla="*/ 3048 w 3576"/>
              <a:gd name="T5" fmla="*/ 240 h 6552"/>
              <a:gd name="T6" fmla="*/ 2856 w 3576"/>
              <a:gd name="T7" fmla="*/ 492 h 6552"/>
              <a:gd name="T8" fmla="*/ 2712 w 3576"/>
              <a:gd name="T9" fmla="*/ 696 h 6552"/>
              <a:gd name="T10" fmla="*/ 2688 w 3576"/>
              <a:gd name="T11" fmla="*/ 912 h 6552"/>
              <a:gd name="T12" fmla="*/ 2604 w 3576"/>
              <a:gd name="T13" fmla="*/ 936 h 6552"/>
              <a:gd name="T14" fmla="*/ 2484 w 3576"/>
              <a:gd name="T15" fmla="*/ 912 h 6552"/>
              <a:gd name="T16" fmla="*/ 2412 w 3576"/>
              <a:gd name="T17" fmla="*/ 900 h 6552"/>
              <a:gd name="T18" fmla="*/ 2484 w 3576"/>
              <a:gd name="T19" fmla="*/ 1068 h 6552"/>
              <a:gd name="T20" fmla="*/ 2544 w 3576"/>
              <a:gd name="T21" fmla="*/ 1140 h 6552"/>
              <a:gd name="T22" fmla="*/ 2508 w 3576"/>
              <a:gd name="T23" fmla="*/ 1356 h 6552"/>
              <a:gd name="T24" fmla="*/ 2340 w 3576"/>
              <a:gd name="T25" fmla="*/ 1572 h 6552"/>
              <a:gd name="T26" fmla="*/ 1884 w 3576"/>
              <a:gd name="T27" fmla="*/ 1836 h 6552"/>
              <a:gd name="T28" fmla="*/ 1548 w 3576"/>
              <a:gd name="T29" fmla="*/ 2172 h 6552"/>
              <a:gd name="T30" fmla="*/ 1212 w 3576"/>
              <a:gd name="T31" fmla="*/ 2808 h 6552"/>
              <a:gd name="T32" fmla="*/ 1068 w 3576"/>
              <a:gd name="T33" fmla="*/ 3024 h 6552"/>
              <a:gd name="T34" fmla="*/ 924 w 3576"/>
              <a:gd name="T35" fmla="*/ 3732 h 6552"/>
              <a:gd name="T36" fmla="*/ 780 w 3576"/>
              <a:gd name="T37" fmla="*/ 4608 h 6552"/>
              <a:gd name="T38" fmla="*/ 480 w 3576"/>
              <a:gd name="T39" fmla="*/ 5688 h 6552"/>
              <a:gd name="T40" fmla="*/ 144 w 3576"/>
              <a:gd name="T41" fmla="*/ 6360 h 6552"/>
              <a:gd name="T42" fmla="*/ 0 w 3576"/>
              <a:gd name="T43" fmla="*/ 6552 h 6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76" h="6552">
                <a:moveTo>
                  <a:pt x="3576" y="0"/>
                </a:moveTo>
                <a:cubicBezTo>
                  <a:pt x="3482" y="4"/>
                  <a:pt x="3388" y="8"/>
                  <a:pt x="3300" y="48"/>
                </a:cubicBezTo>
                <a:cubicBezTo>
                  <a:pt x="3212" y="88"/>
                  <a:pt x="3122" y="166"/>
                  <a:pt x="3048" y="240"/>
                </a:cubicBezTo>
                <a:cubicBezTo>
                  <a:pt x="2974" y="314"/>
                  <a:pt x="2912" y="416"/>
                  <a:pt x="2856" y="492"/>
                </a:cubicBezTo>
                <a:cubicBezTo>
                  <a:pt x="2800" y="568"/>
                  <a:pt x="2740" y="626"/>
                  <a:pt x="2712" y="696"/>
                </a:cubicBezTo>
                <a:cubicBezTo>
                  <a:pt x="2684" y="766"/>
                  <a:pt x="2706" y="872"/>
                  <a:pt x="2688" y="912"/>
                </a:cubicBezTo>
                <a:cubicBezTo>
                  <a:pt x="2670" y="952"/>
                  <a:pt x="2638" y="936"/>
                  <a:pt x="2604" y="936"/>
                </a:cubicBezTo>
                <a:cubicBezTo>
                  <a:pt x="2570" y="936"/>
                  <a:pt x="2516" y="918"/>
                  <a:pt x="2484" y="912"/>
                </a:cubicBezTo>
                <a:cubicBezTo>
                  <a:pt x="2452" y="906"/>
                  <a:pt x="2412" y="874"/>
                  <a:pt x="2412" y="900"/>
                </a:cubicBezTo>
                <a:cubicBezTo>
                  <a:pt x="2412" y="926"/>
                  <a:pt x="2462" y="1028"/>
                  <a:pt x="2484" y="1068"/>
                </a:cubicBezTo>
                <a:cubicBezTo>
                  <a:pt x="2506" y="1108"/>
                  <a:pt x="2540" y="1092"/>
                  <a:pt x="2544" y="1140"/>
                </a:cubicBezTo>
                <a:cubicBezTo>
                  <a:pt x="2548" y="1188"/>
                  <a:pt x="2542" y="1284"/>
                  <a:pt x="2508" y="1356"/>
                </a:cubicBezTo>
                <a:cubicBezTo>
                  <a:pt x="2474" y="1428"/>
                  <a:pt x="2444" y="1492"/>
                  <a:pt x="2340" y="1572"/>
                </a:cubicBezTo>
                <a:cubicBezTo>
                  <a:pt x="2236" y="1652"/>
                  <a:pt x="2016" y="1736"/>
                  <a:pt x="1884" y="1836"/>
                </a:cubicBezTo>
                <a:cubicBezTo>
                  <a:pt x="1752" y="1936"/>
                  <a:pt x="1660" y="2010"/>
                  <a:pt x="1548" y="2172"/>
                </a:cubicBezTo>
                <a:cubicBezTo>
                  <a:pt x="1436" y="2334"/>
                  <a:pt x="1292" y="2666"/>
                  <a:pt x="1212" y="2808"/>
                </a:cubicBezTo>
                <a:cubicBezTo>
                  <a:pt x="1132" y="2950"/>
                  <a:pt x="1116" y="2870"/>
                  <a:pt x="1068" y="3024"/>
                </a:cubicBezTo>
                <a:cubicBezTo>
                  <a:pt x="1020" y="3178"/>
                  <a:pt x="972" y="3468"/>
                  <a:pt x="924" y="3732"/>
                </a:cubicBezTo>
                <a:cubicBezTo>
                  <a:pt x="876" y="3996"/>
                  <a:pt x="854" y="4282"/>
                  <a:pt x="780" y="4608"/>
                </a:cubicBezTo>
                <a:cubicBezTo>
                  <a:pt x="706" y="4934"/>
                  <a:pt x="586" y="5396"/>
                  <a:pt x="480" y="5688"/>
                </a:cubicBezTo>
                <a:cubicBezTo>
                  <a:pt x="374" y="5980"/>
                  <a:pt x="224" y="6216"/>
                  <a:pt x="144" y="6360"/>
                </a:cubicBezTo>
                <a:cubicBezTo>
                  <a:pt x="64" y="6504"/>
                  <a:pt x="32" y="6528"/>
                  <a:pt x="0" y="65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0" name="Freeform 372"/>
          <p:cNvSpPr>
            <a:spLocks/>
          </p:cNvSpPr>
          <p:nvPr/>
        </p:nvSpPr>
        <p:spPr bwMode="auto">
          <a:xfrm>
            <a:off x="6469064" y="2916239"/>
            <a:ext cx="2162175" cy="2566987"/>
          </a:xfrm>
          <a:custGeom>
            <a:avLst/>
            <a:gdLst>
              <a:gd name="T0" fmla="*/ 504 w 4116"/>
              <a:gd name="T1" fmla="*/ 0 h 6456"/>
              <a:gd name="T2" fmla="*/ 252 w 4116"/>
              <a:gd name="T3" fmla="*/ 552 h 6456"/>
              <a:gd name="T4" fmla="*/ 60 w 4116"/>
              <a:gd name="T5" fmla="*/ 1236 h 6456"/>
              <a:gd name="T6" fmla="*/ 36 w 4116"/>
              <a:gd name="T7" fmla="*/ 1776 h 6456"/>
              <a:gd name="T8" fmla="*/ 276 w 4116"/>
              <a:gd name="T9" fmla="*/ 2676 h 6456"/>
              <a:gd name="T10" fmla="*/ 720 w 4116"/>
              <a:gd name="T11" fmla="*/ 3624 h 6456"/>
              <a:gd name="T12" fmla="*/ 1092 w 4116"/>
              <a:gd name="T13" fmla="*/ 4236 h 6456"/>
              <a:gd name="T14" fmla="*/ 1236 w 4116"/>
              <a:gd name="T15" fmla="*/ 4548 h 6456"/>
              <a:gd name="T16" fmla="*/ 1716 w 4116"/>
              <a:gd name="T17" fmla="*/ 5040 h 6456"/>
              <a:gd name="T18" fmla="*/ 2076 w 4116"/>
              <a:gd name="T19" fmla="*/ 5364 h 6456"/>
              <a:gd name="T20" fmla="*/ 2304 w 4116"/>
              <a:gd name="T21" fmla="*/ 5700 h 6456"/>
              <a:gd name="T22" fmla="*/ 2928 w 4116"/>
              <a:gd name="T23" fmla="*/ 6072 h 6456"/>
              <a:gd name="T24" fmla="*/ 3456 w 4116"/>
              <a:gd name="T25" fmla="*/ 6252 h 6456"/>
              <a:gd name="T26" fmla="*/ 4116 w 4116"/>
              <a:gd name="T27" fmla="*/ 6456 h 6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16" h="6456">
                <a:moveTo>
                  <a:pt x="504" y="0"/>
                </a:moveTo>
                <a:cubicBezTo>
                  <a:pt x="462" y="92"/>
                  <a:pt x="326" y="346"/>
                  <a:pt x="252" y="552"/>
                </a:cubicBezTo>
                <a:cubicBezTo>
                  <a:pt x="178" y="758"/>
                  <a:pt x="96" y="1032"/>
                  <a:pt x="60" y="1236"/>
                </a:cubicBezTo>
                <a:cubicBezTo>
                  <a:pt x="24" y="1440"/>
                  <a:pt x="0" y="1536"/>
                  <a:pt x="36" y="1776"/>
                </a:cubicBezTo>
                <a:cubicBezTo>
                  <a:pt x="72" y="2016"/>
                  <a:pt x="162" y="2368"/>
                  <a:pt x="276" y="2676"/>
                </a:cubicBezTo>
                <a:cubicBezTo>
                  <a:pt x="390" y="2984"/>
                  <a:pt x="584" y="3364"/>
                  <a:pt x="720" y="3624"/>
                </a:cubicBezTo>
                <a:cubicBezTo>
                  <a:pt x="856" y="3884"/>
                  <a:pt x="1006" y="4082"/>
                  <a:pt x="1092" y="4236"/>
                </a:cubicBezTo>
                <a:cubicBezTo>
                  <a:pt x="1178" y="4390"/>
                  <a:pt x="1132" y="4414"/>
                  <a:pt x="1236" y="4548"/>
                </a:cubicBezTo>
                <a:cubicBezTo>
                  <a:pt x="1340" y="4682"/>
                  <a:pt x="1576" y="4904"/>
                  <a:pt x="1716" y="5040"/>
                </a:cubicBezTo>
                <a:cubicBezTo>
                  <a:pt x="1856" y="5176"/>
                  <a:pt x="1978" y="5254"/>
                  <a:pt x="2076" y="5364"/>
                </a:cubicBezTo>
                <a:cubicBezTo>
                  <a:pt x="2174" y="5474"/>
                  <a:pt x="2162" y="5582"/>
                  <a:pt x="2304" y="5700"/>
                </a:cubicBezTo>
                <a:cubicBezTo>
                  <a:pt x="2446" y="5818"/>
                  <a:pt x="2736" y="5980"/>
                  <a:pt x="2928" y="6072"/>
                </a:cubicBezTo>
                <a:cubicBezTo>
                  <a:pt x="3120" y="6164"/>
                  <a:pt x="3258" y="6188"/>
                  <a:pt x="3456" y="6252"/>
                </a:cubicBezTo>
                <a:cubicBezTo>
                  <a:pt x="3654" y="6316"/>
                  <a:pt x="3885" y="6386"/>
                  <a:pt x="4116" y="6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1" name="Freeform 373"/>
          <p:cNvSpPr>
            <a:spLocks/>
          </p:cNvSpPr>
          <p:nvPr/>
        </p:nvSpPr>
        <p:spPr bwMode="auto">
          <a:xfrm>
            <a:off x="6840538" y="454025"/>
            <a:ext cx="1765300" cy="2566988"/>
          </a:xfrm>
          <a:custGeom>
            <a:avLst/>
            <a:gdLst>
              <a:gd name="T0" fmla="*/ 3360 w 3360"/>
              <a:gd name="T1" fmla="*/ 0 h 6456"/>
              <a:gd name="T2" fmla="*/ 3084 w 3360"/>
              <a:gd name="T3" fmla="*/ 108 h 6456"/>
              <a:gd name="T4" fmla="*/ 2880 w 3360"/>
              <a:gd name="T5" fmla="*/ 396 h 6456"/>
              <a:gd name="T6" fmla="*/ 2700 w 3360"/>
              <a:gd name="T7" fmla="*/ 600 h 6456"/>
              <a:gd name="T8" fmla="*/ 2508 w 3360"/>
              <a:gd name="T9" fmla="*/ 744 h 6456"/>
              <a:gd name="T10" fmla="*/ 2592 w 3360"/>
              <a:gd name="T11" fmla="*/ 864 h 6456"/>
              <a:gd name="T12" fmla="*/ 2616 w 3360"/>
              <a:gd name="T13" fmla="*/ 1128 h 6456"/>
              <a:gd name="T14" fmla="*/ 2340 w 3360"/>
              <a:gd name="T15" fmla="*/ 1524 h 6456"/>
              <a:gd name="T16" fmla="*/ 1872 w 3360"/>
              <a:gd name="T17" fmla="*/ 1920 h 6456"/>
              <a:gd name="T18" fmla="*/ 1464 w 3360"/>
              <a:gd name="T19" fmla="*/ 2268 h 6456"/>
              <a:gd name="T20" fmla="*/ 1080 w 3360"/>
              <a:gd name="T21" fmla="*/ 2676 h 6456"/>
              <a:gd name="T22" fmla="*/ 984 w 3360"/>
              <a:gd name="T23" fmla="*/ 2868 h 6456"/>
              <a:gd name="T24" fmla="*/ 852 w 3360"/>
              <a:gd name="T25" fmla="*/ 3288 h 6456"/>
              <a:gd name="T26" fmla="*/ 768 w 3360"/>
              <a:gd name="T27" fmla="*/ 3972 h 6456"/>
              <a:gd name="T28" fmla="*/ 648 w 3360"/>
              <a:gd name="T29" fmla="*/ 4716 h 6456"/>
              <a:gd name="T30" fmla="*/ 420 w 3360"/>
              <a:gd name="T31" fmla="*/ 5472 h 6456"/>
              <a:gd name="T32" fmla="*/ 0 w 3360"/>
              <a:gd name="T33" fmla="*/ 6456 h 6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0" h="6456">
                <a:moveTo>
                  <a:pt x="3360" y="0"/>
                </a:moveTo>
                <a:cubicBezTo>
                  <a:pt x="3262" y="21"/>
                  <a:pt x="3164" y="42"/>
                  <a:pt x="3084" y="108"/>
                </a:cubicBezTo>
                <a:cubicBezTo>
                  <a:pt x="3004" y="174"/>
                  <a:pt x="2944" y="314"/>
                  <a:pt x="2880" y="396"/>
                </a:cubicBezTo>
                <a:cubicBezTo>
                  <a:pt x="2816" y="478"/>
                  <a:pt x="2762" y="542"/>
                  <a:pt x="2700" y="600"/>
                </a:cubicBezTo>
                <a:cubicBezTo>
                  <a:pt x="2638" y="658"/>
                  <a:pt x="2526" y="700"/>
                  <a:pt x="2508" y="744"/>
                </a:cubicBezTo>
                <a:cubicBezTo>
                  <a:pt x="2490" y="788"/>
                  <a:pt x="2574" y="800"/>
                  <a:pt x="2592" y="864"/>
                </a:cubicBezTo>
                <a:cubicBezTo>
                  <a:pt x="2610" y="928"/>
                  <a:pt x="2658" y="1018"/>
                  <a:pt x="2616" y="1128"/>
                </a:cubicBezTo>
                <a:cubicBezTo>
                  <a:pt x="2574" y="1238"/>
                  <a:pt x="2464" y="1392"/>
                  <a:pt x="2340" y="1524"/>
                </a:cubicBezTo>
                <a:cubicBezTo>
                  <a:pt x="2216" y="1656"/>
                  <a:pt x="2018" y="1796"/>
                  <a:pt x="1872" y="1920"/>
                </a:cubicBezTo>
                <a:cubicBezTo>
                  <a:pt x="1726" y="2044"/>
                  <a:pt x="1596" y="2142"/>
                  <a:pt x="1464" y="2268"/>
                </a:cubicBezTo>
                <a:cubicBezTo>
                  <a:pt x="1332" y="2394"/>
                  <a:pt x="1160" y="2576"/>
                  <a:pt x="1080" y="2676"/>
                </a:cubicBezTo>
                <a:cubicBezTo>
                  <a:pt x="1000" y="2776"/>
                  <a:pt x="1022" y="2766"/>
                  <a:pt x="984" y="2868"/>
                </a:cubicBezTo>
                <a:cubicBezTo>
                  <a:pt x="946" y="2970"/>
                  <a:pt x="888" y="3104"/>
                  <a:pt x="852" y="3288"/>
                </a:cubicBezTo>
                <a:cubicBezTo>
                  <a:pt x="816" y="3472"/>
                  <a:pt x="802" y="3734"/>
                  <a:pt x="768" y="3972"/>
                </a:cubicBezTo>
                <a:cubicBezTo>
                  <a:pt x="734" y="4210"/>
                  <a:pt x="706" y="4466"/>
                  <a:pt x="648" y="4716"/>
                </a:cubicBezTo>
                <a:cubicBezTo>
                  <a:pt x="590" y="4966"/>
                  <a:pt x="528" y="5182"/>
                  <a:pt x="420" y="5472"/>
                </a:cubicBezTo>
                <a:cubicBezTo>
                  <a:pt x="312" y="5762"/>
                  <a:pt x="156" y="6109"/>
                  <a:pt x="0" y="6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2" name="Freeform 374"/>
          <p:cNvSpPr>
            <a:spLocks/>
          </p:cNvSpPr>
          <p:nvPr/>
        </p:nvSpPr>
        <p:spPr bwMode="auto">
          <a:xfrm>
            <a:off x="6773864" y="3013075"/>
            <a:ext cx="1863725" cy="2374900"/>
          </a:xfrm>
          <a:custGeom>
            <a:avLst/>
            <a:gdLst>
              <a:gd name="T0" fmla="*/ 135 w 3547"/>
              <a:gd name="T1" fmla="*/ 0 h 5972"/>
              <a:gd name="T2" fmla="*/ 19 w 3547"/>
              <a:gd name="T3" fmla="*/ 416 h 5972"/>
              <a:gd name="T4" fmla="*/ 19 w 3547"/>
              <a:gd name="T5" fmla="*/ 1088 h 5972"/>
              <a:gd name="T6" fmla="*/ 127 w 3547"/>
              <a:gd name="T7" fmla="*/ 2096 h 5972"/>
              <a:gd name="T8" fmla="*/ 403 w 3547"/>
              <a:gd name="T9" fmla="*/ 2732 h 5972"/>
              <a:gd name="T10" fmla="*/ 991 w 3547"/>
              <a:gd name="T11" fmla="*/ 3200 h 5972"/>
              <a:gd name="T12" fmla="*/ 1375 w 3547"/>
              <a:gd name="T13" fmla="*/ 3152 h 5972"/>
              <a:gd name="T14" fmla="*/ 1783 w 3547"/>
              <a:gd name="T15" fmla="*/ 2792 h 5972"/>
              <a:gd name="T16" fmla="*/ 2215 w 3547"/>
              <a:gd name="T17" fmla="*/ 2408 h 5972"/>
              <a:gd name="T18" fmla="*/ 2575 w 3547"/>
              <a:gd name="T19" fmla="*/ 2432 h 5972"/>
              <a:gd name="T20" fmla="*/ 2767 w 3547"/>
              <a:gd name="T21" fmla="*/ 2756 h 5972"/>
              <a:gd name="T22" fmla="*/ 2755 w 3547"/>
              <a:gd name="T23" fmla="*/ 2960 h 5972"/>
              <a:gd name="T24" fmla="*/ 2719 w 3547"/>
              <a:gd name="T25" fmla="*/ 3200 h 5972"/>
              <a:gd name="T26" fmla="*/ 2491 w 3547"/>
              <a:gd name="T27" fmla="*/ 3476 h 5972"/>
              <a:gd name="T28" fmla="*/ 2491 w 3547"/>
              <a:gd name="T29" fmla="*/ 3500 h 5972"/>
              <a:gd name="T30" fmla="*/ 2311 w 3547"/>
              <a:gd name="T31" fmla="*/ 3824 h 5972"/>
              <a:gd name="T32" fmla="*/ 2023 w 3547"/>
              <a:gd name="T33" fmla="*/ 4748 h 5972"/>
              <a:gd name="T34" fmla="*/ 1987 w 3547"/>
              <a:gd name="T35" fmla="*/ 5216 h 5972"/>
              <a:gd name="T36" fmla="*/ 2203 w 3547"/>
              <a:gd name="T37" fmla="*/ 5540 h 5972"/>
              <a:gd name="T38" fmla="*/ 2647 w 3547"/>
              <a:gd name="T39" fmla="*/ 5744 h 5972"/>
              <a:gd name="T40" fmla="*/ 3547 w 3547"/>
              <a:gd name="T41" fmla="*/ 5972 h 5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47" h="5972">
                <a:moveTo>
                  <a:pt x="135" y="0"/>
                </a:moveTo>
                <a:cubicBezTo>
                  <a:pt x="116" y="69"/>
                  <a:pt x="38" y="235"/>
                  <a:pt x="19" y="416"/>
                </a:cubicBezTo>
                <a:cubicBezTo>
                  <a:pt x="0" y="597"/>
                  <a:pt x="1" y="808"/>
                  <a:pt x="19" y="1088"/>
                </a:cubicBezTo>
                <a:cubicBezTo>
                  <a:pt x="37" y="1368"/>
                  <a:pt x="63" y="1822"/>
                  <a:pt x="127" y="2096"/>
                </a:cubicBezTo>
                <a:cubicBezTo>
                  <a:pt x="191" y="2370"/>
                  <a:pt x="259" y="2548"/>
                  <a:pt x="403" y="2732"/>
                </a:cubicBezTo>
                <a:cubicBezTo>
                  <a:pt x="547" y="2916"/>
                  <a:pt x="829" y="3130"/>
                  <a:pt x="991" y="3200"/>
                </a:cubicBezTo>
                <a:cubicBezTo>
                  <a:pt x="1153" y="3270"/>
                  <a:pt x="1243" y="3220"/>
                  <a:pt x="1375" y="3152"/>
                </a:cubicBezTo>
                <a:cubicBezTo>
                  <a:pt x="1507" y="3084"/>
                  <a:pt x="1643" y="2916"/>
                  <a:pt x="1783" y="2792"/>
                </a:cubicBezTo>
                <a:cubicBezTo>
                  <a:pt x="1923" y="2668"/>
                  <a:pt x="2083" y="2468"/>
                  <a:pt x="2215" y="2408"/>
                </a:cubicBezTo>
                <a:cubicBezTo>
                  <a:pt x="2347" y="2348"/>
                  <a:pt x="2483" y="2374"/>
                  <a:pt x="2575" y="2432"/>
                </a:cubicBezTo>
                <a:cubicBezTo>
                  <a:pt x="2667" y="2490"/>
                  <a:pt x="2737" y="2668"/>
                  <a:pt x="2767" y="2756"/>
                </a:cubicBezTo>
                <a:cubicBezTo>
                  <a:pt x="2797" y="2844"/>
                  <a:pt x="2763" y="2886"/>
                  <a:pt x="2755" y="2960"/>
                </a:cubicBezTo>
                <a:cubicBezTo>
                  <a:pt x="2747" y="3034"/>
                  <a:pt x="2763" y="3114"/>
                  <a:pt x="2719" y="3200"/>
                </a:cubicBezTo>
                <a:cubicBezTo>
                  <a:pt x="2675" y="3286"/>
                  <a:pt x="2529" y="3426"/>
                  <a:pt x="2491" y="3476"/>
                </a:cubicBezTo>
                <a:cubicBezTo>
                  <a:pt x="2453" y="3526"/>
                  <a:pt x="2521" y="3442"/>
                  <a:pt x="2491" y="3500"/>
                </a:cubicBezTo>
                <a:cubicBezTo>
                  <a:pt x="2461" y="3558"/>
                  <a:pt x="2389" y="3616"/>
                  <a:pt x="2311" y="3824"/>
                </a:cubicBezTo>
                <a:cubicBezTo>
                  <a:pt x="2233" y="4032"/>
                  <a:pt x="2077" y="4516"/>
                  <a:pt x="2023" y="4748"/>
                </a:cubicBezTo>
                <a:cubicBezTo>
                  <a:pt x="1969" y="4980"/>
                  <a:pt x="1957" y="5084"/>
                  <a:pt x="1987" y="5216"/>
                </a:cubicBezTo>
                <a:cubicBezTo>
                  <a:pt x="2017" y="5348"/>
                  <a:pt x="2093" y="5452"/>
                  <a:pt x="2203" y="5540"/>
                </a:cubicBezTo>
                <a:cubicBezTo>
                  <a:pt x="2313" y="5628"/>
                  <a:pt x="2423" y="5672"/>
                  <a:pt x="2647" y="5744"/>
                </a:cubicBezTo>
                <a:cubicBezTo>
                  <a:pt x="2871" y="5816"/>
                  <a:pt x="3209" y="5894"/>
                  <a:pt x="3547" y="59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3" name="Freeform 375"/>
          <p:cNvSpPr>
            <a:spLocks/>
          </p:cNvSpPr>
          <p:nvPr/>
        </p:nvSpPr>
        <p:spPr bwMode="auto">
          <a:xfrm>
            <a:off x="6840538" y="615950"/>
            <a:ext cx="1778000" cy="2571750"/>
          </a:xfrm>
          <a:custGeom>
            <a:avLst/>
            <a:gdLst>
              <a:gd name="T0" fmla="*/ 3384 w 3384"/>
              <a:gd name="T1" fmla="*/ 0 h 6468"/>
              <a:gd name="T2" fmla="*/ 3216 w 3384"/>
              <a:gd name="T3" fmla="*/ 156 h 6468"/>
              <a:gd name="T4" fmla="*/ 3156 w 3384"/>
              <a:gd name="T5" fmla="*/ 420 h 6468"/>
              <a:gd name="T6" fmla="*/ 2892 w 3384"/>
              <a:gd name="T7" fmla="*/ 852 h 6468"/>
              <a:gd name="T8" fmla="*/ 2304 w 3384"/>
              <a:gd name="T9" fmla="*/ 1536 h 6468"/>
              <a:gd name="T10" fmla="*/ 2088 w 3384"/>
              <a:gd name="T11" fmla="*/ 1740 h 6468"/>
              <a:gd name="T12" fmla="*/ 1980 w 3384"/>
              <a:gd name="T13" fmla="*/ 1944 h 6468"/>
              <a:gd name="T14" fmla="*/ 1908 w 3384"/>
              <a:gd name="T15" fmla="*/ 2052 h 6468"/>
              <a:gd name="T16" fmla="*/ 1536 w 3384"/>
              <a:gd name="T17" fmla="*/ 2256 h 6468"/>
              <a:gd name="T18" fmla="*/ 1332 w 3384"/>
              <a:gd name="T19" fmla="*/ 2520 h 6468"/>
              <a:gd name="T20" fmla="*/ 1236 w 3384"/>
              <a:gd name="T21" fmla="*/ 3096 h 6468"/>
              <a:gd name="T22" fmla="*/ 1188 w 3384"/>
              <a:gd name="T23" fmla="*/ 3876 h 6468"/>
              <a:gd name="T24" fmla="*/ 972 w 3384"/>
              <a:gd name="T25" fmla="*/ 4344 h 6468"/>
              <a:gd name="T26" fmla="*/ 612 w 3384"/>
              <a:gd name="T27" fmla="*/ 4872 h 6468"/>
              <a:gd name="T28" fmla="*/ 300 w 3384"/>
              <a:gd name="T29" fmla="*/ 5604 h 6468"/>
              <a:gd name="T30" fmla="*/ 60 w 3384"/>
              <a:gd name="T31" fmla="*/ 6168 h 6468"/>
              <a:gd name="T32" fmla="*/ 0 w 3384"/>
              <a:gd name="T33" fmla="*/ 6468 h 6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4" h="6468">
                <a:moveTo>
                  <a:pt x="3384" y="0"/>
                </a:moveTo>
                <a:cubicBezTo>
                  <a:pt x="3356" y="26"/>
                  <a:pt x="3254" y="86"/>
                  <a:pt x="3216" y="156"/>
                </a:cubicBezTo>
                <a:cubicBezTo>
                  <a:pt x="3178" y="226"/>
                  <a:pt x="3210" y="304"/>
                  <a:pt x="3156" y="420"/>
                </a:cubicBezTo>
                <a:cubicBezTo>
                  <a:pt x="3102" y="536"/>
                  <a:pt x="3034" y="666"/>
                  <a:pt x="2892" y="852"/>
                </a:cubicBezTo>
                <a:cubicBezTo>
                  <a:pt x="2750" y="1038"/>
                  <a:pt x="2438" y="1388"/>
                  <a:pt x="2304" y="1536"/>
                </a:cubicBezTo>
                <a:cubicBezTo>
                  <a:pt x="2170" y="1684"/>
                  <a:pt x="2142" y="1672"/>
                  <a:pt x="2088" y="1740"/>
                </a:cubicBezTo>
                <a:cubicBezTo>
                  <a:pt x="2034" y="1808"/>
                  <a:pt x="2010" y="1892"/>
                  <a:pt x="1980" y="1944"/>
                </a:cubicBezTo>
                <a:cubicBezTo>
                  <a:pt x="1950" y="1996"/>
                  <a:pt x="1982" y="2000"/>
                  <a:pt x="1908" y="2052"/>
                </a:cubicBezTo>
                <a:cubicBezTo>
                  <a:pt x="1834" y="2104"/>
                  <a:pt x="1632" y="2178"/>
                  <a:pt x="1536" y="2256"/>
                </a:cubicBezTo>
                <a:cubicBezTo>
                  <a:pt x="1440" y="2334"/>
                  <a:pt x="1382" y="2380"/>
                  <a:pt x="1332" y="2520"/>
                </a:cubicBezTo>
                <a:cubicBezTo>
                  <a:pt x="1282" y="2660"/>
                  <a:pt x="1260" y="2870"/>
                  <a:pt x="1236" y="3096"/>
                </a:cubicBezTo>
                <a:cubicBezTo>
                  <a:pt x="1212" y="3322"/>
                  <a:pt x="1232" y="3668"/>
                  <a:pt x="1188" y="3876"/>
                </a:cubicBezTo>
                <a:cubicBezTo>
                  <a:pt x="1144" y="4084"/>
                  <a:pt x="1068" y="4178"/>
                  <a:pt x="972" y="4344"/>
                </a:cubicBezTo>
                <a:cubicBezTo>
                  <a:pt x="876" y="4510"/>
                  <a:pt x="724" y="4662"/>
                  <a:pt x="612" y="4872"/>
                </a:cubicBezTo>
                <a:cubicBezTo>
                  <a:pt x="500" y="5082"/>
                  <a:pt x="392" y="5388"/>
                  <a:pt x="300" y="5604"/>
                </a:cubicBezTo>
                <a:cubicBezTo>
                  <a:pt x="208" y="5820"/>
                  <a:pt x="110" y="6024"/>
                  <a:pt x="60" y="6168"/>
                </a:cubicBezTo>
                <a:cubicBezTo>
                  <a:pt x="10" y="6312"/>
                  <a:pt x="5" y="6390"/>
                  <a:pt x="0" y="64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4" name="Freeform 376"/>
          <p:cNvSpPr>
            <a:spLocks/>
          </p:cNvSpPr>
          <p:nvPr/>
        </p:nvSpPr>
        <p:spPr bwMode="auto">
          <a:xfrm>
            <a:off x="6819900" y="3187701"/>
            <a:ext cx="1785938" cy="2074863"/>
          </a:xfrm>
          <a:custGeom>
            <a:avLst/>
            <a:gdLst>
              <a:gd name="T0" fmla="*/ 42 w 3402"/>
              <a:gd name="T1" fmla="*/ 0 h 5216"/>
              <a:gd name="T2" fmla="*/ 6 w 3402"/>
              <a:gd name="T3" fmla="*/ 492 h 5216"/>
              <a:gd name="T4" fmla="*/ 54 w 3402"/>
              <a:gd name="T5" fmla="*/ 876 h 5216"/>
              <a:gd name="T6" fmla="*/ 330 w 3402"/>
              <a:gd name="T7" fmla="*/ 1404 h 5216"/>
              <a:gd name="T8" fmla="*/ 858 w 3402"/>
              <a:gd name="T9" fmla="*/ 1884 h 5216"/>
              <a:gd name="T10" fmla="*/ 1566 w 3402"/>
              <a:gd name="T11" fmla="*/ 1884 h 5216"/>
              <a:gd name="T12" fmla="*/ 1998 w 3402"/>
              <a:gd name="T13" fmla="*/ 1644 h 5216"/>
              <a:gd name="T14" fmla="*/ 2478 w 3402"/>
              <a:gd name="T15" fmla="*/ 1572 h 5216"/>
              <a:gd name="T16" fmla="*/ 2730 w 3402"/>
              <a:gd name="T17" fmla="*/ 1704 h 5216"/>
              <a:gd name="T18" fmla="*/ 2922 w 3402"/>
              <a:gd name="T19" fmla="*/ 1944 h 5216"/>
              <a:gd name="T20" fmla="*/ 2886 w 3402"/>
              <a:gd name="T21" fmla="*/ 2592 h 5216"/>
              <a:gd name="T22" fmla="*/ 2682 w 3402"/>
              <a:gd name="T23" fmla="*/ 3312 h 5216"/>
              <a:gd name="T24" fmla="*/ 2550 w 3402"/>
              <a:gd name="T25" fmla="*/ 3636 h 5216"/>
              <a:gd name="T26" fmla="*/ 2550 w 3402"/>
              <a:gd name="T27" fmla="*/ 4032 h 5216"/>
              <a:gd name="T28" fmla="*/ 2550 w 3402"/>
              <a:gd name="T29" fmla="*/ 4332 h 5216"/>
              <a:gd name="T30" fmla="*/ 2490 w 3402"/>
              <a:gd name="T31" fmla="*/ 4632 h 5216"/>
              <a:gd name="T32" fmla="*/ 2598 w 3402"/>
              <a:gd name="T33" fmla="*/ 4932 h 5216"/>
              <a:gd name="T34" fmla="*/ 2754 w 3402"/>
              <a:gd name="T35" fmla="*/ 5076 h 5216"/>
              <a:gd name="T36" fmla="*/ 3102 w 3402"/>
              <a:gd name="T37" fmla="*/ 5196 h 5216"/>
              <a:gd name="T38" fmla="*/ 3402 w 3402"/>
              <a:gd name="T39" fmla="*/ 5196 h 5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02" h="5216">
                <a:moveTo>
                  <a:pt x="42" y="0"/>
                </a:moveTo>
                <a:cubicBezTo>
                  <a:pt x="23" y="173"/>
                  <a:pt x="4" y="346"/>
                  <a:pt x="6" y="492"/>
                </a:cubicBezTo>
                <a:cubicBezTo>
                  <a:pt x="8" y="638"/>
                  <a:pt x="0" y="724"/>
                  <a:pt x="54" y="876"/>
                </a:cubicBezTo>
                <a:cubicBezTo>
                  <a:pt x="108" y="1028"/>
                  <a:pt x="196" y="1236"/>
                  <a:pt x="330" y="1404"/>
                </a:cubicBezTo>
                <a:cubicBezTo>
                  <a:pt x="464" y="1572"/>
                  <a:pt x="652" y="1804"/>
                  <a:pt x="858" y="1884"/>
                </a:cubicBezTo>
                <a:cubicBezTo>
                  <a:pt x="1064" y="1964"/>
                  <a:pt x="1376" y="1924"/>
                  <a:pt x="1566" y="1884"/>
                </a:cubicBezTo>
                <a:cubicBezTo>
                  <a:pt x="1756" y="1844"/>
                  <a:pt x="1846" y="1696"/>
                  <a:pt x="1998" y="1644"/>
                </a:cubicBezTo>
                <a:cubicBezTo>
                  <a:pt x="2150" y="1592"/>
                  <a:pt x="2356" y="1562"/>
                  <a:pt x="2478" y="1572"/>
                </a:cubicBezTo>
                <a:cubicBezTo>
                  <a:pt x="2600" y="1582"/>
                  <a:pt x="2656" y="1642"/>
                  <a:pt x="2730" y="1704"/>
                </a:cubicBezTo>
                <a:cubicBezTo>
                  <a:pt x="2804" y="1766"/>
                  <a:pt x="2896" y="1796"/>
                  <a:pt x="2922" y="1944"/>
                </a:cubicBezTo>
                <a:cubicBezTo>
                  <a:pt x="2948" y="2092"/>
                  <a:pt x="2926" y="2364"/>
                  <a:pt x="2886" y="2592"/>
                </a:cubicBezTo>
                <a:cubicBezTo>
                  <a:pt x="2846" y="2820"/>
                  <a:pt x="2738" y="3138"/>
                  <a:pt x="2682" y="3312"/>
                </a:cubicBezTo>
                <a:cubicBezTo>
                  <a:pt x="2626" y="3486"/>
                  <a:pt x="2572" y="3516"/>
                  <a:pt x="2550" y="3636"/>
                </a:cubicBezTo>
                <a:cubicBezTo>
                  <a:pt x="2528" y="3756"/>
                  <a:pt x="2550" y="3916"/>
                  <a:pt x="2550" y="4032"/>
                </a:cubicBezTo>
                <a:cubicBezTo>
                  <a:pt x="2550" y="4148"/>
                  <a:pt x="2560" y="4232"/>
                  <a:pt x="2550" y="4332"/>
                </a:cubicBezTo>
                <a:cubicBezTo>
                  <a:pt x="2540" y="4432"/>
                  <a:pt x="2482" y="4532"/>
                  <a:pt x="2490" y="4632"/>
                </a:cubicBezTo>
                <a:cubicBezTo>
                  <a:pt x="2498" y="4732"/>
                  <a:pt x="2554" y="4858"/>
                  <a:pt x="2598" y="4932"/>
                </a:cubicBezTo>
                <a:cubicBezTo>
                  <a:pt x="2642" y="5006"/>
                  <a:pt x="2670" y="5032"/>
                  <a:pt x="2754" y="5076"/>
                </a:cubicBezTo>
                <a:cubicBezTo>
                  <a:pt x="2838" y="5120"/>
                  <a:pt x="2994" y="5176"/>
                  <a:pt x="3102" y="5196"/>
                </a:cubicBezTo>
                <a:cubicBezTo>
                  <a:pt x="3210" y="5216"/>
                  <a:pt x="3340" y="5196"/>
                  <a:pt x="3402" y="51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5" name="Freeform 377"/>
          <p:cNvSpPr>
            <a:spLocks/>
          </p:cNvSpPr>
          <p:nvPr/>
        </p:nvSpPr>
        <p:spPr bwMode="auto">
          <a:xfrm>
            <a:off x="8228014" y="1206500"/>
            <a:ext cx="409575" cy="649288"/>
          </a:xfrm>
          <a:custGeom>
            <a:avLst/>
            <a:gdLst>
              <a:gd name="T0" fmla="*/ 744 w 780"/>
              <a:gd name="T1" fmla="*/ 16 h 1636"/>
              <a:gd name="T2" fmla="*/ 492 w 780"/>
              <a:gd name="T3" fmla="*/ 28 h 1636"/>
              <a:gd name="T4" fmla="*/ 240 w 780"/>
              <a:gd name="T5" fmla="*/ 184 h 1636"/>
              <a:gd name="T6" fmla="*/ 24 w 780"/>
              <a:gd name="T7" fmla="*/ 628 h 1636"/>
              <a:gd name="T8" fmla="*/ 96 w 780"/>
              <a:gd name="T9" fmla="*/ 1156 h 1636"/>
              <a:gd name="T10" fmla="*/ 444 w 780"/>
              <a:gd name="T11" fmla="*/ 1492 h 1636"/>
              <a:gd name="T12" fmla="*/ 780 w 780"/>
              <a:gd name="T13" fmla="*/ 1636 h 1636"/>
            </a:gdLst>
            <a:ahLst/>
            <a:cxnLst>
              <a:cxn ang="0">
                <a:pos x="T0" y="T1"/>
              </a:cxn>
              <a:cxn ang="0">
                <a:pos x="T2" y="T3"/>
              </a:cxn>
              <a:cxn ang="0">
                <a:pos x="T4" y="T5"/>
              </a:cxn>
              <a:cxn ang="0">
                <a:pos x="T6" y="T7"/>
              </a:cxn>
              <a:cxn ang="0">
                <a:pos x="T8" y="T9"/>
              </a:cxn>
              <a:cxn ang="0">
                <a:pos x="T10" y="T11"/>
              </a:cxn>
              <a:cxn ang="0">
                <a:pos x="T12" y="T13"/>
              </a:cxn>
            </a:cxnLst>
            <a:rect l="0" t="0" r="r" b="b"/>
            <a:pathLst>
              <a:path w="780" h="1636">
                <a:moveTo>
                  <a:pt x="744" y="16"/>
                </a:moveTo>
                <a:cubicBezTo>
                  <a:pt x="660" y="8"/>
                  <a:pt x="576" y="0"/>
                  <a:pt x="492" y="28"/>
                </a:cubicBezTo>
                <a:cubicBezTo>
                  <a:pt x="408" y="56"/>
                  <a:pt x="318" y="84"/>
                  <a:pt x="240" y="184"/>
                </a:cubicBezTo>
                <a:cubicBezTo>
                  <a:pt x="162" y="284"/>
                  <a:pt x="48" y="466"/>
                  <a:pt x="24" y="628"/>
                </a:cubicBezTo>
                <a:cubicBezTo>
                  <a:pt x="0" y="790"/>
                  <a:pt x="26" y="1012"/>
                  <a:pt x="96" y="1156"/>
                </a:cubicBezTo>
                <a:cubicBezTo>
                  <a:pt x="166" y="1300"/>
                  <a:pt x="330" y="1412"/>
                  <a:pt x="444" y="1492"/>
                </a:cubicBezTo>
                <a:cubicBezTo>
                  <a:pt x="558" y="1572"/>
                  <a:pt x="669" y="1604"/>
                  <a:pt x="780" y="16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6" name="Freeform 378"/>
          <p:cNvSpPr>
            <a:spLocks/>
          </p:cNvSpPr>
          <p:nvPr/>
        </p:nvSpPr>
        <p:spPr bwMode="auto">
          <a:xfrm>
            <a:off x="8391526" y="1370013"/>
            <a:ext cx="252413" cy="404812"/>
          </a:xfrm>
          <a:custGeom>
            <a:avLst/>
            <a:gdLst>
              <a:gd name="T0" fmla="*/ 444 w 480"/>
              <a:gd name="T1" fmla="*/ 36 h 1020"/>
              <a:gd name="T2" fmla="*/ 240 w 480"/>
              <a:gd name="T3" fmla="*/ 12 h 1020"/>
              <a:gd name="T4" fmla="*/ 36 w 480"/>
              <a:gd name="T5" fmla="*/ 108 h 1020"/>
              <a:gd name="T6" fmla="*/ 24 w 480"/>
              <a:gd name="T7" fmla="*/ 480 h 1020"/>
              <a:gd name="T8" fmla="*/ 168 w 480"/>
              <a:gd name="T9" fmla="*/ 840 h 1020"/>
              <a:gd name="T10" fmla="*/ 480 w 480"/>
              <a:gd name="T11" fmla="*/ 1020 h 1020"/>
            </a:gdLst>
            <a:ahLst/>
            <a:cxnLst>
              <a:cxn ang="0">
                <a:pos x="T0" y="T1"/>
              </a:cxn>
              <a:cxn ang="0">
                <a:pos x="T2" y="T3"/>
              </a:cxn>
              <a:cxn ang="0">
                <a:pos x="T4" y="T5"/>
              </a:cxn>
              <a:cxn ang="0">
                <a:pos x="T6" y="T7"/>
              </a:cxn>
              <a:cxn ang="0">
                <a:pos x="T8" y="T9"/>
              </a:cxn>
              <a:cxn ang="0">
                <a:pos x="T10" y="T11"/>
              </a:cxn>
            </a:cxnLst>
            <a:rect l="0" t="0" r="r" b="b"/>
            <a:pathLst>
              <a:path w="480" h="1020">
                <a:moveTo>
                  <a:pt x="444" y="36"/>
                </a:moveTo>
                <a:cubicBezTo>
                  <a:pt x="376" y="18"/>
                  <a:pt x="308" y="0"/>
                  <a:pt x="240" y="12"/>
                </a:cubicBezTo>
                <a:cubicBezTo>
                  <a:pt x="172" y="24"/>
                  <a:pt x="72" y="30"/>
                  <a:pt x="36" y="108"/>
                </a:cubicBezTo>
                <a:cubicBezTo>
                  <a:pt x="0" y="186"/>
                  <a:pt x="2" y="358"/>
                  <a:pt x="24" y="480"/>
                </a:cubicBezTo>
                <a:cubicBezTo>
                  <a:pt x="46" y="602"/>
                  <a:pt x="92" y="750"/>
                  <a:pt x="168" y="840"/>
                </a:cubicBezTo>
                <a:cubicBezTo>
                  <a:pt x="244" y="930"/>
                  <a:pt x="362" y="975"/>
                  <a:pt x="480" y="1020"/>
                </a:cubicBezTo>
              </a:path>
            </a:pathLst>
          </a:cu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7" name="Freeform 379"/>
          <p:cNvSpPr>
            <a:spLocks/>
          </p:cNvSpPr>
          <p:nvPr/>
        </p:nvSpPr>
        <p:spPr bwMode="auto">
          <a:xfrm>
            <a:off x="7175500" y="1841500"/>
            <a:ext cx="1468438" cy="1766888"/>
          </a:xfrm>
          <a:custGeom>
            <a:avLst/>
            <a:gdLst>
              <a:gd name="T0" fmla="*/ 2748 w 2796"/>
              <a:gd name="T1" fmla="*/ 698 h 4442"/>
              <a:gd name="T2" fmla="*/ 2556 w 2796"/>
              <a:gd name="T3" fmla="*/ 710 h 4442"/>
              <a:gd name="T4" fmla="*/ 2292 w 2796"/>
              <a:gd name="T5" fmla="*/ 602 h 4442"/>
              <a:gd name="T6" fmla="*/ 2088 w 2796"/>
              <a:gd name="T7" fmla="*/ 434 h 4442"/>
              <a:gd name="T8" fmla="*/ 1788 w 2796"/>
              <a:gd name="T9" fmla="*/ 182 h 4442"/>
              <a:gd name="T10" fmla="*/ 1584 w 2796"/>
              <a:gd name="T11" fmla="*/ 26 h 4442"/>
              <a:gd name="T12" fmla="*/ 1392 w 2796"/>
              <a:gd name="T13" fmla="*/ 26 h 4442"/>
              <a:gd name="T14" fmla="*/ 1236 w 2796"/>
              <a:gd name="T15" fmla="*/ 122 h 4442"/>
              <a:gd name="T16" fmla="*/ 1236 w 2796"/>
              <a:gd name="T17" fmla="*/ 410 h 4442"/>
              <a:gd name="T18" fmla="*/ 1212 w 2796"/>
              <a:gd name="T19" fmla="*/ 1058 h 4442"/>
              <a:gd name="T20" fmla="*/ 948 w 2796"/>
              <a:gd name="T21" fmla="*/ 1790 h 4442"/>
              <a:gd name="T22" fmla="*/ 648 w 2796"/>
              <a:gd name="T23" fmla="*/ 2354 h 4442"/>
              <a:gd name="T24" fmla="*/ 324 w 2796"/>
              <a:gd name="T25" fmla="*/ 2822 h 4442"/>
              <a:gd name="T26" fmla="*/ 24 w 2796"/>
              <a:gd name="T27" fmla="*/ 3458 h 4442"/>
              <a:gd name="T28" fmla="*/ 180 w 2796"/>
              <a:gd name="T29" fmla="*/ 3890 h 4442"/>
              <a:gd name="T30" fmla="*/ 888 w 2796"/>
              <a:gd name="T31" fmla="*/ 4082 h 4442"/>
              <a:gd name="T32" fmla="*/ 1596 w 2796"/>
              <a:gd name="T33" fmla="*/ 4082 h 4442"/>
              <a:gd name="T34" fmla="*/ 2172 w 2796"/>
              <a:gd name="T35" fmla="*/ 4070 h 4442"/>
              <a:gd name="T36" fmla="*/ 2604 w 2796"/>
              <a:gd name="T37" fmla="*/ 4310 h 4442"/>
              <a:gd name="T38" fmla="*/ 2796 w 2796"/>
              <a:gd name="T39" fmla="*/ 4442 h 4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96" h="4442">
                <a:moveTo>
                  <a:pt x="2748" y="698"/>
                </a:moveTo>
                <a:cubicBezTo>
                  <a:pt x="2690" y="712"/>
                  <a:pt x="2632" y="726"/>
                  <a:pt x="2556" y="710"/>
                </a:cubicBezTo>
                <a:cubicBezTo>
                  <a:pt x="2480" y="694"/>
                  <a:pt x="2370" y="648"/>
                  <a:pt x="2292" y="602"/>
                </a:cubicBezTo>
                <a:cubicBezTo>
                  <a:pt x="2214" y="556"/>
                  <a:pt x="2172" y="504"/>
                  <a:pt x="2088" y="434"/>
                </a:cubicBezTo>
                <a:cubicBezTo>
                  <a:pt x="2004" y="364"/>
                  <a:pt x="1872" y="250"/>
                  <a:pt x="1788" y="182"/>
                </a:cubicBezTo>
                <a:cubicBezTo>
                  <a:pt x="1704" y="114"/>
                  <a:pt x="1650" y="52"/>
                  <a:pt x="1584" y="26"/>
                </a:cubicBezTo>
                <a:cubicBezTo>
                  <a:pt x="1518" y="0"/>
                  <a:pt x="1450" y="10"/>
                  <a:pt x="1392" y="26"/>
                </a:cubicBezTo>
                <a:cubicBezTo>
                  <a:pt x="1334" y="42"/>
                  <a:pt x="1262" y="58"/>
                  <a:pt x="1236" y="122"/>
                </a:cubicBezTo>
                <a:cubicBezTo>
                  <a:pt x="1210" y="186"/>
                  <a:pt x="1240" y="254"/>
                  <a:pt x="1236" y="410"/>
                </a:cubicBezTo>
                <a:cubicBezTo>
                  <a:pt x="1232" y="566"/>
                  <a:pt x="1260" y="828"/>
                  <a:pt x="1212" y="1058"/>
                </a:cubicBezTo>
                <a:cubicBezTo>
                  <a:pt x="1164" y="1288"/>
                  <a:pt x="1042" y="1574"/>
                  <a:pt x="948" y="1790"/>
                </a:cubicBezTo>
                <a:cubicBezTo>
                  <a:pt x="854" y="2006"/>
                  <a:pt x="752" y="2182"/>
                  <a:pt x="648" y="2354"/>
                </a:cubicBezTo>
                <a:cubicBezTo>
                  <a:pt x="544" y="2526"/>
                  <a:pt x="428" y="2638"/>
                  <a:pt x="324" y="2822"/>
                </a:cubicBezTo>
                <a:cubicBezTo>
                  <a:pt x="220" y="3006"/>
                  <a:pt x="48" y="3280"/>
                  <a:pt x="24" y="3458"/>
                </a:cubicBezTo>
                <a:cubicBezTo>
                  <a:pt x="0" y="3636"/>
                  <a:pt x="36" y="3786"/>
                  <a:pt x="180" y="3890"/>
                </a:cubicBezTo>
                <a:cubicBezTo>
                  <a:pt x="324" y="3994"/>
                  <a:pt x="652" y="4050"/>
                  <a:pt x="888" y="4082"/>
                </a:cubicBezTo>
                <a:cubicBezTo>
                  <a:pt x="1124" y="4114"/>
                  <a:pt x="1382" y="4084"/>
                  <a:pt x="1596" y="4082"/>
                </a:cubicBezTo>
                <a:cubicBezTo>
                  <a:pt x="1810" y="4080"/>
                  <a:pt x="2004" y="4032"/>
                  <a:pt x="2172" y="4070"/>
                </a:cubicBezTo>
                <a:cubicBezTo>
                  <a:pt x="2340" y="4108"/>
                  <a:pt x="2500" y="4248"/>
                  <a:pt x="2604" y="4310"/>
                </a:cubicBezTo>
                <a:cubicBezTo>
                  <a:pt x="2708" y="4372"/>
                  <a:pt x="2753" y="4408"/>
                  <a:pt x="2796" y="444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8" name="Freeform 380"/>
          <p:cNvSpPr>
            <a:spLocks/>
          </p:cNvSpPr>
          <p:nvPr/>
        </p:nvSpPr>
        <p:spPr bwMode="auto">
          <a:xfrm>
            <a:off x="7415214" y="2111375"/>
            <a:ext cx="1222375" cy="1143000"/>
          </a:xfrm>
          <a:custGeom>
            <a:avLst/>
            <a:gdLst>
              <a:gd name="T0" fmla="*/ 2326 w 2326"/>
              <a:gd name="T1" fmla="*/ 486 h 2872"/>
              <a:gd name="T2" fmla="*/ 1954 w 2326"/>
              <a:gd name="T3" fmla="*/ 426 h 2872"/>
              <a:gd name="T4" fmla="*/ 1606 w 2326"/>
              <a:gd name="T5" fmla="*/ 306 h 2872"/>
              <a:gd name="T6" fmla="*/ 1366 w 2326"/>
              <a:gd name="T7" fmla="*/ 138 h 2872"/>
              <a:gd name="T8" fmla="*/ 1246 w 2326"/>
              <a:gd name="T9" fmla="*/ 18 h 2872"/>
              <a:gd name="T10" fmla="*/ 1138 w 2326"/>
              <a:gd name="T11" fmla="*/ 66 h 2872"/>
              <a:gd name="T12" fmla="*/ 1138 w 2326"/>
              <a:gd name="T13" fmla="*/ 414 h 2872"/>
              <a:gd name="T14" fmla="*/ 1066 w 2326"/>
              <a:gd name="T15" fmla="*/ 882 h 2872"/>
              <a:gd name="T16" fmla="*/ 718 w 2326"/>
              <a:gd name="T17" fmla="*/ 1782 h 2872"/>
              <a:gd name="T18" fmla="*/ 322 w 2326"/>
              <a:gd name="T19" fmla="*/ 2358 h 2872"/>
              <a:gd name="T20" fmla="*/ 94 w 2326"/>
              <a:gd name="T21" fmla="*/ 2550 h 2872"/>
              <a:gd name="T22" fmla="*/ 46 w 2326"/>
              <a:gd name="T23" fmla="*/ 2718 h 2872"/>
              <a:gd name="T24" fmla="*/ 370 w 2326"/>
              <a:gd name="T25" fmla="*/ 2850 h 2872"/>
              <a:gd name="T26" fmla="*/ 1054 w 2326"/>
              <a:gd name="T27" fmla="*/ 2850 h 2872"/>
              <a:gd name="T28" fmla="*/ 1426 w 2326"/>
              <a:gd name="T29" fmla="*/ 2718 h 2872"/>
              <a:gd name="T30" fmla="*/ 1810 w 2326"/>
              <a:gd name="T31" fmla="*/ 2658 h 2872"/>
              <a:gd name="T32" fmla="*/ 2290 w 2326"/>
              <a:gd name="T33" fmla="*/ 2802 h 2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6" h="2872">
                <a:moveTo>
                  <a:pt x="2326" y="486"/>
                </a:moveTo>
                <a:cubicBezTo>
                  <a:pt x="2200" y="471"/>
                  <a:pt x="2074" y="456"/>
                  <a:pt x="1954" y="426"/>
                </a:cubicBezTo>
                <a:cubicBezTo>
                  <a:pt x="1834" y="396"/>
                  <a:pt x="1704" y="354"/>
                  <a:pt x="1606" y="306"/>
                </a:cubicBezTo>
                <a:cubicBezTo>
                  <a:pt x="1508" y="258"/>
                  <a:pt x="1426" y="186"/>
                  <a:pt x="1366" y="138"/>
                </a:cubicBezTo>
                <a:cubicBezTo>
                  <a:pt x="1306" y="90"/>
                  <a:pt x="1284" y="30"/>
                  <a:pt x="1246" y="18"/>
                </a:cubicBezTo>
                <a:cubicBezTo>
                  <a:pt x="1208" y="6"/>
                  <a:pt x="1156" y="0"/>
                  <a:pt x="1138" y="66"/>
                </a:cubicBezTo>
                <a:cubicBezTo>
                  <a:pt x="1120" y="132"/>
                  <a:pt x="1150" y="278"/>
                  <a:pt x="1138" y="414"/>
                </a:cubicBezTo>
                <a:cubicBezTo>
                  <a:pt x="1126" y="550"/>
                  <a:pt x="1136" y="654"/>
                  <a:pt x="1066" y="882"/>
                </a:cubicBezTo>
                <a:cubicBezTo>
                  <a:pt x="996" y="1110"/>
                  <a:pt x="842" y="1536"/>
                  <a:pt x="718" y="1782"/>
                </a:cubicBezTo>
                <a:cubicBezTo>
                  <a:pt x="594" y="2028"/>
                  <a:pt x="426" y="2230"/>
                  <a:pt x="322" y="2358"/>
                </a:cubicBezTo>
                <a:cubicBezTo>
                  <a:pt x="218" y="2486"/>
                  <a:pt x="140" y="2490"/>
                  <a:pt x="94" y="2550"/>
                </a:cubicBezTo>
                <a:cubicBezTo>
                  <a:pt x="48" y="2610"/>
                  <a:pt x="0" y="2668"/>
                  <a:pt x="46" y="2718"/>
                </a:cubicBezTo>
                <a:cubicBezTo>
                  <a:pt x="92" y="2768"/>
                  <a:pt x="202" y="2828"/>
                  <a:pt x="370" y="2850"/>
                </a:cubicBezTo>
                <a:cubicBezTo>
                  <a:pt x="538" y="2872"/>
                  <a:pt x="878" y="2872"/>
                  <a:pt x="1054" y="2850"/>
                </a:cubicBezTo>
                <a:cubicBezTo>
                  <a:pt x="1230" y="2828"/>
                  <a:pt x="1300" y="2750"/>
                  <a:pt x="1426" y="2718"/>
                </a:cubicBezTo>
                <a:cubicBezTo>
                  <a:pt x="1552" y="2686"/>
                  <a:pt x="1666" y="2644"/>
                  <a:pt x="1810" y="2658"/>
                </a:cubicBezTo>
                <a:cubicBezTo>
                  <a:pt x="1954" y="2672"/>
                  <a:pt x="2120" y="2739"/>
                  <a:pt x="2290" y="280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49" name="Freeform 381"/>
          <p:cNvSpPr>
            <a:spLocks/>
          </p:cNvSpPr>
          <p:nvPr/>
        </p:nvSpPr>
        <p:spPr bwMode="auto">
          <a:xfrm>
            <a:off x="7724776" y="2219326"/>
            <a:ext cx="906463" cy="906463"/>
          </a:xfrm>
          <a:custGeom>
            <a:avLst/>
            <a:gdLst>
              <a:gd name="T0" fmla="*/ 1726 w 1726"/>
              <a:gd name="T1" fmla="*/ 408 h 2280"/>
              <a:gd name="T2" fmla="*/ 1450 w 1726"/>
              <a:gd name="T3" fmla="*/ 312 h 2280"/>
              <a:gd name="T4" fmla="*/ 1174 w 1726"/>
              <a:gd name="T5" fmla="*/ 240 h 2280"/>
              <a:gd name="T6" fmla="*/ 946 w 1726"/>
              <a:gd name="T7" fmla="*/ 108 h 2280"/>
              <a:gd name="T8" fmla="*/ 706 w 1726"/>
              <a:gd name="T9" fmla="*/ 24 h 2280"/>
              <a:gd name="T10" fmla="*/ 742 w 1726"/>
              <a:gd name="T11" fmla="*/ 252 h 2280"/>
              <a:gd name="T12" fmla="*/ 658 w 1726"/>
              <a:gd name="T13" fmla="*/ 912 h 2280"/>
              <a:gd name="T14" fmla="*/ 430 w 1726"/>
              <a:gd name="T15" fmla="*/ 1368 h 2280"/>
              <a:gd name="T16" fmla="*/ 274 w 1726"/>
              <a:gd name="T17" fmla="*/ 1608 h 2280"/>
              <a:gd name="T18" fmla="*/ 34 w 1726"/>
              <a:gd name="T19" fmla="*/ 1920 h 2280"/>
              <a:gd name="T20" fmla="*/ 70 w 1726"/>
              <a:gd name="T21" fmla="*/ 2028 h 2280"/>
              <a:gd name="T22" fmla="*/ 394 w 1726"/>
              <a:gd name="T23" fmla="*/ 2100 h 2280"/>
              <a:gd name="T24" fmla="*/ 826 w 1726"/>
              <a:gd name="T25" fmla="*/ 2124 h 2280"/>
              <a:gd name="T26" fmla="*/ 1186 w 1726"/>
              <a:gd name="T27" fmla="*/ 2124 h 2280"/>
              <a:gd name="T28" fmla="*/ 1714 w 1726"/>
              <a:gd name="T29" fmla="*/ 228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26" h="2280">
                <a:moveTo>
                  <a:pt x="1726" y="408"/>
                </a:moveTo>
                <a:cubicBezTo>
                  <a:pt x="1634" y="374"/>
                  <a:pt x="1542" y="340"/>
                  <a:pt x="1450" y="312"/>
                </a:cubicBezTo>
                <a:cubicBezTo>
                  <a:pt x="1358" y="284"/>
                  <a:pt x="1258" y="274"/>
                  <a:pt x="1174" y="240"/>
                </a:cubicBezTo>
                <a:cubicBezTo>
                  <a:pt x="1090" y="206"/>
                  <a:pt x="1024" y="144"/>
                  <a:pt x="946" y="108"/>
                </a:cubicBezTo>
                <a:cubicBezTo>
                  <a:pt x="868" y="72"/>
                  <a:pt x="740" y="0"/>
                  <a:pt x="706" y="24"/>
                </a:cubicBezTo>
                <a:cubicBezTo>
                  <a:pt x="672" y="48"/>
                  <a:pt x="750" y="104"/>
                  <a:pt x="742" y="252"/>
                </a:cubicBezTo>
                <a:cubicBezTo>
                  <a:pt x="734" y="400"/>
                  <a:pt x="710" y="726"/>
                  <a:pt x="658" y="912"/>
                </a:cubicBezTo>
                <a:cubicBezTo>
                  <a:pt x="606" y="1098"/>
                  <a:pt x="494" y="1252"/>
                  <a:pt x="430" y="1368"/>
                </a:cubicBezTo>
                <a:cubicBezTo>
                  <a:pt x="366" y="1484"/>
                  <a:pt x="340" y="1516"/>
                  <a:pt x="274" y="1608"/>
                </a:cubicBezTo>
                <a:cubicBezTo>
                  <a:pt x="208" y="1700"/>
                  <a:pt x="68" y="1850"/>
                  <a:pt x="34" y="1920"/>
                </a:cubicBezTo>
                <a:cubicBezTo>
                  <a:pt x="0" y="1990"/>
                  <a:pt x="10" y="1998"/>
                  <a:pt x="70" y="2028"/>
                </a:cubicBezTo>
                <a:cubicBezTo>
                  <a:pt x="130" y="2058"/>
                  <a:pt x="268" y="2084"/>
                  <a:pt x="394" y="2100"/>
                </a:cubicBezTo>
                <a:cubicBezTo>
                  <a:pt x="520" y="2116"/>
                  <a:pt x="694" y="2120"/>
                  <a:pt x="826" y="2124"/>
                </a:cubicBezTo>
                <a:cubicBezTo>
                  <a:pt x="958" y="2128"/>
                  <a:pt x="1038" y="2098"/>
                  <a:pt x="1186" y="2124"/>
                </a:cubicBezTo>
                <a:cubicBezTo>
                  <a:pt x="1334" y="2150"/>
                  <a:pt x="1524" y="2215"/>
                  <a:pt x="1714" y="228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0" name="Freeform 382"/>
          <p:cNvSpPr>
            <a:spLocks/>
          </p:cNvSpPr>
          <p:nvPr/>
        </p:nvSpPr>
        <p:spPr bwMode="auto">
          <a:xfrm>
            <a:off x="7915276" y="2300288"/>
            <a:ext cx="735013" cy="749300"/>
          </a:xfrm>
          <a:custGeom>
            <a:avLst/>
            <a:gdLst>
              <a:gd name="T0" fmla="*/ 1364 w 1400"/>
              <a:gd name="T1" fmla="*/ 458 h 1886"/>
              <a:gd name="T2" fmla="*/ 1016 w 1400"/>
              <a:gd name="T3" fmla="*/ 326 h 1886"/>
              <a:gd name="T4" fmla="*/ 776 w 1400"/>
              <a:gd name="T5" fmla="*/ 194 h 1886"/>
              <a:gd name="T6" fmla="*/ 524 w 1400"/>
              <a:gd name="T7" fmla="*/ 26 h 1886"/>
              <a:gd name="T8" fmla="*/ 440 w 1400"/>
              <a:gd name="T9" fmla="*/ 38 h 1886"/>
              <a:gd name="T10" fmla="*/ 476 w 1400"/>
              <a:gd name="T11" fmla="*/ 254 h 1886"/>
              <a:gd name="T12" fmla="*/ 404 w 1400"/>
              <a:gd name="T13" fmla="*/ 734 h 1886"/>
              <a:gd name="T14" fmla="*/ 248 w 1400"/>
              <a:gd name="T15" fmla="*/ 1046 h 1886"/>
              <a:gd name="T16" fmla="*/ 92 w 1400"/>
              <a:gd name="T17" fmla="*/ 1286 h 1886"/>
              <a:gd name="T18" fmla="*/ 8 w 1400"/>
              <a:gd name="T19" fmla="*/ 1334 h 1886"/>
              <a:gd name="T20" fmla="*/ 44 w 1400"/>
              <a:gd name="T21" fmla="*/ 1502 h 1886"/>
              <a:gd name="T22" fmla="*/ 272 w 1400"/>
              <a:gd name="T23" fmla="*/ 1478 h 1886"/>
              <a:gd name="T24" fmla="*/ 476 w 1400"/>
              <a:gd name="T25" fmla="*/ 1526 h 1886"/>
              <a:gd name="T26" fmla="*/ 860 w 1400"/>
              <a:gd name="T27" fmla="*/ 1682 h 1886"/>
              <a:gd name="T28" fmla="*/ 1400 w 1400"/>
              <a:gd name="T29" fmla="*/ 1886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0" h="1886">
                <a:moveTo>
                  <a:pt x="1364" y="458"/>
                </a:moveTo>
                <a:cubicBezTo>
                  <a:pt x="1239" y="414"/>
                  <a:pt x="1114" y="370"/>
                  <a:pt x="1016" y="326"/>
                </a:cubicBezTo>
                <a:cubicBezTo>
                  <a:pt x="918" y="282"/>
                  <a:pt x="858" y="244"/>
                  <a:pt x="776" y="194"/>
                </a:cubicBezTo>
                <a:cubicBezTo>
                  <a:pt x="694" y="144"/>
                  <a:pt x="580" y="52"/>
                  <a:pt x="524" y="26"/>
                </a:cubicBezTo>
                <a:cubicBezTo>
                  <a:pt x="468" y="0"/>
                  <a:pt x="448" y="0"/>
                  <a:pt x="440" y="38"/>
                </a:cubicBezTo>
                <a:cubicBezTo>
                  <a:pt x="432" y="76"/>
                  <a:pt x="482" y="138"/>
                  <a:pt x="476" y="254"/>
                </a:cubicBezTo>
                <a:cubicBezTo>
                  <a:pt x="470" y="370"/>
                  <a:pt x="442" y="602"/>
                  <a:pt x="404" y="734"/>
                </a:cubicBezTo>
                <a:cubicBezTo>
                  <a:pt x="366" y="866"/>
                  <a:pt x="300" y="954"/>
                  <a:pt x="248" y="1046"/>
                </a:cubicBezTo>
                <a:cubicBezTo>
                  <a:pt x="196" y="1138"/>
                  <a:pt x="132" y="1238"/>
                  <a:pt x="92" y="1286"/>
                </a:cubicBezTo>
                <a:cubicBezTo>
                  <a:pt x="52" y="1334"/>
                  <a:pt x="16" y="1298"/>
                  <a:pt x="8" y="1334"/>
                </a:cubicBezTo>
                <a:cubicBezTo>
                  <a:pt x="0" y="1370"/>
                  <a:pt x="0" y="1478"/>
                  <a:pt x="44" y="1502"/>
                </a:cubicBezTo>
                <a:cubicBezTo>
                  <a:pt x="88" y="1526"/>
                  <a:pt x="200" y="1474"/>
                  <a:pt x="272" y="1478"/>
                </a:cubicBezTo>
                <a:cubicBezTo>
                  <a:pt x="344" y="1482"/>
                  <a:pt x="378" y="1492"/>
                  <a:pt x="476" y="1526"/>
                </a:cubicBezTo>
                <a:cubicBezTo>
                  <a:pt x="574" y="1560"/>
                  <a:pt x="706" y="1622"/>
                  <a:pt x="860" y="1682"/>
                </a:cubicBezTo>
                <a:cubicBezTo>
                  <a:pt x="1014" y="1742"/>
                  <a:pt x="1207" y="1814"/>
                  <a:pt x="1400" y="188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1" name="Freeform 383"/>
          <p:cNvSpPr>
            <a:spLocks/>
          </p:cNvSpPr>
          <p:nvPr/>
        </p:nvSpPr>
        <p:spPr bwMode="auto">
          <a:xfrm>
            <a:off x="8048626" y="2455864"/>
            <a:ext cx="608013" cy="446087"/>
          </a:xfrm>
          <a:custGeom>
            <a:avLst/>
            <a:gdLst>
              <a:gd name="T0" fmla="*/ 1134 w 1158"/>
              <a:gd name="T1" fmla="*/ 292 h 1120"/>
              <a:gd name="T2" fmla="*/ 906 w 1158"/>
              <a:gd name="T3" fmla="*/ 220 h 1120"/>
              <a:gd name="T4" fmla="*/ 726 w 1158"/>
              <a:gd name="T5" fmla="*/ 112 h 1120"/>
              <a:gd name="T6" fmla="*/ 570 w 1158"/>
              <a:gd name="T7" fmla="*/ 4 h 1120"/>
              <a:gd name="T8" fmla="*/ 522 w 1158"/>
              <a:gd name="T9" fmla="*/ 88 h 1120"/>
              <a:gd name="T10" fmla="*/ 510 w 1158"/>
              <a:gd name="T11" fmla="*/ 316 h 1120"/>
              <a:gd name="T12" fmla="*/ 414 w 1158"/>
              <a:gd name="T13" fmla="*/ 508 h 1120"/>
              <a:gd name="T14" fmla="*/ 150 w 1158"/>
              <a:gd name="T15" fmla="*/ 724 h 1120"/>
              <a:gd name="T16" fmla="*/ 6 w 1158"/>
              <a:gd name="T17" fmla="*/ 832 h 1120"/>
              <a:gd name="T18" fmla="*/ 186 w 1158"/>
              <a:gd name="T19" fmla="*/ 892 h 1120"/>
              <a:gd name="T20" fmla="*/ 582 w 1158"/>
              <a:gd name="T21" fmla="*/ 940 h 1120"/>
              <a:gd name="T22" fmla="*/ 894 w 1158"/>
              <a:gd name="T23" fmla="*/ 1060 h 1120"/>
              <a:gd name="T24" fmla="*/ 1158 w 1158"/>
              <a:gd name="T25" fmla="*/ 112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 h="1120">
                <a:moveTo>
                  <a:pt x="1134" y="292"/>
                </a:moveTo>
                <a:cubicBezTo>
                  <a:pt x="1054" y="271"/>
                  <a:pt x="974" y="250"/>
                  <a:pt x="906" y="220"/>
                </a:cubicBezTo>
                <a:cubicBezTo>
                  <a:pt x="838" y="190"/>
                  <a:pt x="782" y="148"/>
                  <a:pt x="726" y="112"/>
                </a:cubicBezTo>
                <a:cubicBezTo>
                  <a:pt x="670" y="76"/>
                  <a:pt x="604" y="8"/>
                  <a:pt x="570" y="4"/>
                </a:cubicBezTo>
                <a:cubicBezTo>
                  <a:pt x="536" y="0"/>
                  <a:pt x="532" y="36"/>
                  <a:pt x="522" y="88"/>
                </a:cubicBezTo>
                <a:cubicBezTo>
                  <a:pt x="512" y="140"/>
                  <a:pt x="528" y="246"/>
                  <a:pt x="510" y="316"/>
                </a:cubicBezTo>
                <a:cubicBezTo>
                  <a:pt x="492" y="386"/>
                  <a:pt x="474" y="440"/>
                  <a:pt x="414" y="508"/>
                </a:cubicBezTo>
                <a:cubicBezTo>
                  <a:pt x="354" y="576"/>
                  <a:pt x="218" y="670"/>
                  <a:pt x="150" y="724"/>
                </a:cubicBezTo>
                <a:cubicBezTo>
                  <a:pt x="82" y="778"/>
                  <a:pt x="0" y="804"/>
                  <a:pt x="6" y="832"/>
                </a:cubicBezTo>
                <a:cubicBezTo>
                  <a:pt x="12" y="860"/>
                  <a:pt x="90" y="874"/>
                  <a:pt x="186" y="892"/>
                </a:cubicBezTo>
                <a:cubicBezTo>
                  <a:pt x="282" y="910"/>
                  <a:pt x="464" y="912"/>
                  <a:pt x="582" y="940"/>
                </a:cubicBezTo>
                <a:cubicBezTo>
                  <a:pt x="700" y="968"/>
                  <a:pt x="798" y="1030"/>
                  <a:pt x="894" y="1060"/>
                </a:cubicBezTo>
                <a:cubicBezTo>
                  <a:pt x="990" y="1090"/>
                  <a:pt x="1074" y="1105"/>
                  <a:pt x="1158" y="11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2" name="Freeform 384"/>
          <p:cNvSpPr>
            <a:spLocks/>
          </p:cNvSpPr>
          <p:nvPr/>
        </p:nvSpPr>
        <p:spPr bwMode="auto">
          <a:xfrm>
            <a:off x="8226426" y="2524126"/>
            <a:ext cx="411163" cy="315913"/>
          </a:xfrm>
          <a:custGeom>
            <a:avLst/>
            <a:gdLst>
              <a:gd name="T0" fmla="*/ 782 w 782"/>
              <a:gd name="T1" fmla="*/ 266 h 794"/>
              <a:gd name="T2" fmla="*/ 542 w 782"/>
              <a:gd name="T3" fmla="*/ 182 h 794"/>
              <a:gd name="T4" fmla="*/ 422 w 782"/>
              <a:gd name="T5" fmla="*/ 74 h 794"/>
              <a:gd name="T6" fmla="*/ 314 w 782"/>
              <a:gd name="T7" fmla="*/ 2 h 794"/>
              <a:gd name="T8" fmla="*/ 218 w 782"/>
              <a:gd name="T9" fmla="*/ 62 h 794"/>
              <a:gd name="T10" fmla="*/ 254 w 782"/>
              <a:gd name="T11" fmla="*/ 218 h 794"/>
              <a:gd name="T12" fmla="*/ 194 w 782"/>
              <a:gd name="T13" fmla="*/ 350 h 794"/>
              <a:gd name="T14" fmla="*/ 50 w 782"/>
              <a:gd name="T15" fmla="*/ 458 h 794"/>
              <a:gd name="T16" fmla="*/ 14 w 782"/>
              <a:gd name="T17" fmla="*/ 602 h 794"/>
              <a:gd name="T18" fmla="*/ 134 w 782"/>
              <a:gd name="T19" fmla="*/ 578 h 794"/>
              <a:gd name="T20" fmla="*/ 338 w 782"/>
              <a:gd name="T21" fmla="*/ 626 h 794"/>
              <a:gd name="T22" fmla="*/ 782 w 782"/>
              <a:gd name="T23"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2" h="794">
                <a:moveTo>
                  <a:pt x="782" y="266"/>
                </a:moveTo>
                <a:cubicBezTo>
                  <a:pt x="692" y="240"/>
                  <a:pt x="602" y="214"/>
                  <a:pt x="542" y="182"/>
                </a:cubicBezTo>
                <a:cubicBezTo>
                  <a:pt x="482" y="150"/>
                  <a:pt x="460" y="104"/>
                  <a:pt x="422" y="74"/>
                </a:cubicBezTo>
                <a:cubicBezTo>
                  <a:pt x="384" y="44"/>
                  <a:pt x="348" y="4"/>
                  <a:pt x="314" y="2"/>
                </a:cubicBezTo>
                <a:cubicBezTo>
                  <a:pt x="280" y="0"/>
                  <a:pt x="228" y="26"/>
                  <a:pt x="218" y="62"/>
                </a:cubicBezTo>
                <a:cubicBezTo>
                  <a:pt x="208" y="98"/>
                  <a:pt x="258" y="170"/>
                  <a:pt x="254" y="218"/>
                </a:cubicBezTo>
                <a:cubicBezTo>
                  <a:pt x="250" y="266"/>
                  <a:pt x="228" y="310"/>
                  <a:pt x="194" y="350"/>
                </a:cubicBezTo>
                <a:cubicBezTo>
                  <a:pt x="160" y="390"/>
                  <a:pt x="80" y="416"/>
                  <a:pt x="50" y="458"/>
                </a:cubicBezTo>
                <a:cubicBezTo>
                  <a:pt x="20" y="500"/>
                  <a:pt x="0" y="582"/>
                  <a:pt x="14" y="602"/>
                </a:cubicBezTo>
                <a:cubicBezTo>
                  <a:pt x="28" y="622"/>
                  <a:pt x="80" y="574"/>
                  <a:pt x="134" y="578"/>
                </a:cubicBezTo>
                <a:cubicBezTo>
                  <a:pt x="188" y="582"/>
                  <a:pt x="230" y="590"/>
                  <a:pt x="338" y="626"/>
                </a:cubicBezTo>
                <a:cubicBezTo>
                  <a:pt x="446" y="662"/>
                  <a:pt x="614" y="728"/>
                  <a:pt x="782" y="7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3" name="Freeform 385"/>
          <p:cNvSpPr>
            <a:spLocks/>
          </p:cNvSpPr>
          <p:nvPr/>
        </p:nvSpPr>
        <p:spPr bwMode="auto">
          <a:xfrm>
            <a:off x="8489950" y="2667001"/>
            <a:ext cx="147638" cy="92075"/>
          </a:xfrm>
          <a:custGeom>
            <a:avLst/>
            <a:gdLst>
              <a:gd name="T0" fmla="*/ 282 w 282"/>
              <a:gd name="T1" fmla="*/ 0 h 228"/>
              <a:gd name="T2" fmla="*/ 90 w 282"/>
              <a:gd name="T3" fmla="*/ 48 h 228"/>
              <a:gd name="T4" fmla="*/ 6 w 282"/>
              <a:gd name="T5" fmla="*/ 108 h 228"/>
              <a:gd name="T6" fmla="*/ 54 w 282"/>
              <a:gd name="T7" fmla="*/ 168 h 228"/>
              <a:gd name="T8" fmla="*/ 282 w 282"/>
              <a:gd name="T9" fmla="*/ 228 h 228"/>
            </a:gdLst>
            <a:ahLst/>
            <a:cxnLst>
              <a:cxn ang="0">
                <a:pos x="T0" y="T1"/>
              </a:cxn>
              <a:cxn ang="0">
                <a:pos x="T2" y="T3"/>
              </a:cxn>
              <a:cxn ang="0">
                <a:pos x="T4" y="T5"/>
              </a:cxn>
              <a:cxn ang="0">
                <a:pos x="T6" y="T7"/>
              </a:cxn>
              <a:cxn ang="0">
                <a:pos x="T8" y="T9"/>
              </a:cxn>
            </a:cxnLst>
            <a:rect l="0" t="0" r="r" b="b"/>
            <a:pathLst>
              <a:path w="282" h="228">
                <a:moveTo>
                  <a:pt x="282" y="0"/>
                </a:moveTo>
                <a:cubicBezTo>
                  <a:pt x="209" y="15"/>
                  <a:pt x="136" y="30"/>
                  <a:pt x="90" y="48"/>
                </a:cubicBezTo>
                <a:cubicBezTo>
                  <a:pt x="44" y="66"/>
                  <a:pt x="12" y="88"/>
                  <a:pt x="6" y="108"/>
                </a:cubicBezTo>
                <a:cubicBezTo>
                  <a:pt x="0" y="128"/>
                  <a:pt x="8" y="148"/>
                  <a:pt x="54" y="168"/>
                </a:cubicBezTo>
                <a:cubicBezTo>
                  <a:pt x="100" y="188"/>
                  <a:pt x="191" y="208"/>
                  <a:pt x="282" y="2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4" name="Freeform 386"/>
          <p:cNvSpPr>
            <a:spLocks/>
          </p:cNvSpPr>
          <p:nvPr/>
        </p:nvSpPr>
        <p:spPr bwMode="auto">
          <a:xfrm>
            <a:off x="3525838" y="4424363"/>
            <a:ext cx="5099050" cy="2406650"/>
          </a:xfrm>
          <a:custGeom>
            <a:avLst/>
            <a:gdLst>
              <a:gd name="T0" fmla="*/ 0 w 9708"/>
              <a:gd name="T1" fmla="*/ 502 h 6052"/>
              <a:gd name="T2" fmla="*/ 444 w 9708"/>
              <a:gd name="T3" fmla="*/ 466 h 6052"/>
              <a:gd name="T4" fmla="*/ 792 w 9708"/>
              <a:gd name="T5" fmla="*/ 322 h 6052"/>
              <a:gd name="T6" fmla="*/ 948 w 9708"/>
              <a:gd name="T7" fmla="*/ 226 h 6052"/>
              <a:gd name="T8" fmla="*/ 1080 w 9708"/>
              <a:gd name="T9" fmla="*/ 334 h 6052"/>
              <a:gd name="T10" fmla="*/ 1176 w 9708"/>
              <a:gd name="T11" fmla="*/ 550 h 6052"/>
              <a:gd name="T12" fmla="*/ 1296 w 9708"/>
              <a:gd name="T13" fmla="*/ 418 h 6052"/>
              <a:gd name="T14" fmla="*/ 1296 w 9708"/>
              <a:gd name="T15" fmla="*/ 178 h 6052"/>
              <a:gd name="T16" fmla="*/ 1356 w 9708"/>
              <a:gd name="T17" fmla="*/ 10 h 6052"/>
              <a:gd name="T18" fmla="*/ 1428 w 9708"/>
              <a:gd name="T19" fmla="*/ 118 h 6052"/>
              <a:gd name="T20" fmla="*/ 1548 w 9708"/>
              <a:gd name="T21" fmla="*/ 574 h 6052"/>
              <a:gd name="T22" fmla="*/ 1668 w 9708"/>
              <a:gd name="T23" fmla="*/ 1042 h 6052"/>
              <a:gd name="T24" fmla="*/ 2004 w 9708"/>
              <a:gd name="T25" fmla="*/ 1558 h 6052"/>
              <a:gd name="T26" fmla="*/ 2388 w 9708"/>
              <a:gd name="T27" fmla="*/ 1726 h 6052"/>
              <a:gd name="T28" fmla="*/ 2976 w 9708"/>
              <a:gd name="T29" fmla="*/ 1654 h 6052"/>
              <a:gd name="T30" fmla="*/ 3540 w 9708"/>
              <a:gd name="T31" fmla="*/ 1498 h 6052"/>
              <a:gd name="T32" fmla="*/ 3780 w 9708"/>
              <a:gd name="T33" fmla="*/ 1330 h 6052"/>
              <a:gd name="T34" fmla="*/ 4140 w 9708"/>
              <a:gd name="T35" fmla="*/ 1114 h 6052"/>
              <a:gd name="T36" fmla="*/ 4584 w 9708"/>
              <a:gd name="T37" fmla="*/ 1294 h 6052"/>
              <a:gd name="T38" fmla="*/ 4980 w 9708"/>
              <a:gd name="T39" fmla="*/ 1702 h 6052"/>
              <a:gd name="T40" fmla="*/ 5304 w 9708"/>
              <a:gd name="T41" fmla="*/ 2698 h 6052"/>
              <a:gd name="T42" fmla="*/ 5460 w 9708"/>
              <a:gd name="T43" fmla="*/ 3370 h 6052"/>
              <a:gd name="T44" fmla="*/ 5748 w 9708"/>
              <a:gd name="T45" fmla="*/ 4054 h 6052"/>
              <a:gd name="T46" fmla="*/ 6036 w 9708"/>
              <a:gd name="T47" fmla="*/ 4834 h 6052"/>
              <a:gd name="T48" fmla="*/ 6444 w 9708"/>
              <a:gd name="T49" fmla="*/ 5590 h 6052"/>
              <a:gd name="T50" fmla="*/ 6924 w 9708"/>
              <a:gd name="T51" fmla="*/ 5974 h 6052"/>
              <a:gd name="T52" fmla="*/ 7284 w 9708"/>
              <a:gd name="T53" fmla="*/ 6034 h 6052"/>
              <a:gd name="T54" fmla="*/ 7776 w 9708"/>
              <a:gd name="T55" fmla="*/ 5866 h 6052"/>
              <a:gd name="T56" fmla="*/ 8076 w 9708"/>
              <a:gd name="T57" fmla="*/ 5782 h 6052"/>
              <a:gd name="T58" fmla="*/ 8448 w 9708"/>
              <a:gd name="T59" fmla="*/ 5698 h 6052"/>
              <a:gd name="T60" fmla="*/ 8856 w 9708"/>
              <a:gd name="T61" fmla="*/ 5386 h 6052"/>
              <a:gd name="T62" fmla="*/ 9060 w 9708"/>
              <a:gd name="T63" fmla="*/ 5110 h 6052"/>
              <a:gd name="T64" fmla="*/ 9252 w 9708"/>
              <a:gd name="T65" fmla="*/ 4726 h 6052"/>
              <a:gd name="T66" fmla="*/ 9384 w 9708"/>
              <a:gd name="T67" fmla="*/ 4522 h 6052"/>
              <a:gd name="T68" fmla="*/ 9708 w 9708"/>
              <a:gd name="T69" fmla="*/ 4522 h 6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08" h="6052">
                <a:moveTo>
                  <a:pt x="0" y="502"/>
                </a:moveTo>
                <a:cubicBezTo>
                  <a:pt x="156" y="499"/>
                  <a:pt x="312" y="496"/>
                  <a:pt x="444" y="466"/>
                </a:cubicBezTo>
                <a:cubicBezTo>
                  <a:pt x="576" y="436"/>
                  <a:pt x="708" y="362"/>
                  <a:pt x="792" y="322"/>
                </a:cubicBezTo>
                <a:cubicBezTo>
                  <a:pt x="876" y="282"/>
                  <a:pt x="900" y="224"/>
                  <a:pt x="948" y="226"/>
                </a:cubicBezTo>
                <a:cubicBezTo>
                  <a:pt x="996" y="228"/>
                  <a:pt x="1042" y="280"/>
                  <a:pt x="1080" y="334"/>
                </a:cubicBezTo>
                <a:cubicBezTo>
                  <a:pt x="1118" y="388"/>
                  <a:pt x="1140" y="536"/>
                  <a:pt x="1176" y="550"/>
                </a:cubicBezTo>
                <a:cubicBezTo>
                  <a:pt x="1212" y="564"/>
                  <a:pt x="1276" y="480"/>
                  <a:pt x="1296" y="418"/>
                </a:cubicBezTo>
                <a:cubicBezTo>
                  <a:pt x="1316" y="356"/>
                  <a:pt x="1286" y="246"/>
                  <a:pt x="1296" y="178"/>
                </a:cubicBezTo>
                <a:cubicBezTo>
                  <a:pt x="1306" y="110"/>
                  <a:pt x="1334" y="20"/>
                  <a:pt x="1356" y="10"/>
                </a:cubicBezTo>
                <a:cubicBezTo>
                  <a:pt x="1378" y="0"/>
                  <a:pt x="1396" y="24"/>
                  <a:pt x="1428" y="118"/>
                </a:cubicBezTo>
                <a:cubicBezTo>
                  <a:pt x="1460" y="212"/>
                  <a:pt x="1508" y="420"/>
                  <a:pt x="1548" y="574"/>
                </a:cubicBezTo>
                <a:cubicBezTo>
                  <a:pt x="1588" y="728"/>
                  <a:pt x="1592" y="878"/>
                  <a:pt x="1668" y="1042"/>
                </a:cubicBezTo>
                <a:cubicBezTo>
                  <a:pt x="1744" y="1206"/>
                  <a:pt x="1884" y="1444"/>
                  <a:pt x="2004" y="1558"/>
                </a:cubicBezTo>
                <a:cubicBezTo>
                  <a:pt x="2124" y="1672"/>
                  <a:pt x="2226" y="1710"/>
                  <a:pt x="2388" y="1726"/>
                </a:cubicBezTo>
                <a:cubicBezTo>
                  <a:pt x="2550" y="1742"/>
                  <a:pt x="2784" y="1692"/>
                  <a:pt x="2976" y="1654"/>
                </a:cubicBezTo>
                <a:cubicBezTo>
                  <a:pt x="3168" y="1616"/>
                  <a:pt x="3406" y="1552"/>
                  <a:pt x="3540" y="1498"/>
                </a:cubicBezTo>
                <a:cubicBezTo>
                  <a:pt x="3674" y="1444"/>
                  <a:pt x="3680" y="1394"/>
                  <a:pt x="3780" y="1330"/>
                </a:cubicBezTo>
                <a:cubicBezTo>
                  <a:pt x="3880" y="1266"/>
                  <a:pt x="4006" y="1120"/>
                  <a:pt x="4140" y="1114"/>
                </a:cubicBezTo>
                <a:cubicBezTo>
                  <a:pt x="4274" y="1108"/>
                  <a:pt x="4444" y="1196"/>
                  <a:pt x="4584" y="1294"/>
                </a:cubicBezTo>
                <a:cubicBezTo>
                  <a:pt x="4724" y="1392"/>
                  <a:pt x="4860" y="1468"/>
                  <a:pt x="4980" y="1702"/>
                </a:cubicBezTo>
                <a:cubicBezTo>
                  <a:pt x="5100" y="1936"/>
                  <a:pt x="5224" y="2420"/>
                  <a:pt x="5304" y="2698"/>
                </a:cubicBezTo>
                <a:cubicBezTo>
                  <a:pt x="5384" y="2976"/>
                  <a:pt x="5386" y="3144"/>
                  <a:pt x="5460" y="3370"/>
                </a:cubicBezTo>
                <a:cubicBezTo>
                  <a:pt x="5534" y="3596"/>
                  <a:pt x="5652" y="3810"/>
                  <a:pt x="5748" y="4054"/>
                </a:cubicBezTo>
                <a:cubicBezTo>
                  <a:pt x="5844" y="4298"/>
                  <a:pt x="5920" y="4578"/>
                  <a:pt x="6036" y="4834"/>
                </a:cubicBezTo>
                <a:cubicBezTo>
                  <a:pt x="6152" y="5090"/>
                  <a:pt x="6296" y="5400"/>
                  <a:pt x="6444" y="5590"/>
                </a:cubicBezTo>
                <a:cubicBezTo>
                  <a:pt x="6592" y="5780"/>
                  <a:pt x="6784" y="5900"/>
                  <a:pt x="6924" y="5974"/>
                </a:cubicBezTo>
                <a:cubicBezTo>
                  <a:pt x="7064" y="6048"/>
                  <a:pt x="7142" y="6052"/>
                  <a:pt x="7284" y="6034"/>
                </a:cubicBezTo>
                <a:cubicBezTo>
                  <a:pt x="7426" y="6016"/>
                  <a:pt x="7644" y="5908"/>
                  <a:pt x="7776" y="5866"/>
                </a:cubicBezTo>
                <a:cubicBezTo>
                  <a:pt x="7908" y="5824"/>
                  <a:pt x="7964" y="5810"/>
                  <a:pt x="8076" y="5782"/>
                </a:cubicBezTo>
                <a:cubicBezTo>
                  <a:pt x="8188" y="5754"/>
                  <a:pt x="8318" y="5764"/>
                  <a:pt x="8448" y="5698"/>
                </a:cubicBezTo>
                <a:cubicBezTo>
                  <a:pt x="8578" y="5632"/>
                  <a:pt x="8754" y="5484"/>
                  <a:pt x="8856" y="5386"/>
                </a:cubicBezTo>
                <a:cubicBezTo>
                  <a:pt x="8958" y="5288"/>
                  <a:pt x="8994" y="5220"/>
                  <a:pt x="9060" y="5110"/>
                </a:cubicBezTo>
                <a:cubicBezTo>
                  <a:pt x="9126" y="5000"/>
                  <a:pt x="9198" y="4824"/>
                  <a:pt x="9252" y="4726"/>
                </a:cubicBezTo>
                <a:cubicBezTo>
                  <a:pt x="9306" y="4628"/>
                  <a:pt x="9308" y="4556"/>
                  <a:pt x="9384" y="4522"/>
                </a:cubicBezTo>
                <a:cubicBezTo>
                  <a:pt x="9460" y="4488"/>
                  <a:pt x="9583" y="4510"/>
                  <a:pt x="9708" y="452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5" name="Freeform 387"/>
          <p:cNvSpPr>
            <a:spLocks/>
          </p:cNvSpPr>
          <p:nvPr/>
        </p:nvSpPr>
        <p:spPr bwMode="auto">
          <a:xfrm>
            <a:off x="3538539" y="4687889"/>
            <a:ext cx="3057525" cy="2141537"/>
          </a:xfrm>
          <a:custGeom>
            <a:avLst/>
            <a:gdLst>
              <a:gd name="T0" fmla="*/ 0 w 5820"/>
              <a:gd name="T1" fmla="*/ 788 h 5384"/>
              <a:gd name="T2" fmla="*/ 312 w 5820"/>
              <a:gd name="T3" fmla="*/ 656 h 5384"/>
              <a:gd name="T4" fmla="*/ 600 w 5820"/>
              <a:gd name="T5" fmla="*/ 488 h 5384"/>
              <a:gd name="T6" fmla="*/ 816 w 5820"/>
              <a:gd name="T7" fmla="*/ 332 h 5384"/>
              <a:gd name="T8" fmla="*/ 900 w 5820"/>
              <a:gd name="T9" fmla="*/ 512 h 5384"/>
              <a:gd name="T10" fmla="*/ 960 w 5820"/>
              <a:gd name="T11" fmla="*/ 644 h 5384"/>
              <a:gd name="T12" fmla="*/ 1164 w 5820"/>
              <a:gd name="T13" fmla="*/ 572 h 5384"/>
              <a:gd name="T14" fmla="*/ 1188 w 5820"/>
              <a:gd name="T15" fmla="*/ 248 h 5384"/>
              <a:gd name="T16" fmla="*/ 1308 w 5820"/>
              <a:gd name="T17" fmla="*/ 20 h 5384"/>
              <a:gd name="T18" fmla="*/ 1392 w 5820"/>
              <a:gd name="T19" fmla="*/ 128 h 5384"/>
              <a:gd name="T20" fmla="*/ 1500 w 5820"/>
              <a:gd name="T21" fmla="*/ 656 h 5384"/>
              <a:gd name="T22" fmla="*/ 1728 w 5820"/>
              <a:gd name="T23" fmla="*/ 1220 h 5384"/>
              <a:gd name="T24" fmla="*/ 2184 w 5820"/>
              <a:gd name="T25" fmla="*/ 1436 h 5384"/>
              <a:gd name="T26" fmla="*/ 2940 w 5820"/>
              <a:gd name="T27" fmla="*/ 1352 h 5384"/>
              <a:gd name="T28" fmla="*/ 3540 w 5820"/>
              <a:gd name="T29" fmla="*/ 1316 h 5384"/>
              <a:gd name="T30" fmla="*/ 4092 w 5820"/>
              <a:gd name="T31" fmla="*/ 1460 h 5384"/>
              <a:gd name="T32" fmla="*/ 4500 w 5820"/>
              <a:gd name="T33" fmla="*/ 1808 h 5384"/>
              <a:gd name="T34" fmla="*/ 4764 w 5820"/>
              <a:gd name="T35" fmla="*/ 2504 h 5384"/>
              <a:gd name="T36" fmla="*/ 4800 w 5820"/>
              <a:gd name="T37" fmla="*/ 3392 h 5384"/>
              <a:gd name="T38" fmla="*/ 4596 w 5820"/>
              <a:gd name="T39" fmla="*/ 3896 h 5384"/>
              <a:gd name="T40" fmla="*/ 4428 w 5820"/>
              <a:gd name="T41" fmla="*/ 4400 h 5384"/>
              <a:gd name="T42" fmla="*/ 4488 w 5820"/>
              <a:gd name="T43" fmla="*/ 4880 h 5384"/>
              <a:gd name="T44" fmla="*/ 5016 w 5820"/>
              <a:gd name="T45" fmla="*/ 5204 h 5384"/>
              <a:gd name="T46" fmla="*/ 5532 w 5820"/>
              <a:gd name="T47" fmla="*/ 5300 h 5384"/>
              <a:gd name="T48" fmla="*/ 5820 w 5820"/>
              <a:gd name="T49" fmla="*/ 5384 h 5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20" h="5384">
                <a:moveTo>
                  <a:pt x="0" y="788"/>
                </a:moveTo>
                <a:cubicBezTo>
                  <a:pt x="106" y="747"/>
                  <a:pt x="212" y="706"/>
                  <a:pt x="312" y="656"/>
                </a:cubicBezTo>
                <a:cubicBezTo>
                  <a:pt x="412" y="606"/>
                  <a:pt x="516" y="542"/>
                  <a:pt x="600" y="488"/>
                </a:cubicBezTo>
                <a:cubicBezTo>
                  <a:pt x="684" y="434"/>
                  <a:pt x="766" y="328"/>
                  <a:pt x="816" y="332"/>
                </a:cubicBezTo>
                <a:cubicBezTo>
                  <a:pt x="866" y="336"/>
                  <a:pt x="876" y="460"/>
                  <a:pt x="900" y="512"/>
                </a:cubicBezTo>
                <a:cubicBezTo>
                  <a:pt x="924" y="564"/>
                  <a:pt x="916" y="634"/>
                  <a:pt x="960" y="644"/>
                </a:cubicBezTo>
                <a:cubicBezTo>
                  <a:pt x="1004" y="654"/>
                  <a:pt x="1126" y="638"/>
                  <a:pt x="1164" y="572"/>
                </a:cubicBezTo>
                <a:cubicBezTo>
                  <a:pt x="1202" y="506"/>
                  <a:pt x="1164" y="340"/>
                  <a:pt x="1188" y="248"/>
                </a:cubicBezTo>
                <a:cubicBezTo>
                  <a:pt x="1212" y="156"/>
                  <a:pt x="1274" y="40"/>
                  <a:pt x="1308" y="20"/>
                </a:cubicBezTo>
                <a:cubicBezTo>
                  <a:pt x="1342" y="0"/>
                  <a:pt x="1360" y="22"/>
                  <a:pt x="1392" y="128"/>
                </a:cubicBezTo>
                <a:cubicBezTo>
                  <a:pt x="1424" y="234"/>
                  <a:pt x="1444" y="474"/>
                  <a:pt x="1500" y="656"/>
                </a:cubicBezTo>
                <a:cubicBezTo>
                  <a:pt x="1556" y="838"/>
                  <a:pt x="1614" y="1090"/>
                  <a:pt x="1728" y="1220"/>
                </a:cubicBezTo>
                <a:cubicBezTo>
                  <a:pt x="1842" y="1350"/>
                  <a:pt x="1982" y="1414"/>
                  <a:pt x="2184" y="1436"/>
                </a:cubicBezTo>
                <a:cubicBezTo>
                  <a:pt x="2386" y="1458"/>
                  <a:pt x="2714" y="1372"/>
                  <a:pt x="2940" y="1352"/>
                </a:cubicBezTo>
                <a:cubicBezTo>
                  <a:pt x="3166" y="1332"/>
                  <a:pt x="3348" y="1298"/>
                  <a:pt x="3540" y="1316"/>
                </a:cubicBezTo>
                <a:cubicBezTo>
                  <a:pt x="3732" y="1334"/>
                  <a:pt x="3932" y="1378"/>
                  <a:pt x="4092" y="1460"/>
                </a:cubicBezTo>
                <a:cubicBezTo>
                  <a:pt x="4252" y="1542"/>
                  <a:pt x="4388" y="1634"/>
                  <a:pt x="4500" y="1808"/>
                </a:cubicBezTo>
                <a:cubicBezTo>
                  <a:pt x="4612" y="1982"/>
                  <a:pt x="4714" y="2240"/>
                  <a:pt x="4764" y="2504"/>
                </a:cubicBezTo>
                <a:cubicBezTo>
                  <a:pt x="4814" y="2768"/>
                  <a:pt x="4828" y="3160"/>
                  <a:pt x="4800" y="3392"/>
                </a:cubicBezTo>
                <a:cubicBezTo>
                  <a:pt x="4772" y="3624"/>
                  <a:pt x="4658" y="3728"/>
                  <a:pt x="4596" y="3896"/>
                </a:cubicBezTo>
                <a:cubicBezTo>
                  <a:pt x="4534" y="4064"/>
                  <a:pt x="4446" y="4236"/>
                  <a:pt x="4428" y="4400"/>
                </a:cubicBezTo>
                <a:cubicBezTo>
                  <a:pt x="4410" y="4564"/>
                  <a:pt x="4390" y="4746"/>
                  <a:pt x="4488" y="4880"/>
                </a:cubicBezTo>
                <a:cubicBezTo>
                  <a:pt x="4586" y="5014"/>
                  <a:pt x="4842" y="5134"/>
                  <a:pt x="5016" y="5204"/>
                </a:cubicBezTo>
                <a:cubicBezTo>
                  <a:pt x="5190" y="5274"/>
                  <a:pt x="5398" y="5270"/>
                  <a:pt x="5532" y="5300"/>
                </a:cubicBezTo>
                <a:cubicBezTo>
                  <a:pt x="5666" y="5330"/>
                  <a:pt x="5743" y="5361"/>
                  <a:pt x="5820" y="53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6" name="Freeform 388"/>
          <p:cNvSpPr>
            <a:spLocks/>
          </p:cNvSpPr>
          <p:nvPr/>
        </p:nvSpPr>
        <p:spPr bwMode="auto">
          <a:xfrm>
            <a:off x="3538539" y="4865688"/>
            <a:ext cx="2433637" cy="1968500"/>
          </a:xfrm>
          <a:custGeom>
            <a:avLst/>
            <a:gdLst>
              <a:gd name="T0" fmla="*/ 0 w 4632"/>
              <a:gd name="T1" fmla="*/ 688 h 4948"/>
              <a:gd name="T2" fmla="*/ 132 w 4632"/>
              <a:gd name="T3" fmla="*/ 592 h 4948"/>
              <a:gd name="T4" fmla="*/ 228 w 4632"/>
              <a:gd name="T5" fmla="*/ 352 h 4948"/>
              <a:gd name="T6" fmla="*/ 384 w 4632"/>
              <a:gd name="T7" fmla="*/ 268 h 4948"/>
              <a:gd name="T8" fmla="*/ 576 w 4632"/>
              <a:gd name="T9" fmla="*/ 232 h 4948"/>
              <a:gd name="T10" fmla="*/ 732 w 4632"/>
              <a:gd name="T11" fmla="*/ 316 h 4948"/>
              <a:gd name="T12" fmla="*/ 852 w 4632"/>
              <a:gd name="T13" fmla="*/ 604 h 4948"/>
              <a:gd name="T14" fmla="*/ 948 w 4632"/>
              <a:gd name="T15" fmla="*/ 796 h 4948"/>
              <a:gd name="T16" fmla="*/ 1020 w 4632"/>
              <a:gd name="T17" fmla="*/ 856 h 4948"/>
              <a:gd name="T18" fmla="*/ 1128 w 4632"/>
              <a:gd name="T19" fmla="*/ 664 h 4948"/>
              <a:gd name="T20" fmla="*/ 1188 w 4632"/>
              <a:gd name="T21" fmla="*/ 400 h 4948"/>
              <a:gd name="T22" fmla="*/ 1224 w 4632"/>
              <a:gd name="T23" fmla="*/ 136 h 4948"/>
              <a:gd name="T24" fmla="*/ 1284 w 4632"/>
              <a:gd name="T25" fmla="*/ 4 h 4948"/>
              <a:gd name="T26" fmla="*/ 1344 w 4632"/>
              <a:gd name="T27" fmla="*/ 160 h 4948"/>
              <a:gd name="T28" fmla="*/ 1392 w 4632"/>
              <a:gd name="T29" fmla="*/ 448 h 4948"/>
              <a:gd name="T30" fmla="*/ 1404 w 4632"/>
              <a:gd name="T31" fmla="*/ 760 h 4948"/>
              <a:gd name="T32" fmla="*/ 1560 w 4632"/>
              <a:gd name="T33" fmla="*/ 1060 h 4948"/>
              <a:gd name="T34" fmla="*/ 1872 w 4632"/>
              <a:gd name="T35" fmla="*/ 1192 h 4948"/>
              <a:gd name="T36" fmla="*/ 2316 w 4632"/>
              <a:gd name="T37" fmla="*/ 1156 h 4948"/>
              <a:gd name="T38" fmla="*/ 2712 w 4632"/>
              <a:gd name="T39" fmla="*/ 1108 h 4948"/>
              <a:gd name="T40" fmla="*/ 3084 w 4632"/>
              <a:gd name="T41" fmla="*/ 1120 h 4948"/>
              <a:gd name="T42" fmla="*/ 3492 w 4632"/>
              <a:gd name="T43" fmla="*/ 1276 h 4948"/>
              <a:gd name="T44" fmla="*/ 3720 w 4632"/>
              <a:gd name="T45" fmla="*/ 1336 h 4948"/>
              <a:gd name="T46" fmla="*/ 3852 w 4632"/>
              <a:gd name="T47" fmla="*/ 1456 h 4948"/>
              <a:gd name="T48" fmla="*/ 3948 w 4632"/>
              <a:gd name="T49" fmla="*/ 1900 h 4948"/>
              <a:gd name="T50" fmla="*/ 4104 w 4632"/>
              <a:gd name="T51" fmla="*/ 2320 h 4948"/>
              <a:gd name="T52" fmla="*/ 4176 w 4632"/>
              <a:gd name="T53" fmla="*/ 2944 h 4948"/>
              <a:gd name="T54" fmla="*/ 4176 w 4632"/>
              <a:gd name="T55" fmla="*/ 3628 h 4948"/>
              <a:gd name="T56" fmla="*/ 4188 w 4632"/>
              <a:gd name="T57" fmla="*/ 4048 h 4948"/>
              <a:gd name="T58" fmla="*/ 4632 w 4632"/>
              <a:gd name="T59" fmla="*/ 4948 h 4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32" h="4948">
                <a:moveTo>
                  <a:pt x="0" y="688"/>
                </a:moveTo>
                <a:cubicBezTo>
                  <a:pt x="47" y="668"/>
                  <a:pt x="94" y="648"/>
                  <a:pt x="132" y="592"/>
                </a:cubicBezTo>
                <a:cubicBezTo>
                  <a:pt x="170" y="536"/>
                  <a:pt x="186" y="406"/>
                  <a:pt x="228" y="352"/>
                </a:cubicBezTo>
                <a:cubicBezTo>
                  <a:pt x="270" y="298"/>
                  <a:pt x="326" y="288"/>
                  <a:pt x="384" y="268"/>
                </a:cubicBezTo>
                <a:cubicBezTo>
                  <a:pt x="442" y="248"/>
                  <a:pt x="518" y="224"/>
                  <a:pt x="576" y="232"/>
                </a:cubicBezTo>
                <a:cubicBezTo>
                  <a:pt x="634" y="240"/>
                  <a:pt x="686" y="254"/>
                  <a:pt x="732" y="316"/>
                </a:cubicBezTo>
                <a:cubicBezTo>
                  <a:pt x="778" y="378"/>
                  <a:pt x="816" y="524"/>
                  <a:pt x="852" y="604"/>
                </a:cubicBezTo>
                <a:cubicBezTo>
                  <a:pt x="888" y="684"/>
                  <a:pt x="920" y="754"/>
                  <a:pt x="948" y="796"/>
                </a:cubicBezTo>
                <a:cubicBezTo>
                  <a:pt x="976" y="838"/>
                  <a:pt x="990" y="878"/>
                  <a:pt x="1020" y="856"/>
                </a:cubicBezTo>
                <a:cubicBezTo>
                  <a:pt x="1050" y="834"/>
                  <a:pt x="1100" y="740"/>
                  <a:pt x="1128" y="664"/>
                </a:cubicBezTo>
                <a:cubicBezTo>
                  <a:pt x="1156" y="588"/>
                  <a:pt x="1172" y="488"/>
                  <a:pt x="1188" y="400"/>
                </a:cubicBezTo>
                <a:cubicBezTo>
                  <a:pt x="1204" y="312"/>
                  <a:pt x="1208" y="202"/>
                  <a:pt x="1224" y="136"/>
                </a:cubicBezTo>
                <a:cubicBezTo>
                  <a:pt x="1240" y="70"/>
                  <a:pt x="1264" y="0"/>
                  <a:pt x="1284" y="4"/>
                </a:cubicBezTo>
                <a:cubicBezTo>
                  <a:pt x="1304" y="8"/>
                  <a:pt x="1326" y="86"/>
                  <a:pt x="1344" y="160"/>
                </a:cubicBezTo>
                <a:cubicBezTo>
                  <a:pt x="1362" y="234"/>
                  <a:pt x="1382" y="348"/>
                  <a:pt x="1392" y="448"/>
                </a:cubicBezTo>
                <a:cubicBezTo>
                  <a:pt x="1402" y="548"/>
                  <a:pt x="1376" y="658"/>
                  <a:pt x="1404" y="760"/>
                </a:cubicBezTo>
                <a:cubicBezTo>
                  <a:pt x="1432" y="862"/>
                  <a:pt x="1482" y="988"/>
                  <a:pt x="1560" y="1060"/>
                </a:cubicBezTo>
                <a:cubicBezTo>
                  <a:pt x="1638" y="1132"/>
                  <a:pt x="1746" y="1176"/>
                  <a:pt x="1872" y="1192"/>
                </a:cubicBezTo>
                <a:cubicBezTo>
                  <a:pt x="1998" y="1208"/>
                  <a:pt x="2176" y="1170"/>
                  <a:pt x="2316" y="1156"/>
                </a:cubicBezTo>
                <a:cubicBezTo>
                  <a:pt x="2456" y="1142"/>
                  <a:pt x="2584" y="1114"/>
                  <a:pt x="2712" y="1108"/>
                </a:cubicBezTo>
                <a:cubicBezTo>
                  <a:pt x="2840" y="1102"/>
                  <a:pt x="2954" y="1092"/>
                  <a:pt x="3084" y="1120"/>
                </a:cubicBezTo>
                <a:cubicBezTo>
                  <a:pt x="3214" y="1148"/>
                  <a:pt x="3386" y="1240"/>
                  <a:pt x="3492" y="1276"/>
                </a:cubicBezTo>
                <a:cubicBezTo>
                  <a:pt x="3598" y="1312"/>
                  <a:pt x="3660" y="1306"/>
                  <a:pt x="3720" y="1336"/>
                </a:cubicBezTo>
                <a:cubicBezTo>
                  <a:pt x="3780" y="1366"/>
                  <a:pt x="3814" y="1362"/>
                  <a:pt x="3852" y="1456"/>
                </a:cubicBezTo>
                <a:cubicBezTo>
                  <a:pt x="3890" y="1550"/>
                  <a:pt x="3906" y="1756"/>
                  <a:pt x="3948" y="1900"/>
                </a:cubicBezTo>
                <a:cubicBezTo>
                  <a:pt x="3990" y="2044"/>
                  <a:pt x="4066" y="2146"/>
                  <a:pt x="4104" y="2320"/>
                </a:cubicBezTo>
                <a:cubicBezTo>
                  <a:pt x="4142" y="2494"/>
                  <a:pt x="4164" y="2726"/>
                  <a:pt x="4176" y="2944"/>
                </a:cubicBezTo>
                <a:cubicBezTo>
                  <a:pt x="4188" y="3162"/>
                  <a:pt x="4174" y="3444"/>
                  <a:pt x="4176" y="3628"/>
                </a:cubicBezTo>
                <a:cubicBezTo>
                  <a:pt x="4178" y="3812"/>
                  <a:pt x="4112" y="3828"/>
                  <a:pt x="4188" y="4048"/>
                </a:cubicBezTo>
                <a:cubicBezTo>
                  <a:pt x="4264" y="4268"/>
                  <a:pt x="4448" y="4608"/>
                  <a:pt x="4632" y="49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7" name="Freeform 389"/>
          <p:cNvSpPr>
            <a:spLocks/>
          </p:cNvSpPr>
          <p:nvPr/>
        </p:nvSpPr>
        <p:spPr bwMode="auto">
          <a:xfrm>
            <a:off x="3532189" y="5167314"/>
            <a:ext cx="2079625" cy="1666875"/>
          </a:xfrm>
          <a:custGeom>
            <a:avLst/>
            <a:gdLst>
              <a:gd name="T0" fmla="*/ 0 w 3960"/>
              <a:gd name="T1" fmla="*/ 328 h 4192"/>
              <a:gd name="T2" fmla="*/ 228 w 3960"/>
              <a:gd name="T3" fmla="*/ 292 h 4192"/>
              <a:gd name="T4" fmla="*/ 432 w 3960"/>
              <a:gd name="T5" fmla="*/ 148 h 4192"/>
              <a:gd name="T6" fmla="*/ 624 w 3960"/>
              <a:gd name="T7" fmla="*/ 124 h 4192"/>
              <a:gd name="T8" fmla="*/ 840 w 3960"/>
              <a:gd name="T9" fmla="*/ 232 h 4192"/>
              <a:gd name="T10" fmla="*/ 960 w 3960"/>
              <a:gd name="T11" fmla="*/ 544 h 4192"/>
              <a:gd name="T12" fmla="*/ 996 w 3960"/>
              <a:gd name="T13" fmla="*/ 748 h 4192"/>
              <a:gd name="T14" fmla="*/ 1128 w 3960"/>
              <a:gd name="T15" fmla="*/ 676 h 4192"/>
              <a:gd name="T16" fmla="*/ 1164 w 3960"/>
              <a:gd name="T17" fmla="*/ 376 h 4192"/>
              <a:gd name="T18" fmla="*/ 1164 w 3960"/>
              <a:gd name="T19" fmla="*/ 124 h 4192"/>
              <a:gd name="T20" fmla="*/ 1260 w 3960"/>
              <a:gd name="T21" fmla="*/ 4 h 4192"/>
              <a:gd name="T22" fmla="*/ 1344 w 3960"/>
              <a:gd name="T23" fmla="*/ 148 h 4192"/>
              <a:gd name="T24" fmla="*/ 1464 w 3960"/>
              <a:gd name="T25" fmla="*/ 628 h 4192"/>
              <a:gd name="T26" fmla="*/ 1644 w 3960"/>
              <a:gd name="T27" fmla="*/ 832 h 4192"/>
              <a:gd name="T28" fmla="*/ 2136 w 3960"/>
              <a:gd name="T29" fmla="*/ 808 h 4192"/>
              <a:gd name="T30" fmla="*/ 2736 w 3960"/>
              <a:gd name="T31" fmla="*/ 736 h 4192"/>
              <a:gd name="T32" fmla="*/ 3096 w 3960"/>
              <a:gd name="T33" fmla="*/ 688 h 4192"/>
              <a:gd name="T34" fmla="*/ 3396 w 3960"/>
              <a:gd name="T35" fmla="*/ 760 h 4192"/>
              <a:gd name="T36" fmla="*/ 3744 w 3960"/>
              <a:gd name="T37" fmla="*/ 1180 h 4192"/>
              <a:gd name="T38" fmla="*/ 3864 w 3960"/>
              <a:gd name="T39" fmla="*/ 1780 h 4192"/>
              <a:gd name="T40" fmla="*/ 3948 w 3960"/>
              <a:gd name="T41" fmla="*/ 2524 h 4192"/>
              <a:gd name="T42" fmla="*/ 3936 w 3960"/>
              <a:gd name="T43" fmla="*/ 3016 h 4192"/>
              <a:gd name="T44" fmla="*/ 3864 w 3960"/>
              <a:gd name="T45" fmla="*/ 3568 h 4192"/>
              <a:gd name="T46" fmla="*/ 3852 w 3960"/>
              <a:gd name="T47" fmla="*/ 4084 h 4192"/>
              <a:gd name="T48" fmla="*/ 3876 w 3960"/>
              <a:gd name="T49" fmla="*/ 4192 h 4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60" h="4192">
                <a:moveTo>
                  <a:pt x="0" y="328"/>
                </a:moveTo>
                <a:cubicBezTo>
                  <a:pt x="78" y="325"/>
                  <a:pt x="156" y="322"/>
                  <a:pt x="228" y="292"/>
                </a:cubicBezTo>
                <a:cubicBezTo>
                  <a:pt x="300" y="262"/>
                  <a:pt x="366" y="176"/>
                  <a:pt x="432" y="148"/>
                </a:cubicBezTo>
                <a:cubicBezTo>
                  <a:pt x="498" y="120"/>
                  <a:pt x="556" y="110"/>
                  <a:pt x="624" y="124"/>
                </a:cubicBezTo>
                <a:cubicBezTo>
                  <a:pt x="692" y="138"/>
                  <a:pt x="784" y="162"/>
                  <a:pt x="840" y="232"/>
                </a:cubicBezTo>
                <a:cubicBezTo>
                  <a:pt x="896" y="302"/>
                  <a:pt x="934" y="458"/>
                  <a:pt x="960" y="544"/>
                </a:cubicBezTo>
                <a:cubicBezTo>
                  <a:pt x="986" y="630"/>
                  <a:pt x="968" y="726"/>
                  <a:pt x="996" y="748"/>
                </a:cubicBezTo>
                <a:cubicBezTo>
                  <a:pt x="1024" y="770"/>
                  <a:pt x="1100" y="738"/>
                  <a:pt x="1128" y="676"/>
                </a:cubicBezTo>
                <a:cubicBezTo>
                  <a:pt x="1156" y="614"/>
                  <a:pt x="1158" y="468"/>
                  <a:pt x="1164" y="376"/>
                </a:cubicBezTo>
                <a:cubicBezTo>
                  <a:pt x="1170" y="284"/>
                  <a:pt x="1148" y="186"/>
                  <a:pt x="1164" y="124"/>
                </a:cubicBezTo>
                <a:cubicBezTo>
                  <a:pt x="1180" y="62"/>
                  <a:pt x="1230" y="0"/>
                  <a:pt x="1260" y="4"/>
                </a:cubicBezTo>
                <a:cubicBezTo>
                  <a:pt x="1290" y="8"/>
                  <a:pt x="1310" y="44"/>
                  <a:pt x="1344" y="148"/>
                </a:cubicBezTo>
                <a:cubicBezTo>
                  <a:pt x="1378" y="252"/>
                  <a:pt x="1414" y="514"/>
                  <a:pt x="1464" y="628"/>
                </a:cubicBezTo>
                <a:cubicBezTo>
                  <a:pt x="1514" y="742"/>
                  <a:pt x="1532" y="802"/>
                  <a:pt x="1644" y="832"/>
                </a:cubicBezTo>
                <a:cubicBezTo>
                  <a:pt x="1756" y="862"/>
                  <a:pt x="1954" y="824"/>
                  <a:pt x="2136" y="808"/>
                </a:cubicBezTo>
                <a:cubicBezTo>
                  <a:pt x="2318" y="792"/>
                  <a:pt x="2576" y="756"/>
                  <a:pt x="2736" y="736"/>
                </a:cubicBezTo>
                <a:cubicBezTo>
                  <a:pt x="2896" y="716"/>
                  <a:pt x="2986" y="684"/>
                  <a:pt x="3096" y="688"/>
                </a:cubicBezTo>
                <a:cubicBezTo>
                  <a:pt x="3206" y="692"/>
                  <a:pt x="3288" y="678"/>
                  <a:pt x="3396" y="760"/>
                </a:cubicBezTo>
                <a:cubicBezTo>
                  <a:pt x="3504" y="842"/>
                  <a:pt x="3666" y="1010"/>
                  <a:pt x="3744" y="1180"/>
                </a:cubicBezTo>
                <a:cubicBezTo>
                  <a:pt x="3822" y="1350"/>
                  <a:pt x="3830" y="1556"/>
                  <a:pt x="3864" y="1780"/>
                </a:cubicBezTo>
                <a:cubicBezTo>
                  <a:pt x="3898" y="2004"/>
                  <a:pt x="3936" y="2318"/>
                  <a:pt x="3948" y="2524"/>
                </a:cubicBezTo>
                <a:cubicBezTo>
                  <a:pt x="3960" y="2730"/>
                  <a:pt x="3950" y="2842"/>
                  <a:pt x="3936" y="3016"/>
                </a:cubicBezTo>
                <a:cubicBezTo>
                  <a:pt x="3922" y="3190"/>
                  <a:pt x="3878" y="3390"/>
                  <a:pt x="3864" y="3568"/>
                </a:cubicBezTo>
                <a:cubicBezTo>
                  <a:pt x="3850" y="3746"/>
                  <a:pt x="3850" y="3980"/>
                  <a:pt x="3852" y="4084"/>
                </a:cubicBezTo>
                <a:cubicBezTo>
                  <a:pt x="3854" y="4188"/>
                  <a:pt x="3871" y="4170"/>
                  <a:pt x="3876" y="419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8" name="Freeform 390"/>
          <p:cNvSpPr>
            <a:spLocks/>
          </p:cNvSpPr>
          <p:nvPr/>
        </p:nvSpPr>
        <p:spPr bwMode="auto">
          <a:xfrm>
            <a:off x="3538539" y="5316538"/>
            <a:ext cx="1933575" cy="1522412"/>
          </a:xfrm>
          <a:custGeom>
            <a:avLst/>
            <a:gdLst>
              <a:gd name="T0" fmla="*/ 0 w 3680"/>
              <a:gd name="T1" fmla="*/ 166 h 3826"/>
              <a:gd name="T2" fmla="*/ 156 w 3680"/>
              <a:gd name="T3" fmla="*/ 154 h 3826"/>
              <a:gd name="T4" fmla="*/ 312 w 3680"/>
              <a:gd name="T5" fmla="*/ 34 h 3826"/>
              <a:gd name="T6" fmla="*/ 504 w 3680"/>
              <a:gd name="T7" fmla="*/ 34 h 3826"/>
              <a:gd name="T8" fmla="*/ 708 w 3680"/>
              <a:gd name="T9" fmla="*/ 238 h 3826"/>
              <a:gd name="T10" fmla="*/ 960 w 3680"/>
              <a:gd name="T11" fmla="*/ 670 h 3826"/>
              <a:gd name="T12" fmla="*/ 960 w 3680"/>
              <a:gd name="T13" fmla="*/ 754 h 3826"/>
              <a:gd name="T14" fmla="*/ 1164 w 3680"/>
              <a:gd name="T15" fmla="*/ 634 h 3826"/>
              <a:gd name="T16" fmla="*/ 1164 w 3680"/>
              <a:gd name="T17" fmla="*/ 430 h 3826"/>
              <a:gd name="T18" fmla="*/ 1236 w 3680"/>
              <a:gd name="T19" fmla="*/ 274 h 3826"/>
              <a:gd name="T20" fmla="*/ 1320 w 3680"/>
              <a:gd name="T21" fmla="*/ 454 h 3826"/>
              <a:gd name="T22" fmla="*/ 1464 w 3680"/>
              <a:gd name="T23" fmla="*/ 634 h 3826"/>
              <a:gd name="T24" fmla="*/ 1728 w 3680"/>
              <a:gd name="T25" fmla="*/ 694 h 3826"/>
              <a:gd name="T26" fmla="*/ 2184 w 3680"/>
              <a:gd name="T27" fmla="*/ 658 h 3826"/>
              <a:gd name="T28" fmla="*/ 2784 w 3680"/>
              <a:gd name="T29" fmla="*/ 514 h 3826"/>
              <a:gd name="T30" fmla="*/ 3348 w 3680"/>
              <a:gd name="T31" fmla="*/ 562 h 3826"/>
              <a:gd name="T32" fmla="*/ 3564 w 3680"/>
              <a:gd name="T33" fmla="*/ 946 h 3826"/>
              <a:gd name="T34" fmla="*/ 3672 w 3680"/>
              <a:gd name="T35" fmla="*/ 1426 h 3826"/>
              <a:gd name="T36" fmla="*/ 3612 w 3680"/>
              <a:gd name="T37" fmla="*/ 2086 h 3826"/>
              <a:gd name="T38" fmla="*/ 3396 w 3680"/>
              <a:gd name="T39" fmla="*/ 2746 h 3826"/>
              <a:gd name="T40" fmla="*/ 3216 w 3680"/>
              <a:gd name="T41" fmla="*/ 3166 h 3826"/>
              <a:gd name="T42" fmla="*/ 2976 w 3680"/>
              <a:gd name="T43" fmla="*/ 3826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0" h="3826">
                <a:moveTo>
                  <a:pt x="0" y="166"/>
                </a:moveTo>
                <a:cubicBezTo>
                  <a:pt x="52" y="171"/>
                  <a:pt x="104" y="176"/>
                  <a:pt x="156" y="154"/>
                </a:cubicBezTo>
                <a:cubicBezTo>
                  <a:pt x="208" y="132"/>
                  <a:pt x="254" y="54"/>
                  <a:pt x="312" y="34"/>
                </a:cubicBezTo>
                <a:cubicBezTo>
                  <a:pt x="370" y="14"/>
                  <a:pt x="438" y="0"/>
                  <a:pt x="504" y="34"/>
                </a:cubicBezTo>
                <a:cubicBezTo>
                  <a:pt x="570" y="68"/>
                  <a:pt x="632" y="132"/>
                  <a:pt x="708" y="238"/>
                </a:cubicBezTo>
                <a:cubicBezTo>
                  <a:pt x="784" y="344"/>
                  <a:pt x="918" y="584"/>
                  <a:pt x="960" y="670"/>
                </a:cubicBezTo>
                <a:cubicBezTo>
                  <a:pt x="1002" y="756"/>
                  <a:pt x="926" y="760"/>
                  <a:pt x="960" y="754"/>
                </a:cubicBezTo>
                <a:cubicBezTo>
                  <a:pt x="994" y="748"/>
                  <a:pt x="1130" y="688"/>
                  <a:pt x="1164" y="634"/>
                </a:cubicBezTo>
                <a:cubicBezTo>
                  <a:pt x="1198" y="580"/>
                  <a:pt x="1152" y="490"/>
                  <a:pt x="1164" y="430"/>
                </a:cubicBezTo>
                <a:cubicBezTo>
                  <a:pt x="1176" y="370"/>
                  <a:pt x="1210" y="270"/>
                  <a:pt x="1236" y="274"/>
                </a:cubicBezTo>
                <a:cubicBezTo>
                  <a:pt x="1262" y="278"/>
                  <a:pt x="1282" y="394"/>
                  <a:pt x="1320" y="454"/>
                </a:cubicBezTo>
                <a:cubicBezTo>
                  <a:pt x="1358" y="514"/>
                  <a:pt x="1396" y="594"/>
                  <a:pt x="1464" y="634"/>
                </a:cubicBezTo>
                <a:cubicBezTo>
                  <a:pt x="1532" y="674"/>
                  <a:pt x="1608" y="690"/>
                  <a:pt x="1728" y="694"/>
                </a:cubicBezTo>
                <a:cubicBezTo>
                  <a:pt x="1848" y="698"/>
                  <a:pt x="2008" y="688"/>
                  <a:pt x="2184" y="658"/>
                </a:cubicBezTo>
                <a:cubicBezTo>
                  <a:pt x="2360" y="628"/>
                  <a:pt x="2590" y="530"/>
                  <a:pt x="2784" y="514"/>
                </a:cubicBezTo>
                <a:cubicBezTo>
                  <a:pt x="2978" y="498"/>
                  <a:pt x="3218" y="490"/>
                  <a:pt x="3348" y="562"/>
                </a:cubicBezTo>
                <a:cubicBezTo>
                  <a:pt x="3478" y="634"/>
                  <a:pt x="3510" y="802"/>
                  <a:pt x="3564" y="946"/>
                </a:cubicBezTo>
                <a:cubicBezTo>
                  <a:pt x="3618" y="1090"/>
                  <a:pt x="3664" y="1236"/>
                  <a:pt x="3672" y="1426"/>
                </a:cubicBezTo>
                <a:cubicBezTo>
                  <a:pt x="3680" y="1616"/>
                  <a:pt x="3658" y="1866"/>
                  <a:pt x="3612" y="2086"/>
                </a:cubicBezTo>
                <a:cubicBezTo>
                  <a:pt x="3566" y="2306"/>
                  <a:pt x="3462" y="2566"/>
                  <a:pt x="3396" y="2746"/>
                </a:cubicBezTo>
                <a:cubicBezTo>
                  <a:pt x="3330" y="2926"/>
                  <a:pt x="3286" y="2986"/>
                  <a:pt x="3216" y="3166"/>
                </a:cubicBezTo>
                <a:cubicBezTo>
                  <a:pt x="3146" y="3346"/>
                  <a:pt x="3061" y="3586"/>
                  <a:pt x="2976" y="38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59" name="Freeform 391"/>
          <p:cNvSpPr>
            <a:spLocks/>
          </p:cNvSpPr>
          <p:nvPr/>
        </p:nvSpPr>
        <p:spPr bwMode="auto">
          <a:xfrm>
            <a:off x="3532189" y="5427664"/>
            <a:ext cx="1785937" cy="1406525"/>
          </a:xfrm>
          <a:custGeom>
            <a:avLst/>
            <a:gdLst>
              <a:gd name="T0" fmla="*/ 0 w 3400"/>
              <a:gd name="T1" fmla="*/ 70 h 3538"/>
              <a:gd name="T2" fmla="*/ 120 w 3400"/>
              <a:gd name="T3" fmla="*/ 70 h 3538"/>
              <a:gd name="T4" fmla="*/ 300 w 3400"/>
              <a:gd name="T5" fmla="*/ 10 h 3538"/>
              <a:gd name="T6" fmla="*/ 588 w 3400"/>
              <a:gd name="T7" fmla="*/ 46 h 3538"/>
              <a:gd name="T8" fmla="*/ 672 w 3400"/>
              <a:gd name="T9" fmla="*/ 286 h 3538"/>
              <a:gd name="T10" fmla="*/ 876 w 3400"/>
              <a:gd name="T11" fmla="*/ 526 h 3538"/>
              <a:gd name="T12" fmla="*/ 1068 w 3400"/>
              <a:gd name="T13" fmla="*/ 598 h 3538"/>
              <a:gd name="T14" fmla="*/ 1236 w 3400"/>
              <a:gd name="T15" fmla="*/ 430 h 3538"/>
              <a:gd name="T16" fmla="*/ 1308 w 3400"/>
              <a:gd name="T17" fmla="*/ 418 h 3538"/>
              <a:gd name="T18" fmla="*/ 1404 w 3400"/>
              <a:gd name="T19" fmla="*/ 478 h 3538"/>
              <a:gd name="T20" fmla="*/ 1620 w 3400"/>
              <a:gd name="T21" fmla="*/ 586 h 3538"/>
              <a:gd name="T22" fmla="*/ 2100 w 3400"/>
              <a:gd name="T23" fmla="*/ 790 h 3538"/>
              <a:gd name="T24" fmla="*/ 2424 w 3400"/>
              <a:gd name="T25" fmla="*/ 766 h 3538"/>
              <a:gd name="T26" fmla="*/ 2760 w 3400"/>
              <a:gd name="T27" fmla="*/ 790 h 3538"/>
              <a:gd name="T28" fmla="*/ 3108 w 3400"/>
              <a:gd name="T29" fmla="*/ 1078 h 3538"/>
              <a:gd name="T30" fmla="*/ 3360 w 3400"/>
              <a:gd name="T31" fmla="*/ 1558 h 3538"/>
              <a:gd name="T32" fmla="*/ 3348 w 3400"/>
              <a:gd name="T33" fmla="*/ 1990 h 3538"/>
              <a:gd name="T34" fmla="*/ 3072 w 3400"/>
              <a:gd name="T35" fmla="*/ 2578 h 3538"/>
              <a:gd name="T36" fmla="*/ 2808 w 3400"/>
              <a:gd name="T37" fmla="*/ 3070 h 3538"/>
              <a:gd name="T38" fmla="*/ 2580 w 3400"/>
              <a:gd name="T39" fmla="*/ 3418 h 3538"/>
              <a:gd name="T40" fmla="*/ 2484 w 3400"/>
              <a:gd name="T41" fmla="*/ 3538 h 3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0" h="3538">
                <a:moveTo>
                  <a:pt x="0" y="70"/>
                </a:moveTo>
                <a:cubicBezTo>
                  <a:pt x="35" y="75"/>
                  <a:pt x="70" y="80"/>
                  <a:pt x="120" y="70"/>
                </a:cubicBezTo>
                <a:cubicBezTo>
                  <a:pt x="170" y="60"/>
                  <a:pt x="222" y="14"/>
                  <a:pt x="300" y="10"/>
                </a:cubicBezTo>
                <a:cubicBezTo>
                  <a:pt x="378" y="6"/>
                  <a:pt x="526" y="0"/>
                  <a:pt x="588" y="46"/>
                </a:cubicBezTo>
                <a:cubicBezTo>
                  <a:pt x="650" y="92"/>
                  <a:pt x="624" y="206"/>
                  <a:pt x="672" y="286"/>
                </a:cubicBezTo>
                <a:cubicBezTo>
                  <a:pt x="720" y="366"/>
                  <a:pt x="810" y="474"/>
                  <a:pt x="876" y="526"/>
                </a:cubicBezTo>
                <a:cubicBezTo>
                  <a:pt x="942" y="578"/>
                  <a:pt x="1008" y="614"/>
                  <a:pt x="1068" y="598"/>
                </a:cubicBezTo>
                <a:cubicBezTo>
                  <a:pt x="1128" y="582"/>
                  <a:pt x="1196" y="460"/>
                  <a:pt x="1236" y="430"/>
                </a:cubicBezTo>
                <a:cubicBezTo>
                  <a:pt x="1276" y="400"/>
                  <a:pt x="1280" y="410"/>
                  <a:pt x="1308" y="418"/>
                </a:cubicBezTo>
                <a:cubicBezTo>
                  <a:pt x="1336" y="426"/>
                  <a:pt x="1352" y="450"/>
                  <a:pt x="1404" y="478"/>
                </a:cubicBezTo>
                <a:cubicBezTo>
                  <a:pt x="1456" y="506"/>
                  <a:pt x="1504" y="534"/>
                  <a:pt x="1620" y="586"/>
                </a:cubicBezTo>
                <a:cubicBezTo>
                  <a:pt x="1736" y="638"/>
                  <a:pt x="1966" y="760"/>
                  <a:pt x="2100" y="790"/>
                </a:cubicBezTo>
                <a:cubicBezTo>
                  <a:pt x="2234" y="820"/>
                  <a:pt x="2314" y="766"/>
                  <a:pt x="2424" y="766"/>
                </a:cubicBezTo>
                <a:cubicBezTo>
                  <a:pt x="2534" y="766"/>
                  <a:pt x="2646" y="738"/>
                  <a:pt x="2760" y="790"/>
                </a:cubicBezTo>
                <a:cubicBezTo>
                  <a:pt x="2874" y="842"/>
                  <a:pt x="3008" y="950"/>
                  <a:pt x="3108" y="1078"/>
                </a:cubicBezTo>
                <a:cubicBezTo>
                  <a:pt x="3208" y="1206"/>
                  <a:pt x="3320" y="1406"/>
                  <a:pt x="3360" y="1558"/>
                </a:cubicBezTo>
                <a:cubicBezTo>
                  <a:pt x="3400" y="1710"/>
                  <a:pt x="3396" y="1820"/>
                  <a:pt x="3348" y="1990"/>
                </a:cubicBezTo>
                <a:cubicBezTo>
                  <a:pt x="3300" y="2160"/>
                  <a:pt x="3162" y="2398"/>
                  <a:pt x="3072" y="2578"/>
                </a:cubicBezTo>
                <a:cubicBezTo>
                  <a:pt x="2982" y="2758"/>
                  <a:pt x="2890" y="2930"/>
                  <a:pt x="2808" y="3070"/>
                </a:cubicBezTo>
                <a:cubicBezTo>
                  <a:pt x="2726" y="3210"/>
                  <a:pt x="2634" y="3340"/>
                  <a:pt x="2580" y="3418"/>
                </a:cubicBezTo>
                <a:cubicBezTo>
                  <a:pt x="2526" y="3496"/>
                  <a:pt x="2505" y="3517"/>
                  <a:pt x="2484" y="353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0" name="Freeform 392"/>
          <p:cNvSpPr>
            <a:spLocks/>
          </p:cNvSpPr>
          <p:nvPr/>
        </p:nvSpPr>
        <p:spPr bwMode="auto">
          <a:xfrm>
            <a:off x="3538539" y="5526089"/>
            <a:ext cx="1570037" cy="1317625"/>
          </a:xfrm>
          <a:custGeom>
            <a:avLst/>
            <a:gdLst>
              <a:gd name="T0" fmla="*/ 0 w 2990"/>
              <a:gd name="T1" fmla="*/ 36 h 3312"/>
              <a:gd name="T2" fmla="*/ 264 w 2990"/>
              <a:gd name="T3" fmla="*/ 12 h 3312"/>
              <a:gd name="T4" fmla="*/ 504 w 2990"/>
              <a:gd name="T5" fmla="*/ 108 h 3312"/>
              <a:gd name="T6" fmla="*/ 696 w 2990"/>
              <a:gd name="T7" fmla="*/ 324 h 3312"/>
              <a:gd name="T8" fmla="*/ 888 w 2990"/>
              <a:gd name="T9" fmla="*/ 492 h 3312"/>
              <a:gd name="T10" fmla="*/ 1116 w 2990"/>
              <a:gd name="T11" fmla="*/ 564 h 3312"/>
              <a:gd name="T12" fmla="*/ 1164 w 2990"/>
              <a:gd name="T13" fmla="*/ 408 h 3312"/>
              <a:gd name="T14" fmla="*/ 1212 w 2990"/>
              <a:gd name="T15" fmla="*/ 348 h 3312"/>
              <a:gd name="T16" fmla="*/ 1368 w 2990"/>
              <a:gd name="T17" fmla="*/ 444 h 3312"/>
              <a:gd name="T18" fmla="*/ 1668 w 2990"/>
              <a:gd name="T19" fmla="*/ 600 h 3312"/>
              <a:gd name="T20" fmla="*/ 2040 w 2990"/>
              <a:gd name="T21" fmla="*/ 684 h 3312"/>
              <a:gd name="T22" fmla="*/ 2376 w 2990"/>
              <a:gd name="T23" fmla="*/ 720 h 3312"/>
              <a:gd name="T24" fmla="*/ 2688 w 2990"/>
              <a:gd name="T25" fmla="*/ 780 h 3312"/>
              <a:gd name="T26" fmla="*/ 2904 w 2990"/>
              <a:gd name="T27" fmla="*/ 1020 h 3312"/>
              <a:gd name="T28" fmla="*/ 2976 w 2990"/>
              <a:gd name="T29" fmla="*/ 1608 h 3312"/>
              <a:gd name="T30" fmla="*/ 2820 w 2990"/>
              <a:gd name="T31" fmla="*/ 2040 h 3312"/>
              <a:gd name="T32" fmla="*/ 2604 w 2990"/>
              <a:gd name="T33" fmla="*/ 2268 h 3312"/>
              <a:gd name="T34" fmla="*/ 2352 w 2990"/>
              <a:gd name="T35" fmla="*/ 2592 h 3312"/>
              <a:gd name="T36" fmla="*/ 2052 w 2990"/>
              <a:gd name="T37" fmla="*/ 3060 h 3312"/>
              <a:gd name="T38" fmla="*/ 1932 w 2990"/>
              <a:gd name="T39" fmla="*/ 3312 h 3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0" h="3312">
                <a:moveTo>
                  <a:pt x="0" y="36"/>
                </a:moveTo>
                <a:cubicBezTo>
                  <a:pt x="90" y="18"/>
                  <a:pt x="180" y="0"/>
                  <a:pt x="264" y="12"/>
                </a:cubicBezTo>
                <a:cubicBezTo>
                  <a:pt x="348" y="24"/>
                  <a:pt x="432" y="56"/>
                  <a:pt x="504" y="108"/>
                </a:cubicBezTo>
                <a:cubicBezTo>
                  <a:pt x="576" y="160"/>
                  <a:pt x="632" y="260"/>
                  <a:pt x="696" y="324"/>
                </a:cubicBezTo>
                <a:cubicBezTo>
                  <a:pt x="760" y="388"/>
                  <a:pt x="818" y="452"/>
                  <a:pt x="888" y="492"/>
                </a:cubicBezTo>
                <a:cubicBezTo>
                  <a:pt x="958" y="532"/>
                  <a:pt x="1070" y="578"/>
                  <a:pt x="1116" y="564"/>
                </a:cubicBezTo>
                <a:cubicBezTo>
                  <a:pt x="1162" y="550"/>
                  <a:pt x="1148" y="444"/>
                  <a:pt x="1164" y="408"/>
                </a:cubicBezTo>
                <a:cubicBezTo>
                  <a:pt x="1180" y="372"/>
                  <a:pt x="1178" y="342"/>
                  <a:pt x="1212" y="348"/>
                </a:cubicBezTo>
                <a:cubicBezTo>
                  <a:pt x="1246" y="354"/>
                  <a:pt x="1292" y="402"/>
                  <a:pt x="1368" y="444"/>
                </a:cubicBezTo>
                <a:cubicBezTo>
                  <a:pt x="1444" y="486"/>
                  <a:pt x="1556" y="560"/>
                  <a:pt x="1668" y="600"/>
                </a:cubicBezTo>
                <a:cubicBezTo>
                  <a:pt x="1780" y="640"/>
                  <a:pt x="1922" y="664"/>
                  <a:pt x="2040" y="684"/>
                </a:cubicBezTo>
                <a:cubicBezTo>
                  <a:pt x="2158" y="704"/>
                  <a:pt x="2268" y="704"/>
                  <a:pt x="2376" y="720"/>
                </a:cubicBezTo>
                <a:cubicBezTo>
                  <a:pt x="2484" y="736"/>
                  <a:pt x="2600" y="730"/>
                  <a:pt x="2688" y="780"/>
                </a:cubicBezTo>
                <a:cubicBezTo>
                  <a:pt x="2776" y="830"/>
                  <a:pt x="2856" y="882"/>
                  <a:pt x="2904" y="1020"/>
                </a:cubicBezTo>
                <a:cubicBezTo>
                  <a:pt x="2952" y="1158"/>
                  <a:pt x="2990" y="1438"/>
                  <a:pt x="2976" y="1608"/>
                </a:cubicBezTo>
                <a:cubicBezTo>
                  <a:pt x="2962" y="1778"/>
                  <a:pt x="2882" y="1930"/>
                  <a:pt x="2820" y="2040"/>
                </a:cubicBezTo>
                <a:cubicBezTo>
                  <a:pt x="2758" y="2150"/>
                  <a:pt x="2682" y="2176"/>
                  <a:pt x="2604" y="2268"/>
                </a:cubicBezTo>
                <a:cubicBezTo>
                  <a:pt x="2526" y="2360"/>
                  <a:pt x="2444" y="2460"/>
                  <a:pt x="2352" y="2592"/>
                </a:cubicBezTo>
                <a:cubicBezTo>
                  <a:pt x="2260" y="2724"/>
                  <a:pt x="2122" y="2940"/>
                  <a:pt x="2052" y="3060"/>
                </a:cubicBezTo>
                <a:cubicBezTo>
                  <a:pt x="1982" y="3180"/>
                  <a:pt x="1957" y="3260"/>
                  <a:pt x="1932" y="33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1" name="Freeform 393"/>
          <p:cNvSpPr>
            <a:spLocks/>
          </p:cNvSpPr>
          <p:nvPr/>
        </p:nvSpPr>
        <p:spPr bwMode="auto">
          <a:xfrm>
            <a:off x="3532188" y="5645150"/>
            <a:ext cx="1346200" cy="1189038"/>
          </a:xfrm>
          <a:custGeom>
            <a:avLst/>
            <a:gdLst>
              <a:gd name="T0" fmla="*/ 0 w 2564"/>
              <a:gd name="T1" fmla="*/ 0 h 2988"/>
              <a:gd name="T2" fmla="*/ 288 w 2564"/>
              <a:gd name="T3" fmla="*/ 96 h 2988"/>
              <a:gd name="T4" fmla="*/ 576 w 2564"/>
              <a:gd name="T5" fmla="*/ 252 h 2988"/>
              <a:gd name="T6" fmla="*/ 720 w 2564"/>
              <a:gd name="T7" fmla="*/ 456 h 2988"/>
              <a:gd name="T8" fmla="*/ 936 w 2564"/>
              <a:gd name="T9" fmla="*/ 504 h 2988"/>
              <a:gd name="T10" fmla="*/ 1044 w 2564"/>
              <a:gd name="T11" fmla="*/ 504 h 2988"/>
              <a:gd name="T12" fmla="*/ 1188 w 2564"/>
              <a:gd name="T13" fmla="*/ 396 h 2988"/>
              <a:gd name="T14" fmla="*/ 1284 w 2564"/>
              <a:gd name="T15" fmla="*/ 504 h 2988"/>
              <a:gd name="T16" fmla="*/ 1416 w 2564"/>
              <a:gd name="T17" fmla="*/ 588 h 2988"/>
              <a:gd name="T18" fmla="*/ 1704 w 2564"/>
              <a:gd name="T19" fmla="*/ 732 h 2988"/>
              <a:gd name="T20" fmla="*/ 1932 w 2564"/>
              <a:gd name="T21" fmla="*/ 972 h 2988"/>
              <a:gd name="T22" fmla="*/ 2160 w 2564"/>
              <a:gd name="T23" fmla="*/ 1212 h 2988"/>
              <a:gd name="T24" fmla="*/ 2436 w 2564"/>
              <a:gd name="T25" fmla="*/ 1416 h 2988"/>
              <a:gd name="T26" fmla="*/ 2544 w 2564"/>
              <a:gd name="T27" fmla="*/ 1608 h 2988"/>
              <a:gd name="T28" fmla="*/ 2316 w 2564"/>
              <a:gd name="T29" fmla="*/ 1728 h 2988"/>
              <a:gd name="T30" fmla="*/ 2124 w 2564"/>
              <a:gd name="T31" fmla="*/ 1908 h 2988"/>
              <a:gd name="T32" fmla="*/ 1800 w 2564"/>
              <a:gd name="T33" fmla="*/ 2412 h 2988"/>
              <a:gd name="T34" fmla="*/ 1608 w 2564"/>
              <a:gd name="T35" fmla="*/ 2856 h 2988"/>
              <a:gd name="T36" fmla="*/ 1572 w 2564"/>
              <a:gd name="T37" fmla="*/ 2988 h 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4" h="2988">
                <a:moveTo>
                  <a:pt x="0" y="0"/>
                </a:moveTo>
                <a:cubicBezTo>
                  <a:pt x="48" y="16"/>
                  <a:pt x="192" y="54"/>
                  <a:pt x="288" y="96"/>
                </a:cubicBezTo>
                <a:cubicBezTo>
                  <a:pt x="384" y="138"/>
                  <a:pt x="504" y="192"/>
                  <a:pt x="576" y="252"/>
                </a:cubicBezTo>
                <a:cubicBezTo>
                  <a:pt x="648" y="312"/>
                  <a:pt x="660" y="414"/>
                  <a:pt x="720" y="456"/>
                </a:cubicBezTo>
                <a:cubicBezTo>
                  <a:pt x="780" y="498"/>
                  <a:pt x="882" y="496"/>
                  <a:pt x="936" y="504"/>
                </a:cubicBezTo>
                <a:cubicBezTo>
                  <a:pt x="990" y="512"/>
                  <a:pt x="1002" y="522"/>
                  <a:pt x="1044" y="504"/>
                </a:cubicBezTo>
                <a:cubicBezTo>
                  <a:pt x="1086" y="486"/>
                  <a:pt x="1148" y="396"/>
                  <a:pt x="1188" y="396"/>
                </a:cubicBezTo>
                <a:cubicBezTo>
                  <a:pt x="1228" y="396"/>
                  <a:pt x="1246" y="472"/>
                  <a:pt x="1284" y="504"/>
                </a:cubicBezTo>
                <a:cubicBezTo>
                  <a:pt x="1322" y="536"/>
                  <a:pt x="1346" y="550"/>
                  <a:pt x="1416" y="588"/>
                </a:cubicBezTo>
                <a:cubicBezTo>
                  <a:pt x="1486" y="626"/>
                  <a:pt x="1618" y="668"/>
                  <a:pt x="1704" y="732"/>
                </a:cubicBezTo>
                <a:cubicBezTo>
                  <a:pt x="1790" y="796"/>
                  <a:pt x="1856" y="892"/>
                  <a:pt x="1932" y="972"/>
                </a:cubicBezTo>
                <a:cubicBezTo>
                  <a:pt x="2008" y="1052"/>
                  <a:pt x="2076" y="1138"/>
                  <a:pt x="2160" y="1212"/>
                </a:cubicBezTo>
                <a:cubicBezTo>
                  <a:pt x="2244" y="1286"/>
                  <a:pt x="2372" y="1350"/>
                  <a:pt x="2436" y="1416"/>
                </a:cubicBezTo>
                <a:cubicBezTo>
                  <a:pt x="2500" y="1482"/>
                  <a:pt x="2564" y="1556"/>
                  <a:pt x="2544" y="1608"/>
                </a:cubicBezTo>
                <a:cubicBezTo>
                  <a:pt x="2524" y="1660"/>
                  <a:pt x="2386" y="1678"/>
                  <a:pt x="2316" y="1728"/>
                </a:cubicBezTo>
                <a:cubicBezTo>
                  <a:pt x="2246" y="1778"/>
                  <a:pt x="2210" y="1794"/>
                  <a:pt x="2124" y="1908"/>
                </a:cubicBezTo>
                <a:cubicBezTo>
                  <a:pt x="2038" y="2022"/>
                  <a:pt x="1886" y="2254"/>
                  <a:pt x="1800" y="2412"/>
                </a:cubicBezTo>
                <a:cubicBezTo>
                  <a:pt x="1714" y="2570"/>
                  <a:pt x="1646" y="2760"/>
                  <a:pt x="1608" y="2856"/>
                </a:cubicBezTo>
                <a:cubicBezTo>
                  <a:pt x="1570" y="2952"/>
                  <a:pt x="1571" y="2970"/>
                  <a:pt x="1572" y="29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2" name="Freeform 394"/>
          <p:cNvSpPr>
            <a:spLocks/>
          </p:cNvSpPr>
          <p:nvPr/>
        </p:nvSpPr>
        <p:spPr bwMode="auto">
          <a:xfrm>
            <a:off x="3538539" y="5799138"/>
            <a:ext cx="1112837" cy="1035050"/>
          </a:xfrm>
          <a:custGeom>
            <a:avLst/>
            <a:gdLst>
              <a:gd name="T0" fmla="*/ 0 w 2118"/>
              <a:gd name="T1" fmla="*/ 0 h 2604"/>
              <a:gd name="T2" fmla="*/ 276 w 2118"/>
              <a:gd name="T3" fmla="*/ 144 h 2604"/>
              <a:gd name="T4" fmla="*/ 696 w 2118"/>
              <a:gd name="T5" fmla="*/ 360 h 2604"/>
              <a:gd name="T6" fmla="*/ 936 w 2118"/>
              <a:gd name="T7" fmla="*/ 396 h 2604"/>
              <a:gd name="T8" fmla="*/ 1200 w 2118"/>
              <a:gd name="T9" fmla="*/ 324 h 2604"/>
              <a:gd name="T10" fmla="*/ 1248 w 2118"/>
              <a:gd name="T11" fmla="*/ 360 h 2604"/>
              <a:gd name="T12" fmla="*/ 1416 w 2118"/>
              <a:gd name="T13" fmla="*/ 624 h 2604"/>
              <a:gd name="T14" fmla="*/ 1728 w 2118"/>
              <a:gd name="T15" fmla="*/ 912 h 2604"/>
              <a:gd name="T16" fmla="*/ 2064 w 2118"/>
              <a:gd name="T17" fmla="*/ 1212 h 2604"/>
              <a:gd name="T18" fmla="*/ 2052 w 2118"/>
              <a:gd name="T19" fmla="*/ 1320 h 2604"/>
              <a:gd name="T20" fmla="*/ 1800 w 2118"/>
              <a:gd name="T21" fmla="*/ 1368 h 2604"/>
              <a:gd name="T22" fmla="*/ 1560 w 2118"/>
              <a:gd name="T23" fmla="*/ 1536 h 2604"/>
              <a:gd name="T24" fmla="*/ 1392 w 2118"/>
              <a:gd name="T25" fmla="*/ 1680 h 2604"/>
              <a:gd name="T26" fmla="*/ 1296 w 2118"/>
              <a:gd name="T27" fmla="*/ 2052 h 2604"/>
              <a:gd name="T28" fmla="*/ 1212 w 2118"/>
              <a:gd name="T29" fmla="*/ 2436 h 2604"/>
              <a:gd name="T30" fmla="*/ 1188 w 2118"/>
              <a:gd name="T3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8" h="2604">
                <a:moveTo>
                  <a:pt x="0" y="0"/>
                </a:moveTo>
                <a:cubicBezTo>
                  <a:pt x="78" y="46"/>
                  <a:pt x="160" y="84"/>
                  <a:pt x="276" y="144"/>
                </a:cubicBezTo>
                <a:cubicBezTo>
                  <a:pt x="392" y="204"/>
                  <a:pt x="586" y="318"/>
                  <a:pt x="696" y="360"/>
                </a:cubicBezTo>
                <a:cubicBezTo>
                  <a:pt x="806" y="402"/>
                  <a:pt x="852" y="402"/>
                  <a:pt x="936" y="396"/>
                </a:cubicBezTo>
                <a:cubicBezTo>
                  <a:pt x="1020" y="390"/>
                  <a:pt x="1148" y="330"/>
                  <a:pt x="1200" y="324"/>
                </a:cubicBezTo>
                <a:cubicBezTo>
                  <a:pt x="1252" y="318"/>
                  <a:pt x="1212" y="310"/>
                  <a:pt x="1248" y="360"/>
                </a:cubicBezTo>
                <a:cubicBezTo>
                  <a:pt x="1284" y="410"/>
                  <a:pt x="1336" y="532"/>
                  <a:pt x="1416" y="624"/>
                </a:cubicBezTo>
                <a:cubicBezTo>
                  <a:pt x="1496" y="716"/>
                  <a:pt x="1620" y="814"/>
                  <a:pt x="1728" y="912"/>
                </a:cubicBezTo>
                <a:cubicBezTo>
                  <a:pt x="1836" y="1010"/>
                  <a:pt x="2010" y="1144"/>
                  <a:pt x="2064" y="1212"/>
                </a:cubicBezTo>
                <a:cubicBezTo>
                  <a:pt x="2118" y="1280"/>
                  <a:pt x="2096" y="1294"/>
                  <a:pt x="2052" y="1320"/>
                </a:cubicBezTo>
                <a:cubicBezTo>
                  <a:pt x="2008" y="1346"/>
                  <a:pt x="1882" y="1332"/>
                  <a:pt x="1800" y="1368"/>
                </a:cubicBezTo>
                <a:cubicBezTo>
                  <a:pt x="1718" y="1404"/>
                  <a:pt x="1628" y="1484"/>
                  <a:pt x="1560" y="1536"/>
                </a:cubicBezTo>
                <a:cubicBezTo>
                  <a:pt x="1492" y="1588"/>
                  <a:pt x="1436" y="1594"/>
                  <a:pt x="1392" y="1680"/>
                </a:cubicBezTo>
                <a:cubicBezTo>
                  <a:pt x="1348" y="1766"/>
                  <a:pt x="1326" y="1926"/>
                  <a:pt x="1296" y="2052"/>
                </a:cubicBezTo>
                <a:cubicBezTo>
                  <a:pt x="1266" y="2178"/>
                  <a:pt x="1230" y="2344"/>
                  <a:pt x="1212" y="2436"/>
                </a:cubicBezTo>
                <a:cubicBezTo>
                  <a:pt x="1194" y="2528"/>
                  <a:pt x="1191" y="2566"/>
                  <a:pt x="1188" y="26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3" name="Freeform 395"/>
          <p:cNvSpPr>
            <a:spLocks/>
          </p:cNvSpPr>
          <p:nvPr/>
        </p:nvSpPr>
        <p:spPr bwMode="auto">
          <a:xfrm>
            <a:off x="3532189" y="6040439"/>
            <a:ext cx="928687" cy="803275"/>
          </a:xfrm>
          <a:custGeom>
            <a:avLst/>
            <a:gdLst>
              <a:gd name="T0" fmla="*/ 0 w 1768"/>
              <a:gd name="T1" fmla="*/ 196 h 2020"/>
              <a:gd name="T2" fmla="*/ 300 w 1768"/>
              <a:gd name="T3" fmla="*/ 184 h 2020"/>
              <a:gd name="T4" fmla="*/ 516 w 1768"/>
              <a:gd name="T5" fmla="*/ 28 h 2020"/>
              <a:gd name="T6" fmla="*/ 792 w 1768"/>
              <a:gd name="T7" fmla="*/ 16 h 2020"/>
              <a:gd name="T8" fmla="*/ 1140 w 1768"/>
              <a:gd name="T9" fmla="*/ 52 h 2020"/>
              <a:gd name="T10" fmla="*/ 1368 w 1768"/>
              <a:gd name="T11" fmla="*/ 244 h 2020"/>
              <a:gd name="T12" fmla="*/ 1440 w 1768"/>
              <a:gd name="T13" fmla="*/ 400 h 2020"/>
              <a:gd name="T14" fmla="*/ 1500 w 1768"/>
              <a:gd name="T15" fmla="*/ 508 h 2020"/>
              <a:gd name="T16" fmla="*/ 1764 w 1768"/>
              <a:gd name="T17" fmla="*/ 628 h 2020"/>
              <a:gd name="T18" fmla="*/ 1524 w 1768"/>
              <a:gd name="T19" fmla="*/ 664 h 2020"/>
              <a:gd name="T20" fmla="*/ 1176 w 1768"/>
              <a:gd name="T21" fmla="*/ 808 h 2020"/>
              <a:gd name="T22" fmla="*/ 1032 w 1768"/>
              <a:gd name="T23" fmla="*/ 928 h 2020"/>
              <a:gd name="T24" fmla="*/ 876 w 1768"/>
              <a:gd name="T25" fmla="*/ 1228 h 2020"/>
              <a:gd name="T26" fmla="*/ 936 w 1768"/>
              <a:gd name="T27" fmla="*/ 1600 h 2020"/>
              <a:gd name="T28" fmla="*/ 1008 w 1768"/>
              <a:gd name="T29" fmla="*/ 1888 h 2020"/>
              <a:gd name="T30" fmla="*/ 960 w 1768"/>
              <a:gd name="T31" fmla="*/ 202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8" h="2020">
                <a:moveTo>
                  <a:pt x="0" y="196"/>
                </a:moveTo>
                <a:cubicBezTo>
                  <a:pt x="107" y="204"/>
                  <a:pt x="214" y="212"/>
                  <a:pt x="300" y="184"/>
                </a:cubicBezTo>
                <a:cubicBezTo>
                  <a:pt x="386" y="156"/>
                  <a:pt x="434" y="56"/>
                  <a:pt x="516" y="28"/>
                </a:cubicBezTo>
                <a:cubicBezTo>
                  <a:pt x="598" y="0"/>
                  <a:pt x="688" y="12"/>
                  <a:pt x="792" y="16"/>
                </a:cubicBezTo>
                <a:cubicBezTo>
                  <a:pt x="896" y="20"/>
                  <a:pt x="1044" y="14"/>
                  <a:pt x="1140" y="52"/>
                </a:cubicBezTo>
                <a:cubicBezTo>
                  <a:pt x="1236" y="90"/>
                  <a:pt x="1318" y="186"/>
                  <a:pt x="1368" y="244"/>
                </a:cubicBezTo>
                <a:cubicBezTo>
                  <a:pt x="1418" y="302"/>
                  <a:pt x="1418" y="356"/>
                  <a:pt x="1440" y="400"/>
                </a:cubicBezTo>
                <a:cubicBezTo>
                  <a:pt x="1462" y="444"/>
                  <a:pt x="1446" y="470"/>
                  <a:pt x="1500" y="508"/>
                </a:cubicBezTo>
                <a:cubicBezTo>
                  <a:pt x="1554" y="546"/>
                  <a:pt x="1760" y="602"/>
                  <a:pt x="1764" y="628"/>
                </a:cubicBezTo>
                <a:cubicBezTo>
                  <a:pt x="1768" y="654"/>
                  <a:pt x="1622" y="634"/>
                  <a:pt x="1524" y="664"/>
                </a:cubicBezTo>
                <a:cubicBezTo>
                  <a:pt x="1426" y="694"/>
                  <a:pt x="1258" y="764"/>
                  <a:pt x="1176" y="808"/>
                </a:cubicBezTo>
                <a:cubicBezTo>
                  <a:pt x="1094" y="852"/>
                  <a:pt x="1082" y="858"/>
                  <a:pt x="1032" y="928"/>
                </a:cubicBezTo>
                <a:cubicBezTo>
                  <a:pt x="982" y="998"/>
                  <a:pt x="892" y="1116"/>
                  <a:pt x="876" y="1228"/>
                </a:cubicBezTo>
                <a:cubicBezTo>
                  <a:pt x="860" y="1340"/>
                  <a:pt x="914" y="1490"/>
                  <a:pt x="936" y="1600"/>
                </a:cubicBezTo>
                <a:cubicBezTo>
                  <a:pt x="958" y="1710"/>
                  <a:pt x="1004" y="1818"/>
                  <a:pt x="1008" y="1888"/>
                </a:cubicBezTo>
                <a:cubicBezTo>
                  <a:pt x="1012" y="1958"/>
                  <a:pt x="986" y="1989"/>
                  <a:pt x="960" y="20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4" name="Freeform 396"/>
          <p:cNvSpPr>
            <a:spLocks/>
          </p:cNvSpPr>
          <p:nvPr/>
        </p:nvSpPr>
        <p:spPr bwMode="auto">
          <a:xfrm>
            <a:off x="3551239" y="6238876"/>
            <a:ext cx="579437" cy="600075"/>
          </a:xfrm>
          <a:custGeom>
            <a:avLst/>
            <a:gdLst>
              <a:gd name="T0" fmla="*/ 0 w 1104"/>
              <a:gd name="T1" fmla="*/ 130 h 1510"/>
              <a:gd name="T2" fmla="*/ 396 w 1104"/>
              <a:gd name="T3" fmla="*/ 82 h 1510"/>
              <a:gd name="T4" fmla="*/ 780 w 1104"/>
              <a:gd name="T5" fmla="*/ 10 h 1510"/>
              <a:gd name="T6" fmla="*/ 1032 w 1104"/>
              <a:gd name="T7" fmla="*/ 22 h 1510"/>
              <a:gd name="T8" fmla="*/ 1104 w 1104"/>
              <a:gd name="T9" fmla="*/ 118 h 1510"/>
              <a:gd name="T10" fmla="*/ 1032 w 1104"/>
              <a:gd name="T11" fmla="*/ 250 h 1510"/>
              <a:gd name="T12" fmla="*/ 864 w 1104"/>
              <a:gd name="T13" fmla="*/ 490 h 1510"/>
              <a:gd name="T14" fmla="*/ 768 w 1104"/>
              <a:gd name="T15" fmla="*/ 814 h 1510"/>
              <a:gd name="T16" fmla="*/ 708 w 1104"/>
              <a:gd name="T17" fmla="*/ 1198 h 1510"/>
              <a:gd name="T18" fmla="*/ 708 w 1104"/>
              <a:gd name="T19" fmla="*/ 151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1510">
                <a:moveTo>
                  <a:pt x="0" y="130"/>
                </a:moveTo>
                <a:cubicBezTo>
                  <a:pt x="133" y="116"/>
                  <a:pt x="266" y="102"/>
                  <a:pt x="396" y="82"/>
                </a:cubicBezTo>
                <a:cubicBezTo>
                  <a:pt x="526" y="62"/>
                  <a:pt x="674" y="20"/>
                  <a:pt x="780" y="10"/>
                </a:cubicBezTo>
                <a:cubicBezTo>
                  <a:pt x="886" y="0"/>
                  <a:pt x="978" y="4"/>
                  <a:pt x="1032" y="22"/>
                </a:cubicBezTo>
                <a:cubicBezTo>
                  <a:pt x="1086" y="40"/>
                  <a:pt x="1104" y="80"/>
                  <a:pt x="1104" y="118"/>
                </a:cubicBezTo>
                <a:cubicBezTo>
                  <a:pt x="1104" y="156"/>
                  <a:pt x="1072" y="188"/>
                  <a:pt x="1032" y="250"/>
                </a:cubicBezTo>
                <a:cubicBezTo>
                  <a:pt x="992" y="312"/>
                  <a:pt x="908" y="396"/>
                  <a:pt x="864" y="490"/>
                </a:cubicBezTo>
                <a:cubicBezTo>
                  <a:pt x="820" y="584"/>
                  <a:pt x="794" y="696"/>
                  <a:pt x="768" y="814"/>
                </a:cubicBezTo>
                <a:cubicBezTo>
                  <a:pt x="742" y="932"/>
                  <a:pt x="718" y="1082"/>
                  <a:pt x="708" y="1198"/>
                </a:cubicBezTo>
                <a:cubicBezTo>
                  <a:pt x="698" y="1314"/>
                  <a:pt x="703" y="1412"/>
                  <a:pt x="708" y="151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5" name="Freeform 397"/>
          <p:cNvSpPr>
            <a:spLocks/>
          </p:cNvSpPr>
          <p:nvPr/>
        </p:nvSpPr>
        <p:spPr bwMode="auto">
          <a:xfrm>
            <a:off x="3525838" y="6354764"/>
            <a:ext cx="488950" cy="479425"/>
          </a:xfrm>
          <a:custGeom>
            <a:avLst/>
            <a:gdLst>
              <a:gd name="T0" fmla="*/ 0 w 932"/>
              <a:gd name="T1" fmla="*/ 328 h 1204"/>
              <a:gd name="T2" fmla="*/ 396 w 932"/>
              <a:gd name="T3" fmla="*/ 88 h 1204"/>
              <a:gd name="T4" fmla="*/ 708 w 932"/>
              <a:gd name="T5" fmla="*/ 28 h 1204"/>
              <a:gd name="T6" fmla="*/ 912 w 932"/>
              <a:gd name="T7" fmla="*/ 40 h 1204"/>
              <a:gd name="T8" fmla="*/ 828 w 932"/>
              <a:gd name="T9" fmla="*/ 268 h 1204"/>
              <a:gd name="T10" fmla="*/ 684 w 932"/>
              <a:gd name="T11" fmla="*/ 640 h 1204"/>
              <a:gd name="T12" fmla="*/ 540 w 932"/>
              <a:gd name="T13" fmla="*/ 1204 h 1204"/>
            </a:gdLst>
            <a:ahLst/>
            <a:cxnLst>
              <a:cxn ang="0">
                <a:pos x="T0" y="T1"/>
              </a:cxn>
              <a:cxn ang="0">
                <a:pos x="T2" y="T3"/>
              </a:cxn>
              <a:cxn ang="0">
                <a:pos x="T4" y="T5"/>
              </a:cxn>
              <a:cxn ang="0">
                <a:pos x="T6" y="T7"/>
              </a:cxn>
              <a:cxn ang="0">
                <a:pos x="T8" y="T9"/>
              </a:cxn>
              <a:cxn ang="0">
                <a:pos x="T10" y="T11"/>
              </a:cxn>
              <a:cxn ang="0">
                <a:pos x="T12" y="T13"/>
              </a:cxn>
            </a:cxnLst>
            <a:rect l="0" t="0" r="r" b="b"/>
            <a:pathLst>
              <a:path w="932" h="1204">
                <a:moveTo>
                  <a:pt x="0" y="328"/>
                </a:moveTo>
                <a:cubicBezTo>
                  <a:pt x="139" y="233"/>
                  <a:pt x="278" y="138"/>
                  <a:pt x="396" y="88"/>
                </a:cubicBezTo>
                <a:cubicBezTo>
                  <a:pt x="514" y="38"/>
                  <a:pt x="622" y="36"/>
                  <a:pt x="708" y="28"/>
                </a:cubicBezTo>
                <a:cubicBezTo>
                  <a:pt x="794" y="20"/>
                  <a:pt x="892" y="0"/>
                  <a:pt x="912" y="40"/>
                </a:cubicBezTo>
                <a:cubicBezTo>
                  <a:pt x="932" y="80"/>
                  <a:pt x="866" y="168"/>
                  <a:pt x="828" y="268"/>
                </a:cubicBezTo>
                <a:cubicBezTo>
                  <a:pt x="790" y="368"/>
                  <a:pt x="732" y="484"/>
                  <a:pt x="684" y="640"/>
                </a:cubicBezTo>
                <a:cubicBezTo>
                  <a:pt x="636" y="796"/>
                  <a:pt x="588" y="1000"/>
                  <a:pt x="540" y="12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6" name="Freeform 398"/>
          <p:cNvSpPr>
            <a:spLocks/>
          </p:cNvSpPr>
          <p:nvPr/>
        </p:nvSpPr>
        <p:spPr bwMode="auto">
          <a:xfrm>
            <a:off x="3544888" y="6423025"/>
            <a:ext cx="347662" cy="420688"/>
          </a:xfrm>
          <a:custGeom>
            <a:avLst/>
            <a:gdLst>
              <a:gd name="T0" fmla="*/ 0 w 662"/>
              <a:gd name="T1" fmla="*/ 686 h 1058"/>
              <a:gd name="T2" fmla="*/ 228 w 662"/>
              <a:gd name="T3" fmla="*/ 458 h 1058"/>
              <a:gd name="T4" fmla="*/ 456 w 662"/>
              <a:gd name="T5" fmla="*/ 110 h 1058"/>
              <a:gd name="T6" fmla="*/ 612 w 662"/>
              <a:gd name="T7" fmla="*/ 2 h 1058"/>
              <a:gd name="T8" fmla="*/ 648 w 662"/>
              <a:gd name="T9" fmla="*/ 122 h 1058"/>
              <a:gd name="T10" fmla="*/ 528 w 662"/>
              <a:gd name="T11" fmla="*/ 626 h 1058"/>
              <a:gd name="T12" fmla="*/ 336 w 662"/>
              <a:gd name="T13" fmla="*/ 1058 h 1058"/>
            </a:gdLst>
            <a:ahLst/>
            <a:cxnLst>
              <a:cxn ang="0">
                <a:pos x="T0" y="T1"/>
              </a:cxn>
              <a:cxn ang="0">
                <a:pos x="T2" y="T3"/>
              </a:cxn>
              <a:cxn ang="0">
                <a:pos x="T4" y="T5"/>
              </a:cxn>
              <a:cxn ang="0">
                <a:pos x="T6" y="T7"/>
              </a:cxn>
              <a:cxn ang="0">
                <a:pos x="T8" y="T9"/>
              </a:cxn>
              <a:cxn ang="0">
                <a:pos x="T10" y="T11"/>
              </a:cxn>
              <a:cxn ang="0">
                <a:pos x="T12" y="T13"/>
              </a:cxn>
            </a:cxnLst>
            <a:rect l="0" t="0" r="r" b="b"/>
            <a:pathLst>
              <a:path w="662" h="1058">
                <a:moveTo>
                  <a:pt x="0" y="686"/>
                </a:moveTo>
                <a:cubicBezTo>
                  <a:pt x="76" y="620"/>
                  <a:pt x="152" y="554"/>
                  <a:pt x="228" y="458"/>
                </a:cubicBezTo>
                <a:cubicBezTo>
                  <a:pt x="304" y="362"/>
                  <a:pt x="392" y="186"/>
                  <a:pt x="456" y="110"/>
                </a:cubicBezTo>
                <a:cubicBezTo>
                  <a:pt x="520" y="34"/>
                  <a:pt x="580" y="0"/>
                  <a:pt x="612" y="2"/>
                </a:cubicBezTo>
                <a:cubicBezTo>
                  <a:pt x="644" y="4"/>
                  <a:pt x="662" y="18"/>
                  <a:pt x="648" y="122"/>
                </a:cubicBezTo>
                <a:cubicBezTo>
                  <a:pt x="634" y="226"/>
                  <a:pt x="580" y="470"/>
                  <a:pt x="528" y="626"/>
                </a:cubicBezTo>
                <a:cubicBezTo>
                  <a:pt x="476" y="782"/>
                  <a:pt x="406" y="920"/>
                  <a:pt x="336" y="105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7" name="Freeform 399"/>
          <p:cNvSpPr>
            <a:spLocks/>
          </p:cNvSpPr>
          <p:nvPr/>
        </p:nvSpPr>
        <p:spPr bwMode="auto">
          <a:xfrm>
            <a:off x="6643688" y="5397500"/>
            <a:ext cx="2006600" cy="1257300"/>
          </a:xfrm>
          <a:custGeom>
            <a:avLst/>
            <a:gdLst>
              <a:gd name="T0" fmla="*/ 3820 w 3820"/>
              <a:gd name="T1" fmla="*/ 734 h 3164"/>
              <a:gd name="T2" fmla="*/ 3592 w 3820"/>
              <a:gd name="T3" fmla="*/ 746 h 3164"/>
              <a:gd name="T4" fmla="*/ 3304 w 3820"/>
              <a:gd name="T5" fmla="*/ 782 h 3164"/>
              <a:gd name="T6" fmla="*/ 2872 w 3820"/>
              <a:gd name="T7" fmla="*/ 770 h 3164"/>
              <a:gd name="T8" fmla="*/ 2620 w 3820"/>
              <a:gd name="T9" fmla="*/ 674 h 3164"/>
              <a:gd name="T10" fmla="*/ 2356 w 3820"/>
              <a:gd name="T11" fmla="*/ 530 h 3164"/>
              <a:gd name="T12" fmla="*/ 1900 w 3820"/>
              <a:gd name="T13" fmla="*/ 338 h 3164"/>
              <a:gd name="T14" fmla="*/ 1468 w 3820"/>
              <a:gd name="T15" fmla="*/ 206 h 3164"/>
              <a:gd name="T16" fmla="*/ 1036 w 3820"/>
              <a:gd name="T17" fmla="*/ 62 h 3164"/>
              <a:gd name="T18" fmla="*/ 640 w 3820"/>
              <a:gd name="T19" fmla="*/ 26 h 3164"/>
              <a:gd name="T20" fmla="*/ 364 w 3820"/>
              <a:gd name="T21" fmla="*/ 218 h 3164"/>
              <a:gd name="T22" fmla="*/ 52 w 3820"/>
              <a:gd name="T23" fmla="*/ 674 h 3164"/>
              <a:gd name="T24" fmla="*/ 52 w 3820"/>
              <a:gd name="T25" fmla="*/ 1106 h 3164"/>
              <a:gd name="T26" fmla="*/ 196 w 3820"/>
              <a:gd name="T27" fmla="*/ 1754 h 3164"/>
              <a:gd name="T28" fmla="*/ 568 w 3820"/>
              <a:gd name="T29" fmla="*/ 2474 h 3164"/>
              <a:gd name="T30" fmla="*/ 1192 w 3820"/>
              <a:gd name="T31" fmla="*/ 3074 h 3164"/>
              <a:gd name="T32" fmla="*/ 1864 w 3820"/>
              <a:gd name="T33" fmla="*/ 3014 h 3164"/>
              <a:gd name="T34" fmla="*/ 2200 w 3820"/>
              <a:gd name="T35" fmla="*/ 2834 h 3164"/>
              <a:gd name="T36" fmla="*/ 2656 w 3820"/>
              <a:gd name="T37" fmla="*/ 2510 h 3164"/>
              <a:gd name="T38" fmla="*/ 2788 w 3820"/>
              <a:gd name="T39" fmla="*/ 2102 h 3164"/>
              <a:gd name="T40" fmla="*/ 2824 w 3820"/>
              <a:gd name="T41" fmla="*/ 1742 h 3164"/>
              <a:gd name="T42" fmla="*/ 2872 w 3820"/>
              <a:gd name="T43" fmla="*/ 1550 h 3164"/>
              <a:gd name="T44" fmla="*/ 3040 w 3820"/>
              <a:gd name="T45" fmla="*/ 1454 h 3164"/>
              <a:gd name="T46" fmla="*/ 3208 w 3820"/>
              <a:gd name="T47" fmla="*/ 1586 h 3164"/>
              <a:gd name="T48" fmla="*/ 3352 w 3820"/>
              <a:gd name="T49" fmla="*/ 1742 h 3164"/>
              <a:gd name="T50" fmla="*/ 3772 w 3820"/>
              <a:gd name="T51" fmla="*/ 1826 h 3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20" h="3164">
                <a:moveTo>
                  <a:pt x="3820" y="734"/>
                </a:moveTo>
                <a:cubicBezTo>
                  <a:pt x="3782" y="736"/>
                  <a:pt x="3678" y="738"/>
                  <a:pt x="3592" y="746"/>
                </a:cubicBezTo>
                <a:cubicBezTo>
                  <a:pt x="3506" y="754"/>
                  <a:pt x="3424" y="778"/>
                  <a:pt x="3304" y="782"/>
                </a:cubicBezTo>
                <a:cubicBezTo>
                  <a:pt x="3184" y="786"/>
                  <a:pt x="2986" y="788"/>
                  <a:pt x="2872" y="770"/>
                </a:cubicBezTo>
                <a:cubicBezTo>
                  <a:pt x="2758" y="752"/>
                  <a:pt x="2706" y="714"/>
                  <a:pt x="2620" y="674"/>
                </a:cubicBezTo>
                <a:cubicBezTo>
                  <a:pt x="2534" y="634"/>
                  <a:pt x="2476" y="586"/>
                  <a:pt x="2356" y="530"/>
                </a:cubicBezTo>
                <a:cubicBezTo>
                  <a:pt x="2236" y="474"/>
                  <a:pt x="2048" y="392"/>
                  <a:pt x="1900" y="338"/>
                </a:cubicBezTo>
                <a:cubicBezTo>
                  <a:pt x="1752" y="284"/>
                  <a:pt x="1612" y="252"/>
                  <a:pt x="1468" y="206"/>
                </a:cubicBezTo>
                <a:cubicBezTo>
                  <a:pt x="1324" y="160"/>
                  <a:pt x="1174" y="92"/>
                  <a:pt x="1036" y="62"/>
                </a:cubicBezTo>
                <a:cubicBezTo>
                  <a:pt x="898" y="32"/>
                  <a:pt x="752" y="0"/>
                  <a:pt x="640" y="26"/>
                </a:cubicBezTo>
                <a:cubicBezTo>
                  <a:pt x="528" y="52"/>
                  <a:pt x="462" y="110"/>
                  <a:pt x="364" y="218"/>
                </a:cubicBezTo>
                <a:cubicBezTo>
                  <a:pt x="266" y="326"/>
                  <a:pt x="104" y="526"/>
                  <a:pt x="52" y="674"/>
                </a:cubicBezTo>
                <a:cubicBezTo>
                  <a:pt x="0" y="822"/>
                  <a:pt x="28" y="926"/>
                  <a:pt x="52" y="1106"/>
                </a:cubicBezTo>
                <a:cubicBezTo>
                  <a:pt x="76" y="1286"/>
                  <a:pt x="110" y="1526"/>
                  <a:pt x="196" y="1754"/>
                </a:cubicBezTo>
                <a:cubicBezTo>
                  <a:pt x="282" y="1982"/>
                  <a:pt x="402" y="2254"/>
                  <a:pt x="568" y="2474"/>
                </a:cubicBezTo>
                <a:cubicBezTo>
                  <a:pt x="734" y="2694"/>
                  <a:pt x="976" y="2984"/>
                  <a:pt x="1192" y="3074"/>
                </a:cubicBezTo>
                <a:cubicBezTo>
                  <a:pt x="1408" y="3164"/>
                  <a:pt x="1696" y="3054"/>
                  <a:pt x="1864" y="3014"/>
                </a:cubicBezTo>
                <a:cubicBezTo>
                  <a:pt x="2032" y="2974"/>
                  <a:pt x="2068" y="2918"/>
                  <a:pt x="2200" y="2834"/>
                </a:cubicBezTo>
                <a:cubicBezTo>
                  <a:pt x="2332" y="2750"/>
                  <a:pt x="2558" y="2632"/>
                  <a:pt x="2656" y="2510"/>
                </a:cubicBezTo>
                <a:cubicBezTo>
                  <a:pt x="2754" y="2388"/>
                  <a:pt x="2760" y="2230"/>
                  <a:pt x="2788" y="2102"/>
                </a:cubicBezTo>
                <a:cubicBezTo>
                  <a:pt x="2816" y="1974"/>
                  <a:pt x="2810" y="1834"/>
                  <a:pt x="2824" y="1742"/>
                </a:cubicBezTo>
                <a:cubicBezTo>
                  <a:pt x="2838" y="1650"/>
                  <a:pt x="2836" y="1598"/>
                  <a:pt x="2872" y="1550"/>
                </a:cubicBezTo>
                <a:cubicBezTo>
                  <a:pt x="2908" y="1502"/>
                  <a:pt x="2984" y="1448"/>
                  <a:pt x="3040" y="1454"/>
                </a:cubicBezTo>
                <a:cubicBezTo>
                  <a:pt x="3096" y="1460"/>
                  <a:pt x="3156" y="1538"/>
                  <a:pt x="3208" y="1586"/>
                </a:cubicBezTo>
                <a:cubicBezTo>
                  <a:pt x="3260" y="1634"/>
                  <a:pt x="3258" y="1702"/>
                  <a:pt x="3352" y="1742"/>
                </a:cubicBezTo>
                <a:cubicBezTo>
                  <a:pt x="3446" y="1782"/>
                  <a:pt x="3685" y="1809"/>
                  <a:pt x="3772" y="18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8" name="Freeform 400"/>
          <p:cNvSpPr>
            <a:spLocks/>
          </p:cNvSpPr>
          <p:nvPr/>
        </p:nvSpPr>
        <p:spPr bwMode="auto">
          <a:xfrm>
            <a:off x="7466013" y="5643564"/>
            <a:ext cx="474662" cy="769937"/>
          </a:xfrm>
          <a:custGeom>
            <a:avLst/>
            <a:gdLst>
              <a:gd name="T0" fmla="*/ 684 w 904"/>
              <a:gd name="T1" fmla="*/ 930 h 1936"/>
              <a:gd name="T2" fmla="*/ 600 w 904"/>
              <a:gd name="T3" fmla="*/ 426 h 1936"/>
              <a:gd name="T4" fmla="*/ 468 w 904"/>
              <a:gd name="T5" fmla="*/ 174 h 1936"/>
              <a:gd name="T6" fmla="*/ 312 w 904"/>
              <a:gd name="T7" fmla="*/ 18 h 1936"/>
              <a:gd name="T8" fmla="*/ 156 w 904"/>
              <a:gd name="T9" fmla="*/ 66 h 1936"/>
              <a:gd name="T10" fmla="*/ 24 w 904"/>
              <a:gd name="T11" fmla="*/ 294 h 1936"/>
              <a:gd name="T12" fmla="*/ 12 w 904"/>
              <a:gd name="T13" fmla="*/ 678 h 1936"/>
              <a:gd name="T14" fmla="*/ 60 w 904"/>
              <a:gd name="T15" fmla="*/ 1086 h 1936"/>
              <a:gd name="T16" fmla="*/ 132 w 904"/>
              <a:gd name="T17" fmla="*/ 1434 h 1936"/>
              <a:gd name="T18" fmla="*/ 324 w 904"/>
              <a:gd name="T19" fmla="*/ 1866 h 1936"/>
              <a:gd name="T20" fmla="*/ 816 w 904"/>
              <a:gd name="T21" fmla="*/ 1854 h 1936"/>
              <a:gd name="T22" fmla="*/ 852 w 904"/>
              <a:gd name="T23" fmla="*/ 1554 h 1936"/>
              <a:gd name="T24" fmla="*/ 732 w 904"/>
              <a:gd name="T25" fmla="*/ 1110 h 1936"/>
              <a:gd name="T26" fmla="*/ 684 w 904"/>
              <a:gd name="T27" fmla="*/ 834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4" h="1936">
                <a:moveTo>
                  <a:pt x="684" y="930"/>
                </a:moveTo>
                <a:cubicBezTo>
                  <a:pt x="660" y="741"/>
                  <a:pt x="636" y="552"/>
                  <a:pt x="600" y="426"/>
                </a:cubicBezTo>
                <a:cubicBezTo>
                  <a:pt x="564" y="300"/>
                  <a:pt x="516" y="242"/>
                  <a:pt x="468" y="174"/>
                </a:cubicBezTo>
                <a:cubicBezTo>
                  <a:pt x="420" y="106"/>
                  <a:pt x="364" y="36"/>
                  <a:pt x="312" y="18"/>
                </a:cubicBezTo>
                <a:cubicBezTo>
                  <a:pt x="260" y="0"/>
                  <a:pt x="204" y="20"/>
                  <a:pt x="156" y="66"/>
                </a:cubicBezTo>
                <a:cubicBezTo>
                  <a:pt x="108" y="112"/>
                  <a:pt x="48" y="192"/>
                  <a:pt x="24" y="294"/>
                </a:cubicBezTo>
                <a:cubicBezTo>
                  <a:pt x="0" y="396"/>
                  <a:pt x="6" y="546"/>
                  <a:pt x="12" y="678"/>
                </a:cubicBezTo>
                <a:cubicBezTo>
                  <a:pt x="18" y="810"/>
                  <a:pt x="40" y="960"/>
                  <a:pt x="60" y="1086"/>
                </a:cubicBezTo>
                <a:cubicBezTo>
                  <a:pt x="80" y="1212"/>
                  <a:pt x="88" y="1304"/>
                  <a:pt x="132" y="1434"/>
                </a:cubicBezTo>
                <a:cubicBezTo>
                  <a:pt x="176" y="1564"/>
                  <a:pt x="210" y="1796"/>
                  <a:pt x="324" y="1866"/>
                </a:cubicBezTo>
                <a:cubicBezTo>
                  <a:pt x="438" y="1936"/>
                  <a:pt x="728" y="1906"/>
                  <a:pt x="816" y="1854"/>
                </a:cubicBezTo>
                <a:cubicBezTo>
                  <a:pt x="904" y="1802"/>
                  <a:pt x="866" y="1678"/>
                  <a:pt x="852" y="1554"/>
                </a:cubicBezTo>
                <a:cubicBezTo>
                  <a:pt x="838" y="1430"/>
                  <a:pt x="760" y="1230"/>
                  <a:pt x="732" y="1110"/>
                </a:cubicBezTo>
                <a:cubicBezTo>
                  <a:pt x="704" y="990"/>
                  <a:pt x="694" y="912"/>
                  <a:pt x="684" y="834"/>
                </a:cubicBezTo>
              </a:path>
            </a:pathLst>
          </a:cu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69" name="Freeform 401"/>
          <p:cNvSpPr>
            <a:spLocks/>
          </p:cNvSpPr>
          <p:nvPr/>
        </p:nvSpPr>
        <p:spPr bwMode="auto">
          <a:xfrm>
            <a:off x="8551864" y="5827713"/>
            <a:ext cx="85725" cy="152400"/>
          </a:xfrm>
          <a:custGeom>
            <a:avLst/>
            <a:gdLst>
              <a:gd name="T0" fmla="*/ 163 w 163"/>
              <a:gd name="T1" fmla="*/ 0 h 384"/>
              <a:gd name="T2" fmla="*/ 67 w 163"/>
              <a:gd name="T3" fmla="*/ 36 h 384"/>
              <a:gd name="T4" fmla="*/ 7 w 163"/>
              <a:gd name="T5" fmla="*/ 180 h 384"/>
              <a:gd name="T6" fmla="*/ 107 w 163"/>
              <a:gd name="T7" fmla="*/ 336 h 384"/>
              <a:gd name="T8" fmla="*/ 163 w 163"/>
              <a:gd name="T9" fmla="*/ 384 h 384"/>
            </a:gdLst>
            <a:ahLst/>
            <a:cxnLst>
              <a:cxn ang="0">
                <a:pos x="T0" y="T1"/>
              </a:cxn>
              <a:cxn ang="0">
                <a:pos x="T2" y="T3"/>
              </a:cxn>
              <a:cxn ang="0">
                <a:pos x="T4" y="T5"/>
              </a:cxn>
              <a:cxn ang="0">
                <a:pos x="T6" y="T7"/>
              </a:cxn>
              <a:cxn ang="0">
                <a:pos x="T8" y="T9"/>
              </a:cxn>
            </a:cxnLst>
            <a:rect l="0" t="0" r="r" b="b"/>
            <a:pathLst>
              <a:path w="163" h="384">
                <a:moveTo>
                  <a:pt x="163" y="0"/>
                </a:moveTo>
                <a:cubicBezTo>
                  <a:pt x="128" y="3"/>
                  <a:pt x="93" y="6"/>
                  <a:pt x="67" y="36"/>
                </a:cubicBezTo>
                <a:cubicBezTo>
                  <a:pt x="41" y="66"/>
                  <a:pt x="0" y="130"/>
                  <a:pt x="7" y="180"/>
                </a:cubicBezTo>
                <a:cubicBezTo>
                  <a:pt x="14" y="230"/>
                  <a:pt x="81" y="302"/>
                  <a:pt x="107" y="336"/>
                </a:cubicBezTo>
                <a:cubicBezTo>
                  <a:pt x="133" y="370"/>
                  <a:pt x="151" y="374"/>
                  <a:pt x="163" y="3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0" name="Freeform 402"/>
          <p:cNvSpPr>
            <a:spLocks/>
          </p:cNvSpPr>
          <p:nvPr/>
        </p:nvSpPr>
        <p:spPr bwMode="auto">
          <a:xfrm>
            <a:off x="3525839" y="28575"/>
            <a:ext cx="3940175" cy="1919288"/>
          </a:xfrm>
          <a:custGeom>
            <a:avLst/>
            <a:gdLst>
              <a:gd name="T0" fmla="*/ 0 w 7500"/>
              <a:gd name="T1" fmla="*/ 4824 h 4824"/>
              <a:gd name="T2" fmla="*/ 432 w 7500"/>
              <a:gd name="T3" fmla="*/ 4632 h 4824"/>
              <a:gd name="T4" fmla="*/ 864 w 7500"/>
              <a:gd name="T5" fmla="*/ 4404 h 4824"/>
              <a:gd name="T6" fmla="*/ 1260 w 7500"/>
              <a:gd name="T7" fmla="*/ 4188 h 4824"/>
              <a:gd name="T8" fmla="*/ 1644 w 7500"/>
              <a:gd name="T9" fmla="*/ 3948 h 4824"/>
              <a:gd name="T10" fmla="*/ 1908 w 7500"/>
              <a:gd name="T11" fmla="*/ 3792 h 4824"/>
              <a:gd name="T12" fmla="*/ 2292 w 7500"/>
              <a:gd name="T13" fmla="*/ 3432 h 4824"/>
              <a:gd name="T14" fmla="*/ 2652 w 7500"/>
              <a:gd name="T15" fmla="*/ 3120 h 4824"/>
              <a:gd name="T16" fmla="*/ 3072 w 7500"/>
              <a:gd name="T17" fmla="*/ 2688 h 4824"/>
              <a:gd name="T18" fmla="*/ 3336 w 7500"/>
              <a:gd name="T19" fmla="*/ 2364 h 4824"/>
              <a:gd name="T20" fmla="*/ 3756 w 7500"/>
              <a:gd name="T21" fmla="*/ 1896 h 4824"/>
              <a:gd name="T22" fmla="*/ 4284 w 7500"/>
              <a:gd name="T23" fmla="*/ 1416 h 4824"/>
              <a:gd name="T24" fmla="*/ 4836 w 7500"/>
              <a:gd name="T25" fmla="*/ 1008 h 4824"/>
              <a:gd name="T26" fmla="*/ 4992 w 7500"/>
              <a:gd name="T27" fmla="*/ 888 h 4824"/>
              <a:gd name="T28" fmla="*/ 5268 w 7500"/>
              <a:gd name="T29" fmla="*/ 732 h 4824"/>
              <a:gd name="T30" fmla="*/ 5688 w 7500"/>
              <a:gd name="T31" fmla="*/ 504 h 4824"/>
              <a:gd name="T32" fmla="*/ 6180 w 7500"/>
              <a:gd name="T33" fmla="*/ 324 h 4824"/>
              <a:gd name="T34" fmla="*/ 6564 w 7500"/>
              <a:gd name="T35" fmla="*/ 228 h 4824"/>
              <a:gd name="T36" fmla="*/ 7152 w 7500"/>
              <a:gd name="T37" fmla="*/ 60 h 4824"/>
              <a:gd name="T38" fmla="*/ 7500 w 7500"/>
              <a:gd name="T39" fmla="*/ 0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00" h="4824">
                <a:moveTo>
                  <a:pt x="0" y="4824"/>
                </a:moveTo>
                <a:cubicBezTo>
                  <a:pt x="144" y="4763"/>
                  <a:pt x="288" y="4702"/>
                  <a:pt x="432" y="4632"/>
                </a:cubicBezTo>
                <a:cubicBezTo>
                  <a:pt x="576" y="4562"/>
                  <a:pt x="726" y="4478"/>
                  <a:pt x="864" y="4404"/>
                </a:cubicBezTo>
                <a:cubicBezTo>
                  <a:pt x="1002" y="4330"/>
                  <a:pt x="1130" y="4264"/>
                  <a:pt x="1260" y="4188"/>
                </a:cubicBezTo>
                <a:cubicBezTo>
                  <a:pt x="1390" y="4112"/>
                  <a:pt x="1536" y="4014"/>
                  <a:pt x="1644" y="3948"/>
                </a:cubicBezTo>
                <a:cubicBezTo>
                  <a:pt x="1752" y="3882"/>
                  <a:pt x="1800" y="3878"/>
                  <a:pt x="1908" y="3792"/>
                </a:cubicBezTo>
                <a:cubicBezTo>
                  <a:pt x="2016" y="3706"/>
                  <a:pt x="2168" y="3544"/>
                  <a:pt x="2292" y="3432"/>
                </a:cubicBezTo>
                <a:cubicBezTo>
                  <a:pt x="2416" y="3320"/>
                  <a:pt x="2522" y="3244"/>
                  <a:pt x="2652" y="3120"/>
                </a:cubicBezTo>
                <a:cubicBezTo>
                  <a:pt x="2782" y="2996"/>
                  <a:pt x="2958" y="2814"/>
                  <a:pt x="3072" y="2688"/>
                </a:cubicBezTo>
                <a:cubicBezTo>
                  <a:pt x="3186" y="2562"/>
                  <a:pt x="3222" y="2496"/>
                  <a:pt x="3336" y="2364"/>
                </a:cubicBezTo>
                <a:cubicBezTo>
                  <a:pt x="3450" y="2232"/>
                  <a:pt x="3598" y="2054"/>
                  <a:pt x="3756" y="1896"/>
                </a:cubicBezTo>
                <a:cubicBezTo>
                  <a:pt x="3914" y="1738"/>
                  <a:pt x="4104" y="1564"/>
                  <a:pt x="4284" y="1416"/>
                </a:cubicBezTo>
                <a:cubicBezTo>
                  <a:pt x="4464" y="1268"/>
                  <a:pt x="4718" y="1096"/>
                  <a:pt x="4836" y="1008"/>
                </a:cubicBezTo>
                <a:cubicBezTo>
                  <a:pt x="4954" y="920"/>
                  <a:pt x="4920" y="934"/>
                  <a:pt x="4992" y="888"/>
                </a:cubicBezTo>
                <a:cubicBezTo>
                  <a:pt x="5064" y="842"/>
                  <a:pt x="5152" y="796"/>
                  <a:pt x="5268" y="732"/>
                </a:cubicBezTo>
                <a:cubicBezTo>
                  <a:pt x="5384" y="668"/>
                  <a:pt x="5536" y="572"/>
                  <a:pt x="5688" y="504"/>
                </a:cubicBezTo>
                <a:cubicBezTo>
                  <a:pt x="5840" y="436"/>
                  <a:pt x="6034" y="370"/>
                  <a:pt x="6180" y="324"/>
                </a:cubicBezTo>
                <a:cubicBezTo>
                  <a:pt x="6326" y="278"/>
                  <a:pt x="6402" y="272"/>
                  <a:pt x="6564" y="228"/>
                </a:cubicBezTo>
                <a:cubicBezTo>
                  <a:pt x="6726" y="184"/>
                  <a:pt x="6996" y="98"/>
                  <a:pt x="7152" y="60"/>
                </a:cubicBezTo>
                <a:cubicBezTo>
                  <a:pt x="7308" y="22"/>
                  <a:pt x="7403" y="14"/>
                  <a:pt x="7500" y="0"/>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1" name="Freeform 403"/>
          <p:cNvSpPr>
            <a:spLocks/>
          </p:cNvSpPr>
          <p:nvPr/>
        </p:nvSpPr>
        <p:spPr bwMode="auto">
          <a:xfrm>
            <a:off x="5800726" y="0"/>
            <a:ext cx="1704975" cy="2667000"/>
          </a:xfrm>
          <a:custGeom>
            <a:avLst/>
            <a:gdLst>
              <a:gd name="T0" fmla="*/ 3156 w 3246"/>
              <a:gd name="T1" fmla="*/ 0 h 6708"/>
              <a:gd name="T2" fmla="*/ 3228 w 3246"/>
              <a:gd name="T3" fmla="*/ 264 h 6708"/>
              <a:gd name="T4" fmla="*/ 3228 w 3246"/>
              <a:gd name="T5" fmla="*/ 744 h 6708"/>
              <a:gd name="T6" fmla="*/ 3120 w 3246"/>
              <a:gd name="T7" fmla="*/ 1152 h 6708"/>
              <a:gd name="T8" fmla="*/ 3000 w 3246"/>
              <a:gd name="T9" fmla="*/ 1632 h 6708"/>
              <a:gd name="T10" fmla="*/ 2712 w 3246"/>
              <a:gd name="T11" fmla="*/ 2196 h 6708"/>
              <a:gd name="T12" fmla="*/ 2520 w 3246"/>
              <a:gd name="T13" fmla="*/ 2496 h 6708"/>
              <a:gd name="T14" fmla="*/ 2184 w 3246"/>
              <a:gd name="T15" fmla="*/ 2772 h 6708"/>
              <a:gd name="T16" fmla="*/ 1836 w 3246"/>
              <a:gd name="T17" fmla="*/ 3072 h 6708"/>
              <a:gd name="T18" fmla="*/ 1608 w 3246"/>
              <a:gd name="T19" fmla="*/ 3240 h 6708"/>
              <a:gd name="T20" fmla="*/ 1440 w 3246"/>
              <a:gd name="T21" fmla="*/ 3408 h 6708"/>
              <a:gd name="T22" fmla="*/ 1080 w 3246"/>
              <a:gd name="T23" fmla="*/ 3840 h 6708"/>
              <a:gd name="T24" fmla="*/ 720 w 3246"/>
              <a:gd name="T25" fmla="*/ 4368 h 6708"/>
              <a:gd name="T26" fmla="*/ 408 w 3246"/>
              <a:gd name="T27" fmla="*/ 4860 h 6708"/>
              <a:gd name="T28" fmla="*/ 132 w 3246"/>
              <a:gd name="T29" fmla="*/ 5676 h 6708"/>
              <a:gd name="T30" fmla="*/ 0 w 3246"/>
              <a:gd name="T31" fmla="*/ 6708 h 6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6" h="6708">
                <a:moveTo>
                  <a:pt x="3156" y="0"/>
                </a:moveTo>
                <a:cubicBezTo>
                  <a:pt x="3168" y="44"/>
                  <a:pt x="3216" y="140"/>
                  <a:pt x="3228" y="264"/>
                </a:cubicBezTo>
                <a:cubicBezTo>
                  <a:pt x="3240" y="388"/>
                  <a:pt x="3246" y="596"/>
                  <a:pt x="3228" y="744"/>
                </a:cubicBezTo>
                <a:cubicBezTo>
                  <a:pt x="3210" y="892"/>
                  <a:pt x="3158" y="1004"/>
                  <a:pt x="3120" y="1152"/>
                </a:cubicBezTo>
                <a:cubicBezTo>
                  <a:pt x="3082" y="1300"/>
                  <a:pt x="3068" y="1458"/>
                  <a:pt x="3000" y="1632"/>
                </a:cubicBezTo>
                <a:cubicBezTo>
                  <a:pt x="2932" y="1806"/>
                  <a:pt x="2792" y="2052"/>
                  <a:pt x="2712" y="2196"/>
                </a:cubicBezTo>
                <a:cubicBezTo>
                  <a:pt x="2632" y="2340"/>
                  <a:pt x="2608" y="2400"/>
                  <a:pt x="2520" y="2496"/>
                </a:cubicBezTo>
                <a:cubicBezTo>
                  <a:pt x="2432" y="2592"/>
                  <a:pt x="2298" y="2676"/>
                  <a:pt x="2184" y="2772"/>
                </a:cubicBezTo>
                <a:cubicBezTo>
                  <a:pt x="2070" y="2868"/>
                  <a:pt x="1932" y="2994"/>
                  <a:pt x="1836" y="3072"/>
                </a:cubicBezTo>
                <a:cubicBezTo>
                  <a:pt x="1740" y="3150"/>
                  <a:pt x="1674" y="3184"/>
                  <a:pt x="1608" y="3240"/>
                </a:cubicBezTo>
                <a:cubicBezTo>
                  <a:pt x="1542" y="3296"/>
                  <a:pt x="1528" y="3308"/>
                  <a:pt x="1440" y="3408"/>
                </a:cubicBezTo>
                <a:cubicBezTo>
                  <a:pt x="1352" y="3508"/>
                  <a:pt x="1200" y="3680"/>
                  <a:pt x="1080" y="3840"/>
                </a:cubicBezTo>
                <a:cubicBezTo>
                  <a:pt x="960" y="4000"/>
                  <a:pt x="832" y="4198"/>
                  <a:pt x="720" y="4368"/>
                </a:cubicBezTo>
                <a:cubicBezTo>
                  <a:pt x="608" y="4538"/>
                  <a:pt x="506" y="4642"/>
                  <a:pt x="408" y="4860"/>
                </a:cubicBezTo>
                <a:cubicBezTo>
                  <a:pt x="310" y="5078"/>
                  <a:pt x="200" y="5368"/>
                  <a:pt x="132" y="5676"/>
                </a:cubicBezTo>
                <a:cubicBezTo>
                  <a:pt x="64" y="5984"/>
                  <a:pt x="32" y="6346"/>
                  <a:pt x="0" y="6708"/>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2" name="Freeform 404"/>
          <p:cNvSpPr>
            <a:spLocks/>
          </p:cNvSpPr>
          <p:nvPr/>
        </p:nvSpPr>
        <p:spPr bwMode="auto">
          <a:xfrm>
            <a:off x="5699125" y="2667000"/>
            <a:ext cx="101600" cy="2554288"/>
          </a:xfrm>
          <a:custGeom>
            <a:avLst/>
            <a:gdLst>
              <a:gd name="T0" fmla="*/ 194 w 194"/>
              <a:gd name="T1" fmla="*/ 0 h 6420"/>
              <a:gd name="T2" fmla="*/ 146 w 194"/>
              <a:gd name="T3" fmla="*/ 936 h 6420"/>
              <a:gd name="T4" fmla="*/ 74 w 194"/>
              <a:gd name="T5" fmla="*/ 2136 h 6420"/>
              <a:gd name="T6" fmla="*/ 26 w 194"/>
              <a:gd name="T7" fmla="*/ 3480 h 6420"/>
              <a:gd name="T8" fmla="*/ 14 w 194"/>
              <a:gd name="T9" fmla="*/ 4596 h 6420"/>
              <a:gd name="T10" fmla="*/ 2 w 194"/>
              <a:gd name="T11" fmla="*/ 6000 h 6420"/>
              <a:gd name="T12" fmla="*/ 2 w 194"/>
              <a:gd name="T13" fmla="*/ 6420 h 6420"/>
            </a:gdLst>
            <a:ahLst/>
            <a:cxnLst>
              <a:cxn ang="0">
                <a:pos x="T0" y="T1"/>
              </a:cxn>
              <a:cxn ang="0">
                <a:pos x="T2" y="T3"/>
              </a:cxn>
              <a:cxn ang="0">
                <a:pos x="T4" y="T5"/>
              </a:cxn>
              <a:cxn ang="0">
                <a:pos x="T6" y="T7"/>
              </a:cxn>
              <a:cxn ang="0">
                <a:pos x="T8" y="T9"/>
              </a:cxn>
              <a:cxn ang="0">
                <a:pos x="T10" y="T11"/>
              </a:cxn>
              <a:cxn ang="0">
                <a:pos x="T12" y="T13"/>
              </a:cxn>
            </a:cxnLst>
            <a:rect l="0" t="0" r="r" b="b"/>
            <a:pathLst>
              <a:path w="194" h="6420">
                <a:moveTo>
                  <a:pt x="194" y="0"/>
                </a:moveTo>
                <a:cubicBezTo>
                  <a:pt x="180" y="290"/>
                  <a:pt x="166" y="580"/>
                  <a:pt x="146" y="936"/>
                </a:cubicBezTo>
                <a:cubicBezTo>
                  <a:pt x="126" y="1292"/>
                  <a:pt x="94" y="1712"/>
                  <a:pt x="74" y="2136"/>
                </a:cubicBezTo>
                <a:cubicBezTo>
                  <a:pt x="54" y="2560"/>
                  <a:pt x="36" y="3070"/>
                  <a:pt x="26" y="3480"/>
                </a:cubicBezTo>
                <a:cubicBezTo>
                  <a:pt x="16" y="3890"/>
                  <a:pt x="18" y="4176"/>
                  <a:pt x="14" y="4596"/>
                </a:cubicBezTo>
                <a:cubicBezTo>
                  <a:pt x="10" y="5016"/>
                  <a:pt x="4" y="5696"/>
                  <a:pt x="2" y="6000"/>
                </a:cubicBezTo>
                <a:cubicBezTo>
                  <a:pt x="0" y="6304"/>
                  <a:pt x="2" y="6333"/>
                  <a:pt x="2" y="6420"/>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3" name="Freeform 405"/>
          <p:cNvSpPr>
            <a:spLocks/>
          </p:cNvSpPr>
          <p:nvPr/>
        </p:nvSpPr>
        <p:spPr bwMode="auto">
          <a:xfrm>
            <a:off x="5661025" y="5211763"/>
            <a:ext cx="103188" cy="1651000"/>
          </a:xfrm>
          <a:custGeom>
            <a:avLst/>
            <a:gdLst>
              <a:gd name="T0" fmla="*/ 76 w 196"/>
              <a:gd name="T1" fmla="*/ 0 h 4152"/>
              <a:gd name="T2" fmla="*/ 52 w 196"/>
              <a:gd name="T3" fmla="*/ 1752 h 4152"/>
              <a:gd name="T4" fmla="*/ 4 w 196"/>
              <a:gd name="T5" fmla="*/ 2964 h 4152"/>
              <a:gd name="T6" fmla="*/ 76 w 196"/>
              <a:gd name="T7" fmla="*/ 3708 h 4152"/>
              <a:gd name="T8" fmla="*/ 196 w 196"/>
              <a:gd name="T9" fmla="*/ 4152 h 4152"/>
            </a:gdLst>
            <a:ahLst/>
            <a:cxnLst>
              <a:cxn ang="0">
                <a:pos x="T0" y="T1"/>
              </a:cxn>
              <a:cxn ang="0">
                <a:pos x="T2" y="T3"/>
              </a:cxn>
              <a:cxn ang="0">
                <a:pos x="T4" y="T5"/>
              </a:cxn>
              <a:cxn ang="0">
                <a:pos x="T6" y="T7"/>
              </a:cxn>
              <a:cxn ang="0">
                <a:pos x="T8" y="T9"/>
              </a:cxn>
            </a:cxnLst>
            <a:rect l="0" t="0" r="r" b="b"/>
            <a:pathLst>
              <a:path w="196" h="4152">
                <a:moveTo>
                  <a:pt x="76" y="0"/>
                </a:moveTo>
                <a:cubicBezTo>
                  <a:pt x="70" y="292"/>
                  <a:pt x="64" y="1258"/>
                  <a:pt x="52" y="1752"/>
                </a:cubicBezTo>
                <a:cubicBezTo>
                  <a:pt x="40" y="2246"/>
                  <a:pt x="0" y="2638"/>
                  <a:pt x="4" y="2964"/>
                </a:cubicBezTo>
                <a:cubicBezTo>
                  <a:pt x="8" y="3290"/>
                  <a:pt x="44" y="3510"/>
                  <a:pt x="76" y="3708"/>
                </a:cubicBezTo>
                <a:cubicBezTo>
                  <a:pt x="108" y="3906"/>
                  <a:pt x="176" y="4078"/>
                  <a:pt x="196" y="4152"/>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4" name="Freeform 406"/>
          <p:cNvSpPr>
            <a:spLocks/>
          </p:cNvSpPr>
          <p:nvPr/>
        </p:nvSpPr>
        <p:spPr bwMode="auto">
          <a:xfrm>
            <a:off x="3516313" y="3522663"/>
            <a:ext cx="768350" cy="3327400"/>
          </a:xfrm>
          <a:custGeom>
            <a:avLst/>
            <a:gdLst>
              <a:gd name="T0" fmla="*/ 1386 w 1464"/>
              <a:gd name="T1" fmla="*/ 0 h 8370"/>
              <a:gd name="T2" fmla="*/ 1458 w 1464"/>
              <a:gd name="T3" fmla="*/ 1278 h 8370"/>
              <a:gd name="T4" fmla="*/ 1422 w 1464"/>
              <a:gd name="T5" fmla="*/ 2196 h 8370"/>
              <a:gd name="T6" fmla="*/ 1368 w 1464"/>
              <a:gd name="T7" fmla="*/ 2772 h 8370"/>
              <a:gd name="T8" fmla="*/ 1332 w 1464"/>
              <a:gd name="T9" fmla="*/ 3942 h 8370"/>
              <a:gd name="T10" fmla="*/ 1260 w 1464"/>
              <a:gd name="T11" fmla="*/ 5184 h 8370"/>
              <a:gd name="T12" fmla="*/ 1242 w 1464"/>
              <a:gd name="T13" fmla="*/ 5490 h 8370"/>
              <a:gd name="T14" fmla="*/ 1242 w 1464"/>
              <a:gd name="T15" fmla="*/ 5760 h 8370"/>
              <a:gd name="T16" fmla="*/ 1242 w 1464"/>
              <a:gd name="T17" fmla="*/ 6030 h 8370"/>
              <a:gd name="T18" fmla="*/ 1008 w 1464"/>
              <a:gd name="T19" fmla="*/ 6768 h 8370"/>
              <a:gd name="T20" fmla="*/ 774 w 1464"/>
              <a:gd name="T21" fmla="*/ 7254 h 8370"/>
              <a:gd name="T22" fmla="*/ 486 w 1464"/>
              <a:gd name="T23" fmla="*/ 7794 h 8370"/>
              <a:gd name="T24" fmla="*/ 126 w 1464"/>
              <a:gd name="T25" fmla="*/ 8262 h 8370"/>
              <a:gd name="T26" fmla="*/ 0 w 1464"/>
              <a:gd name="T27" fmla="*/ 8370 h 8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4" h="8370">
                <a:moveTo>
                  <a:pt x="1386" y="0"/>
                </a:moveTo>
                <a:cubicBezTo>
                  <a:pt x="1419" y="456"/>
                  <a:pt x="1452" y="912"/>
                  <a:pt x="1458" y="1278"/>
                </a:cubicBezTo>
                <a:cubicBezTo>
                  <a:pt x="1464" y="1644"/>
                  <a:pt x="1437" y="1947"/>
                  <a:pt x="1422" y="2196"/>
                </a:cubicBezTo>
                <a:cubicBezTo>
                  <a:pt x="1407" y="2445"/>
                  <a:pt x="1383" y="2481"/>
                  <a:pt x="1368" y="2772"/>
                </a:cubicBezTo>
                <a:cubicBezTo>
                  <a:pt x="1353" y="3063"/>
                  <a:pt x="1350" y="3540"/>
                  <a:pt x="1332" y="3942"/>
                </a:cubicBezTo>
                <a:cubicBezTo>
                  <a:pt x="1314" y="4344"/>
                  <a:pt x="1275" y="4926"/>
                  <a:pt x="1260" y="5184"/>
                </a:cubicBezTo>
                <a:cubicBezTo>
                  <a:pt x="1245" y="5442"/>
                  <a:pt x="1245" y="5394"/>
                  <a:pt x="1242" y="5490"/>
                </a:cubicBezTo>
                <a:cubicBezTo>
                  <a:pt x="1239" y="5586"/>
                  <a:pt x="1242" y="5670"/>
                  <a:pt x="1242" y="5760"/>
                </a:cubicBezTo>
                <a:cubicBezTo>
                  <a:pt x="1242" y="5850"/>
                  <a:pt x="1281" y="5862"/>
                  <a:pt x="1242" y="6030"/>
                </a:cubicBezTo>
                <a:cubicBezTo>
                  <a:pt x="1203" y="6198"/>
                  <a:pt x="1086" y="6564"/>
                  <a:pt x="1008" y="6768"/>
                </a:cubicBezTo>
                <a:cubicBezTo>
                  <a:pt x="930" y="6972"/>
                  <a:pt x="861" y="7083"/>
                  <a:pt x="774" y="7254"/>
                </a:cubicBezTo>
                <a:cubicBezTo>
                  <a:pt x="687" y="7425"/>
                  <a:pt x="594" y="7626"/>
                  <a:pt x="486" y="7794"/>
                </a:cubicBezTo>
                <a:cubicBezTo>
                  <a:pt x="378" y="7962"/>
                  <a:pt x="207" y="8166"/>
                  <a:pt x="126" y="8262"/>
                </a:cubicBezTo>
                <a:cubicBezTo>
                  <a:pt x="45" y="8358"/>
                  <a:pt x="21" y="8352"/>
                  <a:pt x="0" y="8370"/>
                </a:cubicBezTo>
              </a:path>
            </a:pathLst>
          </a:custGeom>
          <a:noFill/>
          <a:ln w="41275" cap="flat" cmpd="sng">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5" name="Freeform 407"/>
          <p:cNvSpPr>
            <a:spLocks/>
          </p:cNvSpPr>
          <p:nvPr/>
        </p:nvSpPr>
        <p:spPr bwMode="auto">
          <a:xfrm>
            <a:off x="3989388" y="6242051"/>
            <a:ext cx="1333500" cy="79375"/>
          </a:xfrm>
          <a:custGeom>
            <a:avLst/>
            <a:gdLst>
              <a:gd name="T0" fmla="*/ 2538 w 2538"/>
              <a:gd name="T1" fmla="*/ 0 h 198"/>
              <a:gd name="T2" fmla="*/ 1944 w 2538"/>
              <a:gd name="T3" fmla="*/ 144 h 198"/>
              <a:gd name="T4" fmla="*/ 1332 w 2538"/>
              <a:gd name="T5" fmla="*/ 144 h 198"/>
              <a:gd name="T6" fmla="*/ 954 w 2538"/>
              <a:gd name="T7" fmla="*/ 144 h 198"/>
              <a:gd name="T8" fmla="*/ 594 w 2538"/>
              <a:gd name="T9" fmla="*/ 126 h 198"/>
              <a:gd name="T10" fmla="*/ 306 w 2538"/>
              <a:gd name="T11" fmla="*/ 108 h 198"/>
              <a:gd name="T12" fmla="*/ 0 w 2538"/>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2538" h="198">
                <a:moveTo>
                  <a:pt x="2538" y="0"/>
                </a:moveTo>
                <a:cubicBezTo>
                  <a:pt x="2341" y="60"/>
                  <a:pt x="2145" y="120"/>
                  <a:pt x="1944" y="144"/>
                </a:cubicBezTo>
                <a:cubicBezTo>
                  <a:pt x="1743" y="168"/>
                  <a:pt x="1497" y="144"/>
                  <a:pt x="1332" y="144"/>
                </a:cubicBezTo>
                <a:cubicBezTo>
                  <a:pt x="1167" y="144"/>
                  <a:pt x="1077" y="147"/>
                  <a:pt x="954" y="144"/>
                </a:cubicBezTo>
                <a:cubicBezTo>
                  <a:pt x="831" y="141"/>
                  <a:pt x="702" y="132"/>
                  <a:pt x="594" y="126"/>
                </a:cubicBezTo>
                <a:cubicBezTo>
                  <a:pt x="486" y="120"/>
                  <a:pt x="405" y="96"/>
                  <a:pt x="306" y="108"/>
                </a:cubicBezTo>
                <a:cubicBezTo>
                  <a:pt x="207" y="120"/>
                  <a:pt x="64" y="179"/>
                  <a:pt x="0" y="198"/>
                </a:cubicBezTo>
              </a:path>
            </a:pathLst>
          </a:custGeom>
          <a:noFill/>
          <a:ln w="38100" cap="flat">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6" name="Freeform 408"/>
          <p:cNvSpPr>
            <a:spLocks/>
          </p:cNvSpPr>
          <p:nvPr/>
        </p:nvSpPr>
        <p:spPr bwMode="auto">
          <a:xfrm>
            <a:off x="7127876" y="2700339"/>
            <a:ext cx="1522413" cy="714375"/>
          </a:xfrm>
          <a:custGeom>
            <a:avLst/>
            <a:gdLst>
              <a:gd name="T0" fmla="*/ 0 w 2898"/>
              <a:gd name="T1" fmla="*/ 1797 h 1797"/>
              <a:gd name="T2" fmla="*/ 630 w 2898"/>
              <a:gd name="T3" fmla="*/ 1257 h 1797"/>
              <a:gd name="T4" fmla="*/ 864 w 2898"/>
              <a:gd name="T5" fmla="*/ 1041 h 1797"/>
              <a:gd name="T6" fmla="*/ 1260 w 2898"/>
              <a:gd name="T7" fmla="*/ 771 h 1797"/>
              <a:gd name="T8" fmla="*/ 1530 w 2898"/>
              <a:gd name="T9" fmla="*/ 501 h 1797"/>
              <a:gd name="T10" fmla="*/ 1800 w 2898"/>
              <a:gd name="T11" fmla="*/ 267 h 1797"/>
              <a:gd name="T12" fmla="*/ 2178 w 2898"/>
              <a:gd name="T13" fmla="*/ 141 h 1797"/>
              <a:gd name="T14" fmla="*/ 2700 w 2898"/>
              <a:gd name="T15" fmla="*/ 15 h 1797"/>
              <a:gd name="T16" fmla="*/ 2898 w 2898"/>
              <a:gd name="T17" fmla="*/ 51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8" h="1797">
                <a:moveTo>
                  <a:pt x="0" y="1797"/>
                </a:moveTo>
                <a:cubicBezTo>
                  <a:pt x="243" y="1590"/>
                  <a:pt x="486" y="1383"/>
                  <a:pt x="630" y="1257"/>
                </a:cubicBezTo>
                <a:cubicBezTo>
                  <a:pt x="774" y="1131"/>
                  <a:pt x="759" y="1122"/>
                  <a:pt x="864" y="1041"/>
                </a:cubicBezTo>
                <a:cubicBezTo>
                  <a:pt x="969" y="960"/>
                  <a:pt x="1149" y="861"/>
                  <a:pt x="1260" y="771"/>
                </a:cubicBezTo>
                <a:cubicBezTo>
                  <a:pt x="1371" y="681"/>
                  <a:pt x="1440" y="585"/>
                  <a:pt x="1530" y="501"/>
                </a:cubicBezTo>
                <a:cubicBezTo>
                  <a:pt x="1620" y="417"/>
                  <a:pt x="1692" y="327"/>
                  <a:pt x="1800" y="267"/>
                </a:cubicBezTo>
                <a:cubicBezTo>
                  <a:pt x="1908" y="207"/>
                  <a:pt x="2028" y="183"/>
                  <a:pt x="2178" y="141"/>
                </a:cubicBezTo>
                <a:cubicBezTo>
                  <a:pt x="2328" y="99"/>
                  <a:pt x="2580" y="30"/>
                  <a:pt x="2700" y="15"/>
                </a:cubicBezTo>
                <a:cubicBezTo>
                  <a:pt x="2820" y="0"/>
                  <a:pt x="2859" y="25"/>
                  <a:pt x="2898" y="51"/>
                </a:cubicBezTo>
              </a:path>
            </a:pathLst>
          </a:custGeom>
          <a:noFill/>
          <a:ln w="41275" cap="flat">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7" name="Freeform 409"/>
          <p:cNvSpPr>
            <a:spLocks/>
          </p:cNvSpPr>
          <p:nvPr/>
        </p:nvSpPr>
        <p:spPr bwMode="auto">
          <a:xfrm>
            <a:off x="7704138" y="1797051"/>
            <a:ext cx="908050" cy="887413"/>
          </a:xfrm>
          <a:custGeom>
            <a:avLst/>
            <a:gdLst>
              <a:gd name="T0" fmla="*/ 0 w 1728"/>
              <a:gd name="T1" fmla="*/ 0 h 2232"/>
              <a:gd name="T2" fmla="*/ 432 w 1728"/>
              <a:gd name="T3" fmla="*/ 414 h 2232"/>
              <a:gd name="T4" fmla="*/ 648 w 1728"/>
              <a:gd name="T5" fmla="*/ 756 h 2232"/>
              <a:gd name="T6" fmla="*/ 864 w 1728"/>
              <a:gd name="T7" fmla="*/ 1242 h 2232"/>
              <a:gd name="T8" fmla="*/ 1116 w 1728"/>
              <a:gd name="T9" fmla="*/ 1602 h 2232"/>
              <a:gd name="T10" fmla="*/ 1350 w 1728"/>
              <a:gd name="T11" fmla="*/ 2034 h 2232"/>
              <a:gd name="T12" fmla="*/ 1728 w 1728"/>
              <a:gd name="T13" fmla="*/ 2232 h 2232"/>
            </a:gdLst>
            <a:ahLst/>
            <a:cxnLst>
              <a:cxn ang="0">
                <a:pos x="T0" y="T1"/>
              </a:cxn>
              <a:cxn ang="0">
                <a:pos x="T2" y="T3"/>
              </a:cxn>
              <a:cxn ang="0">
                <a:pos x="T4" y="T5"/>
              </a:cxn>
              <a:cxn ang="0">
                <a:pos x="T6" y="T7"/>
              </a:cxn>
              <a:cxn ang="0">
                <a:pos x="T8" y="T9"/>
              </a:cxn>
              <a:cxn ang="0">
                <a:pos x="T10" y="T11"/>
              </a:cxn>
              <a:cxn ang="0">
                <a:pos x="T12" y="T13"/>
              </a:cxn>
            </a:cxnLst>
            <a:rect l="0" t="0" r="r" b="b"/>
            <a:pathLst>
              <a:path w="1728" h="2232">
                <a:moveTo>
                  <a:pt x="0" y="0"/>
                </a:moveTo>
                <a:cubicBezTo>
                  <a:pt x="162" y="144"/>
                  <a:pt x="324" y="288"/>
                  <a:pt x="432" y="414"/>
                </a:cubicBezTo>
                <a:cubicBezTo>
                  <a:pt x="540" y="540"/>
                  <a:pt x="576" y="618"/>
                  <a:pt x="648" y="756"/>
                </a:cubicBezTo>
                <a:cubicBezTo>
                  <a:pt x="720" y="894"/>
                  <a:pt x="786" y="1101"/>
                  <a:pt x="864" y="1242"/>
                </a:cubicBezTo>
                <a:cubicBezTo>
                  <a:pt x="942" y="1383"/>
                  <a:pt x="1035" y="1470"/>
                  <a:pt x="1116" y="1602"/>
                </a:cubicBezTo>
                <a:cubicBezTo>
                  <a:pt x="1197" y="1734"/>
                  <a:pt x="1248" y="1929"/>
                  <a:pt x="1350" y="2034"/>
                </a:cubicBezTo>
                <a:cubicBezTo>
                  <a:pt x="1452" y="2139"/>
                  <a:pt x="1590" y="2185"/>
                  <a:pt x="1728" y="2232"/>
                </a:cubicBezTo>
              </a:path>
            </a:pathLst>
          </a:custGeom>
          <a:noFill/>
          <a:ln w="41275" cap="flat">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78" name="Text Box 410"/>
          <p:cNvSpPr txBox="1">
            <a:spLocks noChangeArrowheads="1"/>
          </p:cNvSpPr>
          <p:nvPr/>
        </p:nvSpPr>
        <p:spPr bwMode="auto">
          <a:xfrm rot="59696594">
            <a:off x="3336024" y="4686245"/>
            <a:ext cx="1125757"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West Ravine</a:t>
            </a:r>
          </a:p>
        </p:txBody>
      </p:sp>
      <p:sp>
        <p:nvSpPr>
          <p:cNvPr id="7579" name="Text Box 411"/>
          <p:cNvSpPr txBox="1">
            <a:spLocks noChangeArrowheads="1"/>
          </p:cNvSpPr>
          <p:nvPr/>
        </p:nvSpPr>
        <p:spPr bwMode="auto">
          <a:xfrm>
            <a:off x="4232275" y="6429375"/>
            <a:ext cx="1028038"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The Rivulet</a:t>
            </a:r>
          </a:p>
        </p:txBody>
      </p:sp>
      <p:sp>
        <p:nvSpPr>
          <p:cNvPr id="7580" name="Text Box 412"/>
          <p:cNvSpPr txBox="1">
            <a:spLocks noChangeArrowheads="1"/>
          </p:cNvSpPr>
          <p:nvPr/>
        </p:nvSpPr>
        <p:spPr bwMode="auto">
          <a:xfrm>
            <a:off x="6240463" y="4211638"/>
            <a:ext cx="592022" cy="46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663300"/>
                </a:solidFill>
              </a:rPr>
              <a:t>Hayes</a:t>
            </a:r>
          </a:p>
          <a:p>
            <a:pPr fontAlgn="base">
              <a:spcBef>
                <a:spcPct val="0"/>
              </a:spcBef>
              <a:spcAft>
                <a:spcPct val="0"/>
              </a:spcAft>
            </a:pPr>
            <a:r>
              <a:rPr lang="en-US" altLang="en-US" sz="1400" b="1" i="1">
                <a:solidFill>
                  <a:srgbClr val="663300"/>
                </a:solidFill>
              </a:rPr>
              <a:t>Rise</a:t>
            </a:r>
          </a:p>
        </p:txBody>
      </p:sp>
      <p:sp>
        <p:nvSpPr>
          <p:cNvPr id="7581" name="Text Box 413"/>
          <p:cNvSpPr txBox="1">
            <a:spLocks noChangeArrowheads="1"/>
          </p:cNvSpPr>
          <p:nvPr/>
        </p:nvSpPr>
        <p:spPr bwMode="auto">
          <a:xfrm rot="1376135">
            <a:off x="6825277" y="1236544"/>
            <a:ext cx="1133837" cy="29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700" b="1" i="1">
                <a:solidFill>
                  <a:srgbClr val="808080"/>
                </a:solidFill>
              </a:rPr>
              <a:t>The Swale</a:t>
            </a:r>
          </a:p>
        </p:txBody>
      </p:sp>
      <p:sp>
        <p:nvSpPr>
          <p:cNvPr id="7582" name="Text Box 414"/>
          <p:cNvSpPr txBox="1">
            <a:spLocks noChangeArrowheads="1"/>
          </p:cNvSpPr>
          <p:nvPr/>
        </p:nvSpPr>
        <p:spPr bwMode="auto">
          <a:xfrm rot="-26750219">
            <a:off x="4951449" y="4019432"/>
            <a:ext cx="1909690" cy="29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700" b="1" i="1">
                <a:solidFill>
                  <a:srgbClr val="808080"/>
                </a:solidFill>
              </a:rPr>
              <a:t>Green River Road</a:t>
            </a:r>
          </a:p>
        </p:txBody>
      </p:sp>
      <p:sp>
        <p:nvSpPr>
          <p:cNvPr id="7583" name="Text Box 415"/>
          <p:cNvSpPr txBox="1">
            <a:spLocks noChangeArrowheads="1"/>
          </p:cNvSpPr>
          <p:nvPr/>
        </p:nvSpPr>
        <p:spPr bwMode="auto">
          <a:xfrm rot="-1984024">
            <a:off x="3787384" y="731719"/>
            <a:ext cx="2228046" cy="29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700" b="1" i="1">
                <a:solidFill>
                  <a:srgbClr val="808080"/>
                </a:solidFill>
              </a:rPr>
              <a:t>Coulter’s Ferry Road</a:t>
            </a:r>
          </a:p>
        </p:txBody>
      </p:sp>
      <p:sp>
        <p:nvSpPr>
          <p:cNvPr id="7584" name="Text Box 416"/>
          <p:cNvSpPr txBox="1">
            <a:spLocks noChangeArrowheads="1"/>
          </p:cNvSpPr>
          <p:nvPr/>
        </p:nvSpPr>
        <p:spPr bwMode="auto">
          <a:xfrm>
            <a:off x="4459288" y="5227638"/>
            <a:ext cx="710644" cy="46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a:solidFill>
                  <a:srgbClr val="663300"/>
                </a:solidFill>
              </a:rPr>
              <a:t>Rising</a:t>
            </a:r>
          </a:p>
          <a:p>
            <a:pPr fontAlgn="base">
              <a:spcBef>
                <a:spcPct val="0"/>
              </a:spcBef>
              <a:spcAft>
                <a:spcPct val="0"/>
              </a:spcAft>
            </a:pPr>
            <a:r>
              <a:rPr lang="en-US" altLang="en-US" sz="1400" b="1">
                <a:solidFill>
                  <a:srgbClr val="663300"/>
                </a:solidFill>
              </a:rPr>
              <a:t>Ground</a:t>
            </a:r>
          </a:p>
        </p:txBody>
      </p:sp>
      <p:sp>
        <p:nvSpPr>
          <p:cNvPr id="7585" name="Text Box 417"/>
          <p:cNvSpPr txBox="1">
            <a:spLocks noChangeArrowheads="1"/>
          </p:cNvSpPr>
          <p:nvPr/>
        </p:nvSpPr>
        <p:spPr bwMode="auto">
          <a:xfrm>
            <a:off x="7200900" y="2520950"/>
            <a:ext cx="1040862"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Suck Creek</a:t>
            </a:r>
          </a:p>
        </p:txBody>
      </p:sp>
      <p:sp>
        <p:nvSpPr>
          <p:cNvPr id="7586" name="Text Box 418"/>
          <p:cNvSpPr txBox="1">
            <a:spLocks noChangeArrowheads="1"/>
          </p:cNvSpPr>
          <p:nvPr/>
        </p:nvSpPr>
        <p:spPr bwMode="auto">
          <a:xfrm rot="-2404186">
            <a:off x="7438417" y="3219396"/>
            <a:ext cx="1058495"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South Head</a:t>
            </a:r>
          </a:p>
        </p:txBody>
      </p:sp>
      <p:sp>
        <p:nvSpPr>
          <p:cNvPr id="7587" name="Text Box 419"/>
          <p:cNvSpPr txBox="1">
            <a:spLocks noChangeArrowheads="1"/>
          </p:cNvSpPr>
          <p:nvPr/>
        </p:nvSpPr>
        <p:spPr bwMode="auto">
          <a:xfrm rot="2988132">
            <a:off x="7794156" y="1866846"/>
            <a:ext cx="1029641"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North Head</a:t>
            </a:r>
          </a:p>
        </p:txBody>
      </p:sp>
      <p:sp>
        <p:nvSpPr>
          <p:cNvPr id="7588" name="Text Box 420"/>
          <p:cNvSpPr txBox="1">
            <a:spLocks noChangeArrowheads="1"/>
          </p:cNvSpPr>
          <p:nvPr/>
        </p:nvSpPr>
        <p:spPr bwMode="auto">
          <a:xfrm>
            <a:off x="6249988" y="293689"/>
            <a:ext cx="703262" cy="6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i="1">
                <a:solidFill>
                  <a:srgbClr val="663300"/>
                </a:solidFill>
              </a:rPr>
              <a:t>Morgan</a:t>
            </a:r>
          </a:p>
          <a:p>
            <a:pPr algn="ctr" fontAlgn="base">
              <a:spcBef>
                <a:spcPct val="0"/>
              </a:spcBef>
              <a:spcAft>
                <a:spcPct val="0"/>
              </a:spcAft>
            </a:pPr>
            <a:r>
              <a:rPr lang="en-US" altLang="en-US" sz="1400" b="1" i="1">
                <a:solidFill>
                  <a:srgbClr val="663300"/>
                </a:solidFill>
              </a:rPr>
              <a:t>Hill</a:t>
            </a:r>
          </a:p>
        </p:txBody>
      </p:sp>
      <p:grpSp>
        <p:nvGrpSpPr>
          <p:cNvPr id="7589" name="Group 421"/>
          <p:cNvGrpSpPr>
            <a:grpSpLocks/>
          </p:cNvGrpSpPr>
          <p:nvPr/>
        </p:nvGrpSpPr>
        <p:grpSpPr bwMode="auto">
          <a:xfrm>
            <a:off x="3948114" y="5826125"/>
            <a:ext cx="155575" cy="88900"/>
            <a:chOff x="6584" y="12872"/>
            <a:chExt cx="296" cy="224"/>
          </a:xfrm>
        </p:grpSpPr>
        <p:sp>
          <p:nvSpPr>
            <p:cNvPr id="7590" name="Line 42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1" name="Line 42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2" name="Line 42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3" name="Line 42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594" name="Group 426"/>
          <p:cNvGrpSpPr>
            <a:grpSpLocks/>
          </p:cNvGrpSpPr>
          <p:nvPr/>
        </p:nvGrpSpPr>
        <p:grpSpPr bwMode="auto">
          <a:xfrm>
            <a:off x="4194176" y="5959475"/>
            <a:ext cx="155575" cy="88900"/>
            <a:chOff x="6584" y="12872"/>
            <a:chExt cx="296" cy="224"/>
          </a:xfrm>
        </p:grpSpPr>
        <p:sp>
          <p:nvSpPr>
            <p:cNvPr id="7595" name="Line 42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6" name="Line 42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7" name="Line 42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98" name="Line 43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599" name="Group 431"/>
          <p:cNvGrpSpPr>
            <a:grpSpLocks/>
          </p:cNvGrpSpPr>
          <p:nvPr/>
        </p:nvGrpSpPr>
        <p:grpSpPr bwMode="auto">
          <a:xfrm>
            <a:off x="3933826" y="5997575"/>
            <a:ext cx="155575" cy="88900"/>
            <a:chOff x="6584" y="12872"/>
            <a:chExt cx="296" cy="224"/>
          </a:xfrm>
        </p:grpSpPr>
        <p:sp>
          <p:nvSpPr>
            <p:cNvPr id="7600" name="Line 43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1" name="Line 43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2" name="Line 43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3" name="Line 43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04" name="Group 436"/>
          <p:cNvGrpSpPr>
            <a:grpSpLocks/>
          </p:cNvGrpSpPr>
          <p:nvPr/>
        </p:nvGrpSpPr>
        <p:grpSpPr bwMode="auto">
          <a:xfrm>
            <a:off x="3849689" y="6181725"/>
            <a:ext cx="155575" cy="88900"/>
            <a:chOff x="6584" y="12872"/>
            <a:chExt cx="296" cy="224"/>
          </a:xfrm>
        </p:grpSpPr>
        <p:sp>
          <p:nvSpPr>
            <p:cNvPr id="7605" name="Line 43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6" name="Line 43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7" name="Line 43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08" name="Line 44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09" name="Group 441"/>
          <p:cNvGrpSpPr>
            <a:grpSpLocks/>
          </p:cNvGrpSpPr>
          <p:nvPr/>
        </p:nvGrpSpPr>
        <p:grpSpPr bwMode="auto">
          <a:xfrm>
            <a:off x="3711576" y="6346825"/>
            <a:ext cx="155575" cy="88900"/>
            <a:chOff x="6584" y="12872"/>
            <a:chExt cx="296" cy="224"/>
          </a:xfrm>
        </p:grpSpPr>
        <p:sp>
          <p:nvSpPr>
            <p:cNvPr id="7610" name="Line 44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1" name="Line 44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2" name="Line 44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3" name="Line 44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14" name="Group 446"/>
          <p:cNvGrpSpPr>
            <a:grpSpLocks/>
          </p:cNvGrpSpPr>
          <p:nvPr/>
        </p:nvGrpSpPr>
        <p:grpSpPr bwMode="auto">
          <a:xfrm>
            <a:off x="3579814" y="6515100"/>
            <a:ext cx="155575" cy="88900"/>
            <a:chOff x="6584" y="12872"/>
            <a:chExt cx="296" cy="224"/>
          </a:xfrm>
        </p:grpSpPr>
        <p:sp>
          <p:nvSpPr>
            <p:cNvPr id="7615" name="Line 44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6" name="Line 44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7" name="Line 44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18" name="Line 45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19" name="Group 451"/>
          <p:cNvGrpSpPr>
            <a:grpSpLocks/>
          </p:cNvGrpSpPr>
          <p:nvPr/>
        </p:nvGrpSpPr>
        <p:grpSpPr bwMode="auto">
          <a:xfrm>
            <a:off x="3689350" y="6724650"/>
            <a:ext cx="153988" cy="88900"/>
            <a:chOff x="6584" y="12872"/>
            <a:chExt cx="296" cy="224"/>
          </a:xfrm>
        </p:grpSpPr>
        <p:sp>
          <p:nvSpPr>
            <p:cNvPr id="7620" name="Line 45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1" name="Line 45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2" name="Line 45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3" name="Line 45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24" name="Group 456"/>
          <p:cNvGrpSpPr>
            <a:grpSpLocks/>
          </p:cNvGrpSpPr>
          <p:nvPr/>
        </p:nvGrpSpPr>
        <p:grpSpPr bwMode="auto">
          <a:xfrm>
            <a:off x="3800476" y="6596063"/>
            <a:ext cx="155575" cy="88900"/>
            <a:chOff x="6584" y="12872"/>
            <a:chExt cx="296" cy="224"/>
          </a:xfrm>
        </p:grpSpPr>
        <p:sp>
          <p:nvSpPr>
            <p:cNvPr id="7625" name="Line 45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6" name="Line 45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7" name="Line 45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28" name="Line 46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29" name="Group 461"/>
          <p:cNvGrpSpPr>
            <a:grpSpLocks/>
          </p:cNvGrpSpPr>
          <p:nvPr/>
        </p:nvGrpSpPr>
        <p:grpSpPr bwMode="auto">
          <a:xfrm>
            <a:off x="3913189" y="6470650"/>
            <a:ext cx="155575" cy="88900"/>
            <a:chOff x="6584" y="12872"/>
            <a:chExt cx="296" cy="224"/>
          </a:xfrm>
        </p:grpSpPr>
        <p:sp>
          <p:nvSpPr>
            <p:cNvPr id="7630" name="Line 46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1" name="Line 46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2" name="Line 46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3" name="Line 46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34" name="Group 466"/>
          <p:cNvGrpSpPr>
            <a:grpSpLocks/>
          </p:cNvGrpSpPr>
          <p:nvPr/>
        </p:nvGrpSpPr>
        <p:grpSpPr bwMode="auto">
          <a:xfrm>
            <a:off x="4046539" y="6340475"/>
            <a:ext cx="153987" cy="88900"/>
            <a:chOff x="6584" y="12872"/>
            <a:chExt cx="296" cy="224"/>
          </a:xfrm>
        </p:grpSpPr>
        <p:sp>
          <p:nvSpPr>
            <p:cNvPr id="7635" name="Line 46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6" name="Line 46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7" name="Line 46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38" name="Line 47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39" name="Group 471"/>
          <p:cNvGrpSpPr>
            <a:grpSpLocks/>
          </p:cNvGrpSpPr>
          <p:nvPr/>
        </p:nvGrpSpPr>
        <p:grpSpPr bwMode="auto">
          <a:xfrm>
            <a:off x="4273551" y="6332538"/>
            <a:ext cx="155575" cy="88900"/>
            <a:chOff x="6584" y="12872"/>
            <a:chExt cx="296" cy="224"/>
          </a:xfrm>
        </p:grpSpPr>
        <p:sp>
          <p:nvSpPr>
            <p:cNvPr id="7640" name="Line 47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41" name="Line 47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42" name="Line 47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43" name="Line 47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44" name="Group 476"/>
          <p:cNvGrpSpPr>
            <a:grpSpLocks/>
          </p:cNvGrpSpPr>
          <p:nvPr/>
        </p:nvGrpSpPr>
        <p:grpSpPr bwMode="auto">
          <a:xfrm>
            <a:off x="4525964" y="6340475"/>
            <a:ext cx="155575" cy="88900"/>
            <a:chOff x="6584" y="12872"/>
            <a:chExt cx="296" cy="224"/>
          </a:xfrm>
        </p:grpSpPr>
        <p:sp>
          <p:nvSpPr>
            <p:cNvPr id="7645" name="Line 47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46" name="Line 47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47" name="Line 47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48" name="Line 48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49" name="Group 481"/>
          <p:cNvGrpSpPr>
            <a:grpSpLocks/>
          </p:cNvGrpSpPr>
          <p:nvPr/>
        </p:nvGrpSpPr>
        <p:grpSpPr bwMode="auto">
          <a:xfrm>
            <a:off x="4778376" y="6329363"/>
            <a:ext cx="155575" cy="88900"/>
            <a:chOff x="6584" y="12872"/>
            <a:chExt cx="296" cy="224"/>
          </a:xfrm>
        </p:grpSpPr>
        <p:sp>
          <p:nvSpPr>
            <p:cNvPr id="7650" name="Line 48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1" name="Line 48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2" name="Line 48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3" name="Line 48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54" name="Group 486"/>
          <p:cNvGrpSpPr>
            <a:grpSpLocks/>
          </p:cNvGrpSpPr>
          <p:nvPr/>
        </p:nvGrpSpPr>
        <p:grpSpPr bwMode="auto">
          <a:xfrm>
            <a:off x="5068889" y="6305550"/>
            <a:ext cx="155575" cy="88900"/>
            <a:chOff x="6584" y="12872"/>
            <a:chExt cx="296" cy="224"/>
          </a:xfrm>
        </p:grpSpPr>
        <p:sp>
          <p:nvSpPr>
            <p:cNvPr id="7655" name="Line 48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6" name="Line 48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7" name="Line 48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58" name="Line 49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59" name="Group 491"/>
          <p:cNvGrpSpPr>
            <a:grpSpLocks/>
          </p:cNvGrpSpPr>
          <p:nvPr/>
        </p:nvGrpSpPr>
        <p:grpSpPr bwMode="auto">
          <a:xfrm>
            <a:off x="5224464" y="6118225"/>
            <a:ext cx="155575" cy="88900"/>
            <a:chOff x="6584" y="12872"/>
            <a:chExt cx="296" cy="224"/>
          </a:xfrm>
        </p:grpSpPr>
        <p:sp>
          <p:nvSpPr>
            <p:cNvPr id="7660" name="Line 49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1" name="Line 49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2" name="Line 49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3" name="Line 49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64" name="Group 496"/>
          <p:cNvGrpSpPr>
            <a:grpSpLocks/>
          </p:cNvGrpSpPr>
          <p:nvPr/>
        </p:nvGrpSpPr>
        <p:grpSpPr bwMode="auto">
          <a:xfrm>
            <a:off x="4130676" y="6140450"/>
            <a:ext cx="155575" cy="88900"/>
            <a:chOff x="6584" y="12872"/>
            <a:chExt cx="296" cy="224"/>
          </a:xfrm>
        </p:grpSpPr>
        <p:sp>
          <p:nvSpPr>
            <p:cNvPr id="7665" name="Line 49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6" name="Line 49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7" name="Line 49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68" name="Line 50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69" name="Group 501"/>
          <p:cNvGrpSpPr>
            <a:grpSpLocks/>
          </p:cNvGrpSpPr>
          <p:nvPr/>
        </p:nvGrpSpPr>
        <p:grpSpPr bwMode="auto">
          <a:xfrm>
            <a:off x="4043364" y="4321175"/>
            <a:ext cx="155575" cy="88900"/>
            <a:chOff x="6584" y="12872"/>
            <a:chExt cx="296" cy="224"/>
          </a:xfrm>
        </p:grpSpPr>
        <p:sp>
          <p:nvSpPr>
            <p:cNvPr id="7670" name="Line 50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1" name="Line 50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2" name="Line 50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3" name="Line 50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74" name="Group 506"/>
          <p:cNvGrpSpPr>
            <a:grpSpLocks/>
          </p:cNvGrpSpPr>
          <p:nvPr/>
        </p:nvGrpSpPr>
        <p:grpSpPr bwMode="auto">
          <a:xfrm>
            <a:off x="4037014" y="4508500"/>
            <a:ext cx="155575" cy="88900"/>
            <a:chOff x="6584" y="12872"/>
            <a:chExt cx="296" cy="224"/>
          </a:xfrm>
        </p:grpSpPr>
        <p:sp>
          <p:nvSpPr>
            <p:cNvPr id="7675" name="Line 50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6" name="Line 50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7" name="Line 50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78" name="Line 51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79" name="Group 511"/>
          <p:cNvGrpSpPr>
            <a:grpSpLocks/>
          </p:cNvGrpSpPr>
          <p:nvPr/>
        </p:nvGrpSpPr>
        <p:grpSpPr bwMode="auto">
          <a:xfrm>
            <a:off x="4033839" y="4684713"/>
            <a:ext cx="155575" cy="88900"/>
            <a:chOff x="6584" y="12872"/>
            <a:chExt cx="296" cy="224"/>
          </a:xfrm>
        </p:grpSpPr>
        <p:sp>
          <p:nvSpPr>
            <p:cNvPr id="7680" name="Line 51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1" name="Line 51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2" name="Line 51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3" name="Line 51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84" name="Group 516"/>
          <p:cNvGrpSpPr>
            <a:grpSpLocks/>
          </p:cNvGrpSpPr>
          <p:nvPr/>
        </p:nvGrpSpPr>
        <p:grpSpPr bwMode="auto">
          <a:xfrm>
            <a:off x="4013201" y="4838700"/>
            <a:ext cx="155575" cy="88900"/>
            <a:chOff x="6584" y="12872"/>
            <a:chExt cx="296" cy="224"/>
          </a:xfrm>
        </p:grpSpPr>
        <p:sp>
          <p:nvSpPr>
            <p:cNvPr id="7685" name="Line 51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6" name="Line 51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7" name="Line 51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88" name="Line 52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89" name="Group 521"/>
          <p:cNvGrpSpPr>
            <a:grpSpLocks/>
          </p:cNvGrpSpPr>
          <p:nvPr/>
        </p:nvGrpSpPr>
        <p:grpSpPr bwMode="auto">
          <a:xfrm>
            <a:off x="4318001" y="4383088"/>
            <a:ext cx="155575" cy="88900"/>
            <a:chOff x="6584" y="12872"/>
            <a:chExt cx="296" cy="224"/>
          </a:xfrm>
        </p:grpSpPr>
        <p:sp>
          <p:nvSpPr>
            <p:cNvPr id="7690" name="Line 52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91" name="Line 52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92" name="Line 52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93" name="Line 52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94" name="Group 526"/>
          <p:cNvGrpSpPr>
            <a:grpSpLocks/>
          </p:cNvGrpSpPr>
          <p:nvPr/>
        </p:nvGrpSpPr>
        <p:grpSpPr bwMode="auto">
          <a:xfrm>
            <a:off x="4319589" y="4533900"/>
            <a:ext cx="155575" cy="88900"/>
            <a:chOff x="6584" y="12872"/>
            <a:chExt cx="296" cy="224"/>
          </a:xfrm>
        </p:grpSpPr>
        <p:sp>
          <p:nvSpPr>
            <p:cNvPr id="7695" name="Line 52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96" name="Line 52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97" name="Line 52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698" name="Line 53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699" name="Group 531"/>
          <p:cNvGrpSpPr>
            <a:grpSpLocks/>
          </p:cNvGrpSpPr>
          <p:nvPr/>
        </p:nvGrpSpPr>
        <p:grpSpPr bwMode="auto">
          <a:xfrm>
            <a:off x="4283076" y="4681538"/>
            <a:ext cx="155575" cy="88900"/>
            <a:chOff x="6584" y="12872"/>
            <a:chExt cx="296" cy="224"/>
          </a:xfrm>
        </p:grpSpPr>
        <p:sp>
          <p:nvSpPr>
            <p:cNvPr id="7700" name="Line 53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01" name="Line 53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02" name="Line 53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03" name="Line 53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04" name="Group 536"/>
          <p:cNvGrpSpPr>
            <a:grpSpLocks/>
          </p:cNvGrpSpPr>
          <p:nvPr/>
        </p:nvGrpSpPr>
        <p:grpSpPr bwMode="auto">
          <a:xfrm>
            <a:off x="4305301" y="4818063"/>
            <a:ext cx="155575" cy="88900"/>
            <a:chOff x="6584" y="12872"/>
            <a:chExt cx="296" cy="224"/>
          </a:xfrm>
        </p:grpSpPr>
        <p:sp>
          <p:nvSpPr>
            <p:cNvPr id="7705" name="Line 53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06" name="Line 53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07" name="Line 53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08" name="Line 54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09" name="Group 541"/>
          <p:cNvGrpSpPr>
            <a:grpSpLocks/>
          </p:cNvGrpSpPr>
          <p:nvPr/>
        </p:nvGrpSpPr>
        <p:grpSpPr bwMode="auto">
          <a:xfrm>
            <a:off x="4010026" y="5011738"/>
            <a:ext cx="155575" cy="88900"/>
            <a:chOff x="6584" y="12872"/>
            <a:chExt cx="296" cy="224"/>
          </a:xfrm>
        </p:grpSpPr>
        <p:sp>
          <p:nvSpPr>
            <p:cNvPr id="7710" name="Line 54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11" name="Line 54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12" name="Line 54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13" name="Line 54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14" name="Group 546"/>
          <p:cNvGrpSpPr>
            <a:grpSpLocks/>
          </p:cNvGrpSpPr>
          <p:nvPr/>
        </p:nvGrpSpPr>
        <p:grpSpPr bwMode="auto">
          <a:xfrm>
            <a:off x="4305301" y="4978400"/>
            <a:ext cx="155575" cy="88900"/>
            <a:chOff x="6584" y="12872"/>
            <a:chExt cx="296" cy="224"/>
          </a:xfrm>
        </p:grpSpPr>
        <p:sp>
          <p:nvSpPr>
            <p:cNvPr id="7715" name="Line 54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16" name="Line 54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17" name="Line 54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18" name="Line 55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19" name="Group 551"/>
          <p:cNvGrpSpPr>
            <a:grpSpLocks/>
          </p:cNvGrpSpPr>
          <p:nvPr/>
        </p:nvGrpSpPr>
        <p:grpSpPr bwMode="auto">
          <a:xfrm>
            <a:off x="3995739" y="5154613"/>
            <a:ext cx="155575" cy="88900"/>
            <a:chOff x="6584" y="12872"/>
            <a:chExt cx="296" cy="224"/>
          </a:xfrm>
        </p:grpSpPr>
        <p:sp>
          <p:nvSpPr>
            <p:cNvPr id="7720" name="Line 55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21" name="Line 55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22" name="Line 55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23" name="Line 55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24" name="Group 556"/>
          <p:cNvGrpSpPr>
            <a:grpSpLocks/>
          </p:cNvGrpSpPr>
          <p:nvPr/>
        </p:nvGrpSpPr>
        <p:grpSpPr bwMode="auto">
          <a:xfrm>
            <a:off x="4276726" y="5137150"/>
            <a:ext cx="155575" cy="88900"/>
            <a:chOff x="6584" y="12872"/>
            <a:chExt cx="296" cy="224"/>
          </a:xfrm>
        </p:grpSpPr>
        <p:sp>
          <p:nvSpPr>
            <p:cNvPr id="7725" name="Line 55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26" name="Line 55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27" name="Line 55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28" name="Line 56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29" name="Group 561"/>
          <p:cNvGrpSpPr>
            <a:grpSpLocks/>
          </p:cNvGrpSpPr>
          <p:nvPr/>
        </p:nvGrpSpPr>
        <p:grpSpPr bwMode="auto">
          <a:xfrm>
            <a:off x="3986214" y="5307013"/>
            <a:ext cx="155575" cy="88900"/>
            <a:chOff x="6584" y="12872"/>
            <a:chExt cx="296" cy="224"/>
          </a:xfrm>
        </p:grpSpPr>
        <p:sp>
          <p:nvSpPr>
            <p:cNvPr id="7730" name="Line 56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31" name="Line 56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32" name="Line 56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33" name="Line 56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34" name="Group 566"/>
          <p:cNvGrpSpPr>
            <a:grpSpLocks/>
          </p:cNvGrpSpPr>
          <p:nvPr/>
        </p:nvGrpSpPr>
        <p:grpSpPr bwMode="auto">
          <a:xfrm>
            <a:off x="4252914" y="5294313"/>
            <a:ext cx="155575" cy="88900"/>
            <a:chOff x="6584" y="12872"/>
            <a:chExt cx="296" cy="224"/>
          </a:xfrm>
        </p:grpSpPr>
        <p:sp>
          <p:nvSpPr>
            <p:cNvPr id="7735" name="Line 56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36" name="Line 56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37" name="Line 56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38" name="Line 57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39" name="Group 571"/>
          <p:cNvGrpSpPr>
            <a:grpSpLocks/>
          </p:cNvGrpSpPr>
          <p:nvPr/>
        </p:nvGrpSpPr>
        <p:grpSpPr bwMode="auto">
          <a:xfrm>
            <a:off x="3971926" y="5473700"/>
            <a:ext cx="155575" cy="88900"/>
            <a:chOff x="6584" y="12872"/>
            <a:chExt cx="296" cy="224"/>
          </a:xfrm>
        </p:grpSpPr>
        <p:sp>
          <p:nvSpPr>
            <p:cNvPr id="7740" name="Line 57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41" name="Line 57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42" name="Line 57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43" name="Line 57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44" name="Group 576"/>
          <p:cNvGrpSpPr>
            <a:grpSpLocks/>
          </p:cNvGrpSpPr>
          <p:nvPr/>
        </p:nvGrpSpPr>
        <p:grpSpPr bwMode="auto">
          <a:xfrm>
            <a:off x="4233864" y="5461000"/>
            <a:ext cx="155575" cy="88900"/>
            <a:chOff x="6584" y="12872"/>
            <a:chExt cx="296" cy="224"/>
          </a:xfrm>
        </p:grpSpPr>
        <p:sp>
          <p:nvSpPr>
            <p:cNvPr id="7745" name="Line 57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46" name="Line 57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47" name="Line 57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48" name="Line 58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49" name="Group 581"/>
          <p:cNvGrpSpPr>
            <a:grpSpLocks/>
          </p:cNvGrpSpPr>
          <p:nvPr/>
        </p:nvGrpSpPr>
        <p:grpSpPr bwMode="auto">
          <a:xfrm>
            <a:off x="4225926" y="5630863"/>
            <a:ext cx="155575" cy="88900"/>
            <a:chOff x="6584" y="12872"/>
            <a:chExt cx="296" cy="224"/>
          </a:xfrm>
        </p:grpSpPr>
        <p:sp>
          <p:nvSpPr>
            <p:cNvPr id="7750" name="Line 58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51" name="Line 58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52" name="Line 58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53" name="Line 58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54" name="Group 586"/>
          <p:cNvGrpSpPr>
            <a:grpSpLocks/>
          </p:cNvGrpSpPr>
          <p:nvPr/>
        </p:nvGrpSpPr>
        <p:grpSpPr bwMode="auto">
          <a:xfrm>
            <a:off x="3968751" y="5653089"/>
            <a:ext cx="155575" cy="90487"/>
            <a:chOff x="6584" y="12872"/>
            <a:chExt cx="296" cy="224"/>
          </a:xfrm>
        </p:grpSpPr>
        <p:sp>
          <p:nvSpPr>
            <p:cNvPr id="7755" name="Line 58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56" name="Line 58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57" name="Line 58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58" name="Line 59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59" name="Group 591"/>
          <p:cNvGrpSpPr>
            <a:grpSpLocks/>
          </p:cNvGrpSpPr>
          <p:nvPr/>
        </p:nvGrpSpPr>
        <p:grpSpPr bwMode="auto">
          <a:xfrm>
            <a:off x="4221164" y="5794375"/>
            <a:ext cx="155575" cy="88900"/>
            <a:chOff x="6584" y="12872"/>
            <a:chExt cx="296" cy="224"/>
          </a:xfrm>
        </p:grpSpPr>
        <p:sp>
          <p:nvSpPr>
            <p:cNvPr id="7760" name="Line 59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61" name="Line 59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62" name="Line 59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63" name="Line 59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64" name="Group 596"/>
          <p:cNvGrpSpPr>
            <a:grpSpLocks/>
          </p:cNvGrpSpPr>
          <p:nvPr/>
        </p:nvGrpSpPr>
        <p:grpSpPr bwMode="auto">
          <a:xfrm>
            <a:off x="4346576" y="3608388"/>
            <a:ext cx="155575" cy="88900"/>
            <a:chOff x="6584" y="12872"/>
            <a:chExt cx="296" cy="224"/>
          </a:xfrm>
        </p:grpSpPr>
        <p:sp>
          <p:nvSpPr>
            <p:cNvPr id="7765" name="Line 59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66" name="Line 59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67" name="Line 59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68" name="Line 60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69" name="Group 601"/>
          <p:cNvGrpSpPr>
            <a:grpSpLocks/>
          </p:cNvGrpSpPr>
          <p:nvPr/>
        </p:nvGrpSpPr>
        <p:grpSpPr bwMode="auto">
          <a:xfrm>
            <a:off x="4056064" y="3679825"/>
            <a:ext cx="155575" cy="88900"/>
            <a:chOff x="6584" y="12872"/>
            <a:chExt cx="296" cy="224"/>
          </a:xfrm>
        </p:grpSpPr>
        <p:sp>
          <p:nvSpPr>
            <p:cNvPr id="7770" name="Line 60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71" name="Line 60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72" name="Line 60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73" name="Line 60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74" name="Group 606"/>
          <p:cNvGrpSpPr>
            <a:grpSpLocks/>
          </p:cNvGrpSpPr>
          <p:nvPr/>
        </p:nvGrpSpPr>
        <p:grpSpPr bwMode="auto">
          <a:xfrm>
            <a:off x="4370389" y="3765550"/>
            <a:ext cx="155575" cy="88900"/>
            <a:chOff x="6584" y="12872"/>
            <a:chExt cx="296" cy="224"/>
          </a:xfrm>
        </p:grpSpPr>
        <p:sp>
          <p:nvSpPr>
            <p:cNvPr id="7775" name="Line 60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76" name="Line 60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77" name="Line 60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78" name="Line 61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79" name="Group 611"/>
          <p:cNvGrpSpPr>
            <a:grpSpLocks/>
          </p:cNvGrpSpPr>
          <p:nvPr/>
        </p:nvGrpSpPr>
        <p:grpSpPr bwMode="auto">
          <a:xfrm>
            <a:off x="4065589" y="3846513"/>
            <a:ext cx="155575" cy="88900"/>
            <a:chOff x="6584" y="12872"/>
            <a:chExt cx="296" cy="224"/>
          </a:xfrm>
        </p:grpSpPr>
        <p:sp>
          <p:nvSpPr>
            <p:cNvPr id="7780" name="Line 61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81" name="Line 61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82" name="Line 61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83" name="Line 61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84" name="Group 616"/>
          <p:cNvGrpSpPr>
            <a:grpSpLocks/>
          </p:cNvGrpSpPr>
          <p:nvPr/>
        </p:nvGrpSpPr>
        <p:grpSpPr bwMode="auto">
          <a:xfrm>
            <a:off x="4360864" y="3921125"/>
            <a:ext cx="155575" cy="88900"/>
            <a:chOff x="6584" y="12872"/>
            <a:chExt cx="296" cy="224"/>
          </a:xfrm>
        </p:grpSpPr>
        <p:sp>
          <p:nvSpPr>
            <p:cNvPr id="7785" name="Line 61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86" name="Line 61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87" name="Line 61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88" name="Line 62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89" name="Group 621"/>
          <p:cNvGrpSpPr>
            <a:grpSpLocks/>
          </p:cNvGrpSpPr>
          <p:nvPr/>
        </p:nvGrpSpPr>
        <p:grpSpPr bwMode="auto">
          <a:xfrm>
            <a:off x="4079876" y="3998914"/>
            <a:ext cx="155575" cy="90487"/>
            <a:chOff x="6584" y="12872"/>
            <a:chExt cx="296" cy="224"/>
          </a:xfrm>
        </p:grpSpPr>
        <p:sp>
          <p:nvSpPr>
            <p:cNvPr id="7790" name="Line 62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91" name="Line 62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92" name="Line 62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93" name="Line 62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94" name="Group 626"/>
          <p:cNvGrpSpPr>
            <a:grpSpLocks/>
          </p:cNvGrpSpPr>
          <p:nvPr/>
        </p:nvGrpSpPr>
        <p:grpSpPr bwMode="auto">
          <a:xfrm>
            <a:off x="4356101" y="4067175"/>
            <a:ext cx="155575" cy="88900"/>
            <a:chOff x="6584" y="12872"/>
            <a:chExt cx="296" cy="224"/>
          </a:xfrm>
        </p:grpSpPr>
        <p:sp>
          <p:nvSpPr>
            <p:cNvPr id="7795" name="Line 62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96" name="Line 62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97" name="Line 62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798" name="Line 63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799" name="Group 631"/>
          <p:cNvGrpSpPr>
            <a:grpSpLocks/>
          </p:cNvGrpSpPr>
          <p:nvPr/>
        </p:nvGrpSpPr>
        <p:grpSpPr bwMode="auto">
          <a:xfrm>
            <a:off x="4352926" y="4217988"/>
            <a:ext cx="155575" cy="88900"/>
            <a:chOff x="6584" y="12872"/>
            <a:chExt cx="296" cy="224"/>
          </a:xfrm>
        </p:grpSpPr>
        <p:sp>
          <p:nvSpPr>
            <p:cNvPr id="7800" name="Line 63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01" name="Line 63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02" name="Line 63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03" name="Line 63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04" name="Group 636"/>
          <p:cNvGrpSpPr>
            <a:grpSpLocks/>
          </p:cNvGrpSpPr>
          <p:nvPr/>
        </p:nvGrpSpPr>
        <p:grpSpPr bwMode="auto">
          <a:xfrm>
            <a:off x="4062414" y="4160839"/>
            <a:ext cx="155575" cy="90487"/>
            <a:chOff x="6584" y="12872"/>
            <a:chExt cx="296" cy="224"/>
          </a:xfrm>
        </p:grpSpPr>
        <p:sp>
          <p:nvSpPr>
            <p:cNvPr id="7805" name="Line 63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06" name="Line 63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07" name="Line 63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08" name="Line 64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09" name="Group 641"/>
          <p:cNvGrpSpPr>
            <a:grpSpLocks/>
          </p:cNvGrpSpPr>
          <p:nvPr/>
        </p:nvGrpSpPr>
        <p:grpSpPr bwMode="auto">
          <a:xfrm>
            <a:off x="4973639" y="6156325"/>
            <a:ext cx="153987" cy="88900"/>
            <a:chOff x="6584" y="12872"/>
            <a:chExt cx="296" cy="224"/>
          </a:xfrm>
        </p:grpSpPr>
        <p:sp>
          <p:nvSpPr>
            <p:cNvPr id="7810" name="Line 64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11" name="Line 64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12" name="Line 64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13" name="Line 64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14" name="Group 646"/>
          <p:cNvGrpSpPr>
            <a:grpSpLocks/>
          </p:cNvGrpSpPr>
          <p:nvPr/>
        </p:nvGrpSpPr>
        <p:grpSpPr bwMode="auto">
          <a:xfrm>
            <a:off x="4648201" y="6149975"/>
            <a:ext cx="155575" cy="88900"/>
            <a:chOff x="6584" y="12872"/>
            <a:chExt cx="296" cy="224"/>
          </a:xfrm>
        </p:grpSpPr>
        <p:sp>
          <p:nvSpPr>
            <p:cNvPr id="7815" name="Line 64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16" name="Line 64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17" name="Line 64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18" name="Line 65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19" name="Group 651"/>
          <p:cNvGrpSpPr>
            <a:grpSpLocks/>
          </p:cNvGrpSpPr>
          <p:nvPr/>
        </p:nvGrpSpPr>
        <p:grpSpPr bwMode="auto">
          <a:xfrm>
            <a:off x="4406900" y="6137275"/>
            <a:ext cx="153988" cy="88900"/>
            <a:chOff x="6584" y="12872"/>
            <a:chExt cx="296" cy="224"/>
          </a:xfrm>
        </p:grpSpPr>
        <p:sp>
          <p:nvSpPr>
            <p:cNvPr id="7820" name="Line 65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21" name="Line 65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22" name="Line 65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23" name="Line 65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24" name="Group 656"/>
          <p:cNvGrpSpPr>
            <a:grpSpLocks/>
          </p:cNvGrpSpPr>
          <p:nvPr/>
        </p:nvGrpSpPr>
        <p:grpSpPr bwMode="auto">
          <a:xfrm>
            <a:off x="4324351" y="3468688"/>
            <a:ext cx="155575" cy="88900"/>
            <a:chOff x="6584" y="12872"/>
            <a:chExt cx="296" cy="224"/>
          </a:xfrm>
        </p:grpSpPr>
        <p:sp>
          <p:nvSpPr>
            <p:cNvPr id="7825" name="Line 65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26" name="Line 65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27" name="Line 65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28" name="Line 66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29" name="Group 661"/>
          <p:cNvGrpSpPr>
            <a:grpSpLocks/>
          </p:cNvGrpSpPr>
          <p:nvPr/>
        </p:nvGrpSpPr>
        <p:grpSpPr bwMode="auto">
          <a:xfrm>
            <a:off x="4052889" y="3509963"/>
            <a:ext cx="155575" cy="88900"/>
            <a:chOff x="6584" y="12872"/>
            <a:chExt cx="296" cy="224"/>
          </a:xfrm>
        </p:grpSpPr>
        <p:sp>
          <p:nvSpPr>
            <p:cNvPr id="7830" name="Line 66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31" name="Line 66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32" name="Line 66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33" name="Line 66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34" name="Group 666"/>
          <p:cNvGrpSpPr>
            <a:grpSpLocks/>
          </p:cNvGrpSpPr>
          <p:nvPr/>
        </p:nvGrpSpPr>
        <p:grpSpPr bwMode="auto">
          <a:xfrm>
            <a:off x="7081839" y="3225800"/>
            <a:ext cx="155575" cy="88900"/>
            <a:chOff x="6584" y="12872"/>
            <a:chExt cx="296" cy="224"/>
          </a:xfrm>
        </p:grpSpPr>
        <p:sp>
          <p:nvSpPr>
            <p:cNvPr id="7835" name="Line 66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36" name="Line 66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37" name="Line 66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38" name="Line 67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39" name="Group 671"/>
          <p:cNvGrpSpPr>
            <a:grpSpLocks/>
          </p:cNvGrpSpPr>
          <p:nvPr/>
        </p:nvGrpSpPr>
        <p:grpSpPr bwMode="auto">
          <a:xfrm>
            <a:off x="7731126" y="2790825"/>
            <a:ext cx="155575" cy="88900"/>
            <a:chOff x="6584" y="12872"/>
            <a:chExt cx="296" cy="224"/>
          </a:xfrm>
        </p:grpSpPr>
        <p:sp>
          <p:nvSpPr>
            <p:cNvPr id="7840" name="Line 67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41" name="Line 67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42" name="Line 67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43" name="Line 67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44" name="Group 676"/>
          <p:cNvGrpSpPr>
            <a:grpSpLocks/>
          </p:cNvGrpSpPr>
          <p:nvPr/>
        </p:nvGrpSpPr>
        <p:grpSpPr bwMode="auto">
          <a:xfrm>
            <a:off x="7580314" y="2901950"/>
            <a:ext cx="155575" cy="88900"/>
            <a:chOff x="6584" y="12872"/>
            <a:chExt cx="296" cy="224"/>
          </a:xfrm>
        </p:grpSpPr>
        <p:sp>
          <p:nvSpPr>
            <p:cNvPr id="7845" name="Line 67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46" name="Line 67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47" name="Line 67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48" name="Line 68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49" name="Group 681"/>
          <p:cNvGrpSpPr>
            <a:grpSpLocks/>
          </p:cNvGrpSpPr>
          <p:nvPr/>
        </p:nvGrpSpPr>
        <p:grpSpPr bwMode="auto">
          <a:xfrm>
            <a:off x="7391401" y="3005138"/>
            <a:ext cx="155575" cy="88900"/>
            <a:chOff x="6584" y="12872"/>
            <a:chExt cx="296" cy="224"/>
          </a:xfrm>
        </p:grpSpPr>
        <p:sp>
          <p:nvSpPr>
            <p:cNvPr id="7850" name="Line 68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51" name="Line 68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52" name="Line 68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53" name="Line 68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54" name="Group 686"/>
          <p:cNvGrpSpPr>
            <a:grpSpLocks/>
          </p:cNvGrpSpPr>
          <p:nvPr/>
        </p:nvGrpSpPr>
        <p:grpSpPr bwMode="auto">
          <a:xfrm>
            <a:off x="7224714" y="3113088"/>
            <a:ext cx="155575" cy="88900"/>
            <a:chOff x="6584" y="12872"/>
            <a:chExt cx="296" cy="224"/>
          </a:xfrm>
        </p:grpSpPr>
        <p:sp>
          <p:nvSpPr>
            <p:cNvPr id="7855" name="Line 68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56" name="Line 68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57" name="Line 68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58" name="Line 69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59" name="Group 691"/>
          <p:cNvGrpSpPr>
            <a:grpSpLocks/>
          </p:cNvGrpSpPr>
          <p:nvPr/>
        </p:nvGrpSpPr>
        <p:grpSpPr bwMode="auto">
          <a:xfrm>
            <a:off x="8105776" y="2436814"/>
            <a:ext cx="155575" cy="90487"/>
            <a:chOff x="6584" y="12872"/>
            <a:chExt cx="296" cy="224"/>
          </a:xfrm>
        </p:grpSpPr>
        <p:sp>
          <p:nvSpPr>
            <p:cNvPr id="7860" name="Line 69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61" name="Line 69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62" name="Line 69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63" name="Line 69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64" name="Group 696"/>
          <p:cNvGrpSpPr>
            <a:grpSpLocks/>
          </p:cNvGrpSpPr>
          <p:nvPr/>
        </p:nvGrpSpPr>
        <p:grpSpPr bwMode="auto">
          <a:xfrm>
            <a:off x="8175626" y="2598739"/>
            <a:ext cx="155575" cy="90487"/>
            <a:chOff x="6584" y="12872"/>
            <a:chExt cx="296" cy="224"/>
          </a:xfrm>
        </p:grpSpPr>
        <p:sp>
          <p:nvSpPr>
            <p:cNvPr id="7865" name="Line 69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66" name="Line 69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67" name="Line 69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68" name="Line 70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69" name="Group 701"/>
          <p:cNvGrpSpPr>
            <a:grpSpLocks/>
          </p:cNvGrpSpPr>
          <p:nvPr/>
        </p:nvGrpSpPr>
        <p:grpSpPr bwMode="auto">
          <a:xfrm>
            <a:off x="7918451" y="2684463"/>
            <a:ext cx="155575" cy="88900"/>
            <a:chOff x="6584" y="12872"/>
            <a:chExt cx="296" cy="224"/>
          </a:xfrm>
        </p:grpSpPr>
        <p:sp>
          <p:nvSpPr>
            <p:cNvPr id="7870" name="Line 70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71" name="Line 70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72" name="Line 70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73" name="Line 70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74" name="Group 706"/>
          <p:cNvGrpSpPr>
            <a:grpSpLocks/>
          </p:cNvGrpSpPr>
          <p:nvPr/>
        </p:nvGrpSpPr>
        <p:grpSpPr bwMode="auto">
          <a:xfrm>
            <a:off x="7196139" y="3406775"/>
            <a:ext cx="155575" cy="88900"/>
            <a:chOff x="6584" y="12872"/>
            <a:chExt cx="296" cy="224"/>
          </a:xfrm>
        </p:grpSpPr>
        <p:sp>
          <p:nvSpPr>
            <p:cNvPr id="7875" name="Line 70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76" name="Line 70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77" name="Line 70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78" name="Line 71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79" name="Group 711"/>
          <p:cNvGrpSpPr>
            <a:grpSpLocks/>
          </p:cNvGrpSpPr>
          <p:nvPr/>
        </p:nvGrpSpPr>
        <p:grpSpPr bwMode="auto">
          <a:xfrm>
            <a:off x="8461376" y="2746375"/>
            <a:ext cx="155575" cy="88900"/>
            <a:chOff x="6584" y="12872"/>
            <a:chExt cx="296" cy="224"/>
          </a:xfrm>
        </p:grpSpPr>
        <p:sp>
          <p:nvSpPr>
            <p:cNvPr id="7880" name="Line 71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81" name="Line 71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82" name="Line 71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83" name="Line 71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84" name="Group 716"/>
          <p:cNvGrpSpPr>
            <a:grpSpLocks/>
          </p:cNvGrpSpPr>
          <p:nvPr/>
        </p:nvGrpSpPr>
        <p:grpSpPr bwMode="auto">
          <a:xfrm>
            <a:off x="8266114" y="2773363"/>
            <a:ext cx="155575" cy="88900"/>
            <a:chOff x="6584" y="12872"/>
            <a:chExt cx="296" cy="224"/>
          </a:xfrm>
        </p:grpSpPr>
        <p:sp>
          <p:nvSpPr>
            <p:cNvPr id="7885" name="Line 71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86" name="Line 71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87" name="Line 71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88" name="Line 72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89" name="Group 721"/>
          <p:cNvGrpSpPr>
            <a:grpSpLocks/>
          </p:cNvGrpSpPr>
          <p:nvPr/>
        </p:nvGrpSpPr>
        <p:grpSpPr bwMode="auto">
          <a:xfrm>
            <a:off x="8067676" y="2836864"/>
            <a:ext cx="155575" cy="90487"/>
            <a:chOff x="6584" y="12872"/>
            <a:chExt cx="296" cy="224"/>
          </a:xfrm>
        </p:grpSpPr>
        <p:sp>
          <p:nvSpPr>
            <p:cNvPr id="7890" name="Line 72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91" name="Line 72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92" name="Line 72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93" name="Line 72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94" name="Group 726"/>
          <p:cNvGrpSpPr>
            <a:grpSpLocks/>
          </p:cNvGrpSpPr>
          <p:nvPr/>
        </p:nvGrpSpPr>
        <p:grpSpPr bwMode="auto">
          <a:xfrm>
            <a:off x="7893051" y="2155825"/>
            <a:ext cx="155575" cy="88900"/>
            <a:chOff x="6584" y="12872"/>
            <a:chExt cx="296" cy="224"/>
          </a:xfrm>
        </p:grpSpPr>
        <p:sp>
          <p:nvSpPr>
            <p:cNvPr id="7895" name="Line 72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96" name="Line 72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97" name="Line 72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898" name="Line 73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899" name="Group 731"/>
          <p:cNvGrpSpPr>
            <a:grpSpLocks/>
          </p:cNvGrpSpPr>
          <p:nvPr/>
        </p:nvGrpSpPr>
        <p:grpSpPr bwMode="auto">
          <a:xfrm>
            <a:off x="7977189" y="2292350"/>
            <a:ext cx="153987" cy="88900"/>
            <a:chOff x="6584" y="12872"/>
            <a:chExt cx="296" cy="224"/>
          </a:xfrm>
        </p:grpSpPr>
        <p:sp>
          <p:nvSpPr>
            <p:cNvPr id="7900" name="Line 73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01" name="Line 73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02" name="Line 73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03" name="Line 73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04" name="Group 736"/>
          <p:cNvGrpSpPr>
            <a:grpSpLocks/>
          </p:cNvGrpSpPr>
          <p:nvPr/>
        </p:nvGrpSpPr>
        <p:grpSpPr bwMode="auto">
          <a:xfrm>
            <a:off x="7562851" y="1779588"/>
            <a:ext cx="155575" cy="88900"/>
            <a:chOff x="6584" y="12872"/>
            <a:chExt cx="296" cy="224"/>
          </a:xfrm>
        </p:grpSpPr>
        <p:sp>
          <p:nvSpPr>
            <p:cNvPr id="7905" name="Line 73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06" name="Line 73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07" name="Line 73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08" name="Line 74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09" name="Group 741"/>
          <p:cNvGrpSpPr>
            <a:grpSpLocks/>
          </p:cNvGrpSpPr>
          <p:nvPr/>
        </p:nvGrpSpPr>
        <p:grpSpPr bwMode="auto">
          <a:xfrm>
            <a:off x="7685089" y="1908175"/>
            <a:ext cx="155575" cy="88900"/>
            <a:chOff x="6584" y="12872"/>
            <a:chExt cx="296" cy="224"/>
          </a:xfrm>
        </p:grpSpPr>
        <p:sp>
          <p:nvSpPr>
            <p:cNvPr id="7910" name="Line 74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11" name="Line 74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12" name="Line 74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13" name="Line 74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14" name="Group 746"/>
          <p:cNvGrpSpPr>
            <a:grpSpLocks/>
          </p:cNvGrpSpPr>
          <p:nvPr/>
        </p:nvGrpSpPr>
        <p:grpSpPr bwMode="auto">
          <a:xfrm>
            <a:off x="7818439" y="2019300"/>
            <a:ext cx="155575" cy="88900"/>
            <a:chOff x="6584" y="12872"/>
            <a:chExt cx="296" cy="224"/>
          </a:xfrm>
        </p:grpSpPr>
        <p:sp>
          <p:nvSpPr>
            <p:cNvPr id="7915" name="Line 74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16" name="Line 74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17" name="Line 74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18" name="Line 75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19" name="Group 751"/>
          <p:cNvGrpSpPr>
            <a:grpSpLocks/>
          </p:cNvGrpSpPr>
          <p:nvPr/>
        </p:nvGrpSpPr>
        <p:grpSpPr bwMode="auto">
          <a:xfrm>
            <a:off x="8377239" y="2370138"/>
            <a:ext cx="155575" cy="88900"/>
            <a:chOff x="6584" y="12872"/>
            <a:chExt cx="296" cy="224"/>
          </a:xfrm>
        </p:grpSpPr>
        <p:sp>
          <p:nvSpPr>
            <p:cNvPr id="7920" name="Line 75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21" name="Line 75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22" name="Line 75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23" name="Line 75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24" name="Group 756"/>
          <p:cNvGrpSpPr>
            <a:grpSpLocks/>
          </p:cNvGrpSpPr>
          <p:nvPr/>
        </p:nvGrpSpPr>
        <p:grpSpPr bwMode="auto">
          <a:xfrm>
            <a:off x="8480426" y="2509838"/>
            <a:ext cx="155575" cy="88900"/>
            <a:chOff x="6584" y="12872"/>
            <a:chExt cx="296" cy="224"/>
          </a:xfrm>
        </p:grpSpPr>
        <p:sp>
          <p:nvSpPr>
            <p:cNvPr id="7925" name="Line 75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26" name="Line 75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27" name="Line 75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28" name="Line 76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29" name="Group 761"/>
          <p:cNvGrpSpPr>
            <a:grpSpLocks/>
          </p:cNvGrpSpPr>
          <p:nvPr/>
        </p:nvGrpSpPr>
        <p:grpSpPr bwMode="auto">
          <a:xfrm>
            <a:off x="7820026" y="1733550"/>
            <a:ext cx="155575" cy="88900"/>
            <a:chOff x="6584" y="12872"/>
            <a:chExt cx="296" cy="224"/>
          </a:xfrm>
        </p:grpSpPr>
        <p:sp>
          <p:nvSpPr>
            <p:cNvPr id="7930" name="Line 76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31" name="Line 76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32" name="Line 76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33" name="Line 76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34" name="Group 766"/>
          <p:cNvGrpSpPr>
            <a:grpSpLocks/>
          </p:cNvGrpSpPr>
          <p:nvPr/>
        </p:nvGrpSpPr>
        <p:grpSpPr bwMode="auto">
          <a:xfrm>
            <a:off x="7977189" y="1847850"/>
            <a:ext cx="153987" cy="90488"/>
            <a:chOff x="6584" y="12872"/>
            <a:chExt cx="296" cy="224"/>
          </a:xfrm>
        </p:grpSpPr>
        <p:sp>
          <p:nvSpPr>
            <p:cNvPr id="7935" name="Line 76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36" name="Line 76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37" name="Line 76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38" name="Line 77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39" name="Group 771"/>
          <p:cNvGrpSpPr>
            <a:grpSpLocks/>
          </p:cNvGrpSpPr>
          <p:nvPr/>
        </p:nvGrpSpPr>
        <p:grpSpPr bwMode="auto">
          <a:xfrm>
            <a:off x="8080376" y="1970088"/>
            <a:ext cx="155575" cy="88900"/>
            <a:chOff x="6584" y="12872"/>
            <a:chExt cx="296" cy="224"/>
          </a:xfrm>
        </p:grpSpPr>
        <p:sp>
          <p:nvSpPr>
            <p:cNvPr id="7940" name="Line 77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41" name="Line 77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42" name="Line 77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43" name="Line 77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44" name="Group 776"/>
          <p:cNvGrpSpPr>
            <a:grpSpLocks/>
          </p:cNvGrpSpPr>
          <p:nvPr/>
        </p:nvGrpSpPr>
        <p:grpSpPr bwMode="auto">
          <a:xfrm>
            <a:off x="8178801" y="2117725"/>
            <a:ext cx="155575" cy="88900"/>
            <a:chOff x="6584" y="12872"/>
            <a:chExt cx="296" cy="224"/>
          </a:xfrm>
        </p:grpSpPr>
        <p:sp>
          <p:nvSpPr>
            <p:cNvPr id="7945" name="Line 77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46" name="Line 77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47" name="Line 77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48" name="Line 78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49" name="Group 781"/>
          <p:cNvGrpSpPr>
            <a:grpSpLocks/>
          </p:cNvGrpSpPr>
          <p:nvPr/>
        </p:nvGrpSpPr>
        <p:grpSpPr bwMode="auto">
          <a:xfrm>
            <a:off x="8275639" y="2246313"/>
            <a:ext cx="155575" cy="88900"/>
            <a:chOff x="6584" y="12872"/>
            <a:chExt cx="296" cy="224"/>
          </a:xfrm>
        </p:grpSpPr>
        <p:sp>
          <p:nvSpPr>
            <p:cNvPr id="7950" name="Line 78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51" name="Line 78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52" name="Line 78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53" name="Line 78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54" name="Group 786"/>
          <p:cNvGrpSpPr>
            <a:grpSpLocks/>
          </p:cNvGrpSpPr>
          <p:nvPr/>
        </p:nvGrpSpPr>
        <p:grpSpPr bwMode="auto">
          <a:xfrm>
            <a:off x="7913689" y="2932113"/>
            <a:ext cx="155575" cy="88900"/>
            <a:chOff x="6584" y="12872"/>
            <a:chExt cx="296" cy="224"/>
          </a:xfrm>
        </p:grpSpPr>
        <p:sp>
          <p:nvSpPr>
            <p:cNvPr id="7955" name="Line 78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56" name="Line 78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57" name="Line 78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58" name="Line 79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59" name="Group 791"/>
          <p:cNvGrpSpPr>
            <a:grpSpLocks/>
          </p:cNvGrpSpPr>
          <p:nvPr/>
        </p:nvGrpSpPr>
        <p:grpSpPr bwMode="auto">
          <a:xfrm>
            <a:off x="7786689" y="3060700"/>
            <a:ext cx="155575" cy="88900"/>
            <a:chOff x="6584" y="12872"/>
            <a:chExt cx="296" cy="224"/>
          </a:xfrm>
        </p:grpSpPr>
        <p:sp>
          <p:nvSpPr>
            <p:cNvPr id="7960" name="Line 79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61" name="Line 79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62" name="Line 79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63" name="Line 79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64" name="Group 796"/>
          <p:cNvGrpSpPr>
            <a:grpSpLocks/>
          </p:cNvGrpSpPr>
          <p:nvPr/>
        </p:nvGrpSpPr>
        <p:grpSpPr bwMode="auto">
          <a:xfrm>
            <a:off x="7586664" y="3140075"/>
            <a:ext cx="155575" cy="88900"/>
            <a:chOff x="6584" y="12872"/>
            <a:chExt cx="296" cy="224"/>
          </a:xfrm>
        </p:grpSpPr>
        <p:sp>
          <p:nvSpPr>
            <p:cNvPr id="7965" name="Line 797"/>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66" name="Line 798"/>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67" name="Line 799"/>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68" name="Line 800"/>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69" name="Group 801"/>
          <p:cNvGrpSpPr>
            <a:grpSpLocks/>
          </p:cNvGrpSpPr>
          <p:nvPr/>
        </p:nvGrpSpPr>
        <p:grpSpPr bwMode="auto">
          <a:xfrm>
            <a:off x="7397751" y="3271838"/>
            <a:ext cx="155575" cy="88900"/>
            <a:chOff x="6584" y="12872"/>
            <a:chExt cx="296" cy="224"/>
          </a:xfrm>
        </p:grpSpPr>
        <p:sp>
          <p:nvSpPr>
            <p:cNvPr id="7970" name="Line 80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71" name="Line 80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72" name="Line 80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73" name="Line 80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74" name="Group 806"/>
          <p:cNvGrpSpPr>
            <a:grpSpLocks/>
          </p:cNvGrpSpPr>
          <p:nvPr/>
        </p:nvGrpSpPr>
        <p:grpSpPr bwMode="auto">
          <a:xfrm>
            <a:off x="3837522" y="136529"/>
            <a:ext cx="869414" cy="688184"/>
            <a:chOff x="9050" y="15240"/>
            <a:chExt cx="1654" cy="1730"/>
          </a:xfrm>
        </p:grpSpPr>
        <p:sp>
          <p:nvSpPr>
            <p:cNvPr id="7975" name="Line 807"/>
            <p:cNvSpPr>
              <a:spLocks noChangeShapeType="1"/>
            </p:cNvSpPr>
            <p:nvPr/>
          </p:nvSpPr>
          <p:spPr bwMode="auto">
            <a:xfrm flipV="1">
              <a:off x="9324" y="15240"/>
              <a:ext cx="1380" cy="1344"/>
            </a:xfrm>
            <a:prstGeom prst="line">
              <a:avLst/>
            </a:prstGeom>
            <a:noFill/>
            <a:ln w="412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76" name="Text Box 808"/>
            <p:cNvSpPr txBox="1">
              <a:spLocks noChangeArrowheads="1"/>
            </p:cNvSpPr>
            <p:nvPr/>
          </p:nvSpPr>
          <p:spPr bwMode="auto">
            <a:xfrm rot="2635825">
              <a:off x="9050" y="16502"/>
              <a:ext cx="300"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b="1">
                  <a:solidFill>
                    <a:srgbClr val="FF9933"/>
                  </a:solidFill>
                </a:rPr>
                <a:t>N</a:t>
              </a:r>
            </a:p>
          </p:txBody>
        </p:sp>
      </p:grpSp>
      <p:sp>
        <p:nvSpPr>
          <p:cNvPr id="7977" name="Line 809"/>
          <p:cNvSpPr>
            <a:spLocks noChangeShapeType="1"/>
          </p:cNvSpPr>
          <p:nvPr/>
        </p:nvSpPr>
        <p:spPr bwMode="auto">
          <a:xfrm>
            <a:off x="6451600" y="6597650"/>
            <a:ext cx="1708150" cy="0"/>
          </a:xfrm>
          <a:prstGeom prst="line">
            <a:avLst/>
          </a:prstGeom>
          <a:noFill/>
          <a:ln w="317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78" name="Line 810"/>
          <p:cNvSpPr>
            <a:spLocks noChangeShapeType="1"/>
          </p:cNvSpPr>
          <p:nvPr/>
        </p:nvSpPr>
        <p:spPr bwMode="auto">
          <a:xfrm flipV="1">
            <a:off x="6440488" y="6553200"/>
            <a:ext cx="0" cy="88900"/>
          </a:xfrm>
          <a:prstGeom prst="line">
            <a:avLst/>
          </a:prstGeom>
          <a:no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79" name="Line 811"/>
          <p:cNvSpPr>
            <a:spLocks noChangeShapeType="1"/>
          </p:cNvSpPr>
          <p:nvPr/>
        </p:nvSpPr>
        <p:spPr bwMode="auto">
          <a:xfrm flipV="1">
            <a:off x="8167688" y="6553200"/>
            <a:ext cx="0" cy="88900"/>
          </a:xfrm>
          <a:prstGeom prst="line">
            <a:avLst/>
          </a:prstGeom>
          <a:no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80" name="Text Box 812"/>
          <p:cNvSpPr txBox="1">
            <a:spLocks noChangeArrowheads="1"/>
          </p:cNvSpPr>
          <p:nvPr/>
        </p:nvSpPr>
        <p:spPr bwMode="auto">
          <a:xfrm>
            <a:off x="6952642" y="6610351"/>
            <a:ext cx="729880" cy="18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FF9900"/>
                </a:solidFill>
              </a:rPr>
              <a:t>120 meters</a:t>
            </a:r>
          </a:p>
        </p:txBody>
      </p:sp>
      <p:grpSp>
        <p:nvGrpSpPr>
          <p:cNvPr id="7981" name="Group 813"/>
          <p:cNvGrpSpPr>
            <a:grpSpLocks/>
          </p:cNvGrpSpPr>
          <p:nvPr/>
        </p:nvGrpSpPr>
        <p:grpSpPr bwMode="auto">
          <a:xfrm>
            <a:off x="6315076" y="6284913"/>
            <a:ext cx="155575" cy="88900"/>
            <a:chOff x="6584" y="12872"/>
            <a:chExt cx="296" cy="224"/>
          </a:xfrm>
        </p:grpSpPr>
        <p:sp>
          <p:nvSpPr>
            <p:cNvPr id="7982" name="Line 814"/>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83" name="Line 815"/>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84" name="Line 816"/>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85" name="Line 817"/>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986" name="Text Box 818"/>
          <p:cNvSpPr txBox="1">
            <a:spLocks noChangeArrowheads="1"/>
          </p:cNvSpPr>
          <p:nvPr/>
        </p:nvSpPr>
        <p:spPr bwMode="auto">
          <a:xfrm>
            <a:off x="3492070" y="3770313"/>
            <a:ext cx="693010" cy="46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i="1">
                <a:solidFill>
                  <a:srgbClr val="333399"/>
                </a:solidFill>
              </a:rPr>
              <a:t>Maple</a:t>
            </a:r>
          </a:p>
          <a:p>
            <a:pPr algn="ctr" fontAlgn="base">
              <a:spcBef>
                <a:spcPct val="0"/>
              </a:spcBef>
              <a:spcAft>
                <a:spcPct val="0"/>
              </a:spcAft>
            </a:pPr>
            <a:r>
              <a:rPr lang="en-US" altLang="en-US" sz="1400" b="1" i="1">
                <a:solidFill>
                  <a:srgbClr val="333399"/>
                </a:solidFill>
              </a:rPr>
              <a:t>Swamp</a:t>
            </a:r>
          </a:p>
        </p:txBody>
      </p:sp>
      <p:grpSp>
        <p:nvGrpSpPr>
          <p:cNvPr id="7987" name="Group 819"/>
          <p:cNvGrpSpPr>
            <a:grpSpLocks/>
          </p:cNvGrpSpPr>
          <p:nvPr/>
        </p:nvGrpSpPr>
        <p:grpSpPr bwMode="auto">
          <a:xfrm>
            <a:off x="6926264" y="3209926"/>
            <a:ext cx="103187" cy="161925"/>
            <a:chOff x="564" y="3959"/>
            <a:chExt cx="135" cy="300"/>
          </a:xfrm>
        </p:grpSpPr>
        <p:sp>
          <p:nvSpPr>
            <p:cNvPr id="7988" name="Freeform 820"/>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89" name="Line 821"/>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90" name="Group 822"/>
          <p:cNvGrpSpPr>
            <a:grpSpLocks/>
          </p:cNvGrpSpPr>
          <p:nvPr/>
        </p:nvGrpSpPr>
        <p:grpSpPr bwMode="auto">
          <a:xfrm>
            <a:off x="7329489" y="217489"/>
            <a:ext cx="103187" cy="161925"/>
            <a:chOff x="564" y="3959"/>
            <a:chExt cx="135" cy="300"/>
          </a:xfrm>
        </p:grpSpPr>
        <p:sp>
          <p:nvSpPr>
            <p:cNvPr id="7991" name="Freeform 823"/>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92" name="Line 824"/>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93" name="Group 825"/>
          <p:cNvGrpSpPr>
            <a:grpSpLocks/>
          </p:cNvGrpSpPr>
          <p:nvPr/>
        </p:nvGrpSpPr>
        <p:grpSpPr bwMode="auto">
          <a:xfrm>
            <a:off x="4524375" y="4211639"/>
            <a:ext cx="103188" cy="161925"/>
            <a:chOff x="564" y="3959"/>
            <a:chExt cx="135" cy="300"/>
          </a:xfrm>
        </p:grpSpPr>
        <p:sp>
          <p:nvSpPr>
            <p:cNvPr id="7994" name="Freeform 826"/>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95" name="Line 827"/>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96" name="Group 828"/>
          <p:cNvGrpSpPr>
            <a:grpSpLocks/>
          </p:cNvGrpSpPr>
          <p:nvPr/>
        </p:nvGrpSpPr>
        <p:grpSpPr bwMode="auto">
          <a:xfrm>
            <a:off x="5457825" y="4727576"/>
            <a:ext cx="101600" cy="161925"/>
            <a:chOff x="564" y="3959"/>
            <a:chExt cx="135" cy="300"/>
          </a:xfrm>
        </p:grpSpPr>
        <p:sp>
          <p:nvSpPr>
            <p:cNvPr id="7997" name="Freeform 829"/>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998" name="Line 830"/>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999" name="Group 831"/>
          <p:cNvGrpSpPr>
            <a:grpSpLocks/>
          </p:cNvGrpSpPr>
          <p:nvPr/>
        </p:nvGrpSpPr>
        <p:grpSpPr bwMode="auto">
          <a:xfrm>
            <a:off x="6069014" y="4827589"/>
            <a:ext cx="103187" cy="161925"/>
            <a:chOff x="564" y="3959"/>
            <a:chExt cx="135" cy="300"/>
          </a:xfrm>
        </p:grpSpPr>
        <p:sp>
          <p:nvSpPr>
            <p:cNvPr id="8000" name="Freeform 832"/>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01" name="Line 833"/>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8002" name="Group 834"/>
          <p:cNvGrpSpPr>
            <a:grpSpLocks/>
          </p:cNvGrpSpPr>
          <p:nvPr/>
        </p:nvGrpSpPr>
        <p:grpSpPr bwMode="auto">
          <a:xfrm>
            <a:off x="4965700" y="5008563"/>
            <a:ext cx="103188" cy="163512"/>
            <a:chOff x="564" y="3959"/>
            <a:chExt cx="135" cy="300"/>
          </a:xfrm>
        </p:grpSpPr>
        <p:sp>
          <p:nvSpPr>
            <p:cNvPr id="8003" name="Freeform 835"/>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04" name="Line 836"/>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8005" name="Group 837"/>
          <p:cNvGrpSpPr>
            <a:grpSpLocks/>
          </p:cNvGrpSpPr>
          <p:nvPr/>
        </p:nvGrpSpPr>
        <p:grpSpPr bwMode="auto">
          <a:xfrm>
            <a:off x="4489450" y="5026026"/>
            <a:ext cx="103188" cy="161925"/>
            <a:chOff x="564" y="3959"/>
            <a:chExt cx="135" cy="300"/>
          </a:xfrm>
        </p:grpSpPr>
        <p:sp>
          <p:nvSpPr>
            <p:cNvPr id="8006" name="Freeform 838"/>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07" name="Line 839"/>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8008" name="Group 840"/>
          <p:cNvGrpSpPr>
            <a:grpSpLocks/>
          </p:cNvGrpSpPr>
          <p:nvPr/>
        </p:nvGrpSpPr>
        <p:grpSpPr bwMode="auto">
          <a:xfrm>
            <a:off x="7153275" y="5080001"/>
            <a:ext cx="103188" cy="163513"/>
            <a:chOff x="564" y="3959"/>
            <a:chExt cx="135" cy="300"/>
          </a:xfrm>
        </p:grpSpPr>
        <p:sp>
          <p:nvSpPr>
            <p:cNvPr id="8009" name="Freeform 841"/>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10" name="Line 842"/>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8011" name="Group 843"/>
          <p:cNvGrpSpPr>
            <a:grpSpLocks/>
          </p:cNvGrpSpPr>
          <p:nvPr/>
        </p:nvGrpSpPr>
        <p:grpSpPr bwMode="auto">
          <a:xfrm>
            <a:off x="7581900" y="407989"/>
            <a:ext cx="103188" cy="161925"/>
            <a:chOff x="564" y="3959"/>
            <a:chExt cx="135" cy="300"/>
          </a:xfrm>
        </p:grpSpPr>
        <p:sp>
          <p:nvSpPr>
            <p:cNvPr id="8012" name="Freeform 844"/>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13" name="Line 845"/>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8014" name="Group 846"/>
          <p:cNvGrpSpPr>
            <a:grpSpLocks/>
          </p:cNvGrpSpPr>
          <p:nvPr/>
        </p:nvGrpSpPr>
        <p:grpSpPr bwMode="auto">
          <a:xfrm>
            <a:off x="4991100" y="3857626"/>
            <a:ext cx="139700" cy="136525"/>
            <a:chOff x="7224" y="9696"/>
            <a:chExt cx="318" cy="409"/>
          </a:xfrm>
        </p:grpSpPr>
        <p:grpSp>
          <p:nvGrpSpPr>
            <p:cNvPr id="8015" name="Group 847"/>
            <p:cNvGrpSpPr>
              <a:grpSpLocks/>
            </p:cNvGrpSpPr>
            <p:nvPr/>
          </p:nvGrpSpPr>
          <p:grpSpPr bwMode="auto">
            <a:xfrm>
              <a:off x="7287" y="9853"/>
              <a:ext cx="188" cy="252"/>
              <a:chOff x="6708" y="9676"/>
              <a:chExt cx="188" cy="252"/>
            </a:xfrm>
          </p:grpSpPr>
          <p:sp>
            <p:nvSpPr>
              <p:cNvPr id="8016" name="Line 848"/>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17" name="Line 849"/>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18" name="Line 850"/>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19" name="Line 851"/>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20" name="AutoShape 852"/>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21" name="Group 853"/>
          <p:cNvGrpSpPr>
            <a:grpSpLocks/>
          </p:cNvGrpSpPr>
          <p:nvPr/>
        </p:nvGrpSpPr>
        <p:grpSpPr bwMode="auto">
          <a:xfrm>
            <a:off x="4748213" y="4568826"/>
            <a:ext cx="139700" cy="136525"/>
            <a:chOff x="7224" y="9696"/>
            <a:chExt cx="318" cy="409"/>
          </a:xfrm>
        </p:grpSpPr>
        <p:grpSp>
          <p:nvGrpSpPr>
            <p:cNvPr id="8022" name="Group 854"/>
            <p:cNvGrpSpPr>
              <a:grpSpLocks/>
            </p:cNvGrpSpPr>
            <p:nvPr/>
          </p:nvGrpSpPr>
          <p:grpSpPr bwMode="auto">
            <a:xfrm>
              <a:off x="7287" y="9853"/>
              <a:ext cx="188" cy="252"/>
              <a:chOff x="6708" y="9676"/>
              <a:chExt cx="188" cy="252"/>
            </a:xfrm>
          </p:grpSpPr>
          <p:sp>
            <p:nvSpPr>
              <p:cNvPr id="8023" name="Line 855"/>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24" name="Line 856"/>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25" name="Line 857"/>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26" name="Line 858"/>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27" name="AutoShape 859"/>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28" name="Group 860"/>
          <p:cNvGrpSpPr>
            <a:grpSpLocks/>
          </p:cNvGrpSpPr>
          <p:nvPr/>
        </p:nvGrpSpPr>
        <p:grpSpPr bwMode="auto">
          <a:xfrm>
            <a:off x="5092700" y="4606926"/>
            <a:ext cx="139700" cy="136525"/>
            <a:chOff x="7224" y="9696"/>
            <a:chExt cx="318" cy="409"/>
          </a:xfrm>
        </p:grpSpPr>
        <p:grpSp>
          <p:nvGrpSpPr>
            <p:cNvPr id="8029" name="Group 861"/>
            <p:cNvGrpSpPr>
              <a:grpSpLocks/>
            </p:cNvGrpSpPr>
            <p:nvPr/>
          </p:nvGrpSpPr>
          <p:grpSpPr bwMode="auto">
            <a:xfrm>
              <a:off x="7287" y="9853"/>
              <a:ext cx="188" cy="252"/>
              <a:chOff x="6708" y="9676"/>
              <a:chExt cx="188" cy="252"/>
            </a:xfrm>
          </p:grpSpPr>
          <p:sp>
            <p:nvSpPr>
              <p:cNvPr id="8030" name="Line 862"/>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31" name="Line 863"/>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32" name="Line 864"/>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33" name="Line 865"/>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34" name="AutoShape 866"/>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35" name="Group 867"/>
          <p:cNvGrpSpPr>
            <a:grpSpLocks/>
          </p:cNvGrpSpPr>
          <p:nvPr/>
        </p:nvGrpSpPr>
        <p:grpSpPr bwMode="auto">
          <a:xfrm>
            <a:off x="4584700" y="3649663"/>
            <a:ext cx="139700" cy="138112"/>
            <a:chOff x="7224" y="9696"/>
            <a:chExt cx="318" cy="409"/>
          </a:xfrm>
        </p:grpSpPr>
        <p:grpSp>
          <p:nvGrpSpPr>
            <p:cNvPr id="8036" name="Group 868"/>
            <p:cNvGrpSpPr>
              <a:grpSpLocks/>
            </p:cNvGrpSpPr>
            <p:nvPr/>
          </p:nvGrpSpPr>
          <p:grpSpPr bwMode="auto">
            <a:xfrm>
              <a:off x="7287" y="9853"/>
              <a:ext cx="188" cy="252"/>
              <a:chOff x="6708" y="9676"/>
              <a:chExt cx="188" cy="252"/>
            </a:xfrm>
          </p:grpSpPr>
          <p:sp>
            <p:nvSpPr>
              <p:cNvPr id="8037" name="Line 869"/>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38" name="Line 870"/>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39" name="Line 871"/>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40" name="Line 872"/>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41" name="AutoShape 873"/>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42" name="Group 874"/>
          <p:cNvGrpSpPr>
            <a:grpSpLocks/>
          </p:cNvGrpSpPr>
          <p:nvPr/>
        </p:nvGrpSpPr>
        <p:grpSpPr bwMode="auto">
          <a:xfrm>
            <a:off x="4578350" y="4010026"/>
            <a:ext cx="139700" cy="138113"/>
            <a:chOff x="7224" y="9696"/>
            <a:chExt cx="318" cy="409"/>
          </a:xfrm>
        </p:grpSpPr>
        <p:grpSp>
          <p:nvGrpSpPr>
            <p:cNvPr id="8043" name="Group 875"/>
            <p:cNvGrpSpPr>
              <a:grpSpLocks/>
            </p:cNvGrpSpPr>
            <p:nvPr/>
          </p:nvGrpSpPr>
          <p:grpSpPr bwMode="auto">
            <a:xfrm>
              <a:off x="7287" y="9853"/>
              <a:ext cx="188" cy="252"/>
              <a:chOff x="6708" y="9676"/>
              <a:chExt cx="188" cy="252"/>
            </a:xfrm>
          </p:grpSpPr>
          <p:sp>
            <p:nvSpPr>
              <p:cNvPr id="8044" name="Line 876"/>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45" name="Line 877"/>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46" name="Line 878"/>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47" name="Line 879"/>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48" name="AutoShape 880"/>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49" name="Group 881"/>
          <p:cNvGrpSpPr>
            <a:grpSpLocks/>
          </p:cNvGrpSpPr>
          <p:nvPr/>
        </p:nvGrpSpPr>
        <p:grpSpPr bwMode="auto">
          <a:xfrm>
            <a:off x="6840538" y="3597276"/>
            <a:ext cx="139700" cy="138113"/>
            <a:chOff x="7224" y="9696"/>
            <a:chExt cx="318" cy="409"/>
          </a:xfrm>
        </p:grpSpPr>
        <p:grpSp>
          <p:nvGrpSpPr>
            <p:cNvPr id="8050" name="Group 882"/>
            <p:cNvGrpSpPr>
              <a:grpSpLocks/>
            </p:cNvGrpSpPr>
            <p:nvPr/>
          </p:nvGrpSpPr>
          <p:grpSpPr bwMode="auto">
            <a:xfrm>
              <a:off x="7287" y="9853"/>
              <a:ext cx="188" cy="252"/>
              <a:chOff x="6708" y="9676"/>
              <a:chExt cx="188" cy="252"/>
            </a:xfrm>
          </p:grpSpPr>
          <p:sp>
            <p:nvSpPr>
              <p:cNvPr id="8051" name="Line 883"/>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52" name="Line 884"/>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53" name="Line 885"/>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54" name="Line 886"/>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55" name="AutoShape 887"/>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56" name="Group 888"/>
          <p:cNvGrpSpPr>
            <a:grpSpLocks/>
          </p:cNvGrpSpPr>
          <p:nvPr/>
        </p:nvGrpSpPr>
        <p:grpSpPr bwMode="auto">
          <a:xfrm>
            <a:off x="6427788" y="3635376"/>
            <a:ext cx="139700" cy="138113"/>
            <a:chOff x="7224" y="9696"/>
            <a:chExt cx="318" cy="409"/>
          </a:xfrm>
        </p:grpSpPr>
        <p:grpSp>
          <p:nvGrpSpPr>
            <p:cNvPr id="8057" name="Group 889"/>
            <p:cNvGrpSpPr>
              <a:grpSpLocks/>
            </p:cNvGrpSpPr>
            <p:nvPr/>
          </p:nvGrpSpPr>
          <p:grpSpPr bwMode="auto">
            <a:xfrm>
              <a:off x="7287" y="9853"/>
              <a:ext cx="188" cy="252"/>
              <a:chOff x="6708" y="9676"/>
              <a:chExt cx="188" cy="252"/>
            </a:xfrm>
          </p:grpSpPr>
          <p:sp>
            <p:nvSpPr>
              <p:cNvPr id="8058" name="Line 890"/>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59" name="Line 891"/>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60" name="Line 892"/>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61" name="Line 893"/>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62" name="AutoShape 894"/>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63" name="Group 895"/>
          <p:cNvGrpSpPr>
            <a:grpSpLocks/>
          </p:cNvGrpSpPr>
          <p:nvPr/>
        </p:nvGrpSpPr>
        <p:grpSpPr bwMode="auto">
          <a:xfrm>
            <a:off x="5070475" y="3587751"/>
            <a:ext cx="139700" cy="138113"/>
            <a:chOff x="7224" y="9696"/>
            <a:chExt cx="318" cy="409"/>
          </a:xfrm>
        </p:grpSpPr>
        <p:grpSp>
          <p:nvGrpSpPr>
            <p:cNvPr id="8064" name="Group 896"/>
            <p:cNvGrpSpPr>
              <a:grpSpLocks/>
            </p:cNvGrpSpPr>
            <p:nvPr/>
          </p:nvGrpSpPr>
          <p:grpSpPr bwMode="auto">
            <a:xfrm>
              <a:off x="7287" y="9853"/>
              <a:ext cx="188" cy="252"/>
              <a:chOff x="6708" y="9676"/>
              <a:chExt cx="188" cy="252"/>
            </a:xfrm>
          </p:grpSpPr>
          <p:sp>
            <p:nvSpPr>
              <p:cNvPr id="8065" name="Line 897"/>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66" name="Line 898"/>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67" name="Line 899"/>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68" name="Line 900"/>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69" name="AutoShape 901"/>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70" name="Group 902"/>
          <p:cNvGrpSpPr>
            <a:grpSpLocks/>
          </p:cNvGrpSpPr>
          <p:nvPr/>
        </p:nvGrpSpPr>
        <p:grpSpPr bwMode="auto">
          <a:xfrm>
            <a:off x="5518150" y="3605214"/>
            <a:ext cx="139700" cy="136525"/>
            <a:chOff x="7224" y="9696"/>
            <a:chExt cx="318" cy="409"/>
          </a:xfrm>
        </p:grpSpPr>
        <p:grpSp>
          <p:nvGrpSpPr>
            <p:cNvPr id="8071" name="Group 903"/>
            <p:cNvGrpSpPr>
              <a:grpSpLocks/>
            </p:cNvGrpSpPr>
            <p:nvPr/>
          </p:nvGrpSpPr>
          <p:grpSpPr bwMode="auto">
            <a:xfrm>
              <a:off x="7287" y="9853"/>
              <a:ext cx="188" cy="252"/>
              <a:chOff x="6708" y="9676"/>
              <a:chExt cx="188" cy="252"/>
            </a:xfrm>
          </p:grpSpPr>
          <p:sp>
            <p:nvSpPr>
              <p:cNvPr id="8072" name="Line 904"/>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73" name="Line 905"/>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74" name="Line 906"/>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75" name="Line 907"/>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76" name="AutoShape 908"/>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77" name="Group 909"/>
          <p:cNvGrpSpPr>
            <a:grpSpLocks/>
          </p:cNvGrpSpPr>
          <p:nvPr/>
        </p:nvGrpSpPr>
        <p:grpSpPr bwMode="auto">
          <a:xfrm>
            <a:off x="5164138" y="4146551"/>
            <a:ext cx="139700" cy="136525"/>
            <a:chOff x="7224" y="9696"/>
            <a:chExt cx="318" cy="409"/>
          </a:xfrm>
        </p:grpSpPr>
        <p:grpSp>
          <p:nvGrpSpPr>
            <p:cNvPr id="8078" name="Group 910"/>
            <p:cNvGrpSpPr>
              <a:grpSpLocks/>
            </p:cNvGrpSpPr>
            <p:nvPr/>
          </p:nvGrpSpPr>
          <p:grpSpPr bwMode="auto">
            <a:xfrm>
              <a:off x="7287" y="9853"/>
              <a:ext cx="188" cy="252"/>
              <a:chOff x="6708" y="9676"/>
              <a:chExt cx="188" cy="252"/>
            </a:xfrm>
          </p:grpSpPr>
          <p:sp>
            <p:nvSpPr>
              <p:cNvPr id="8079" name="Line 911"/>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80" name="Line 912"/>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81" name="Line 913"/>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82" name="Line 914"/>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83" name="AutoShape 915"/>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84" name="Group 916"/>
          <p:cNvGrpSpPr>
            <a:grpSpLocks/>
          </p:cNvGrpSpPr>
          <p:nvPr/>
        </p:nvGrpSpPr>
        <p:grpSpPr bwMode="auto">
          <a:xfrm>
            <a:off x="6837364" y="4956176"/>
            <a:ext cx="141287" cy="138113"/>
            <a:chOff x="7224" y="9696"/>
            <a:chExt cx="318" cy="409"/>
          </a:xfrm>
        </p:grpSpPr>
        <p:grpSp>
          <p:nvGrpSpPr>
            <p:cNvPr id="8085" name="Group 917"/>
            <p:cNvGrpSpPr>
              <a:grpSpLocks/>
            </p:cNvGrpSpPr>
            <p:nvPr/>
          </p:nvGrpSpPr>
          <p:grpSpPr bwMode="auto">
            <a:xfrm>
              <a:off x="7287" y="9853"/>
              <a:ext cx="188" cy="252"/>
              <a:chOff x="6708" y="9676"/>
              <a:chExt cx="188" cy="252"/>
            </a:xfrm>
          </p:grpSpPr>
          <p:sp>
            <p:nvSpPr>
              <p:cNvPr id="8086" name="Line 918"/>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87" name="Line 919"/>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88" name="Line 920"/>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89" name="Line 921"/>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90" name="AutoShape 922"/>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91" name="Group 923"/>
          <p:cNvGrpSpPr>
            <a:grpSpLocks/>
          </p:cNvGrpSpPr>
          <p:nvPr/>
        </p:nvGrpSpPr>
        <p:grpSpPr bwMode="auto">
          <a:xfrm>
            <a:off x="4606925" y="4813301"/>
            <a:ext cx="139700" cy="138113"/>
            <a:chOff x="7224" y="9696"/>
            <a:chExt cx="318" cy="409"/>
          </a:xfrm>
        </p:grpSpPr>
        <p:grpSp>
          <p:nvGrpSpPr>
            <p:cNvPr id="8092" name="Group 924"/>
            <p:cNvGrpSpPr>
              <a:grpSpLocks/>
            </p:cNvGrpSpPr>
            <p:nvPr/>
          </p:nvGrpSpPr>
          <p:grpSpPr bwMode="auto">
            <a:xfrm>
              <a:off x="7287" y="9853"/>
              <a:ext cx="188" cy="252"/>
              <a:chOff x="6708" y="9676"/>
              <a:chExt cx="188" cy="252"/>
            </a:xfrm>
          </p:grpSpPr>
          <p:sp>
            <p:nvSpPr>
              <p:cNvPr id="8093" name="Line 925"/>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94" name="Line 926"/>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95" name="Line 927"/>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096" name="Line 928"/>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097" name="AutoShape 929"/>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098" name="Group 930"/>
          <p:cNvGrpSpPr>
            <a:grpSpLocks/>
          </p:cNvGrpSpPr>
          <p:nvPr/>
        </p:nvGrpSpPr>
        <p:grpSpPr bwMode="auto">
          <a:xfrm>
            <a:off x="6084888" y="5129213"/>
            <a:ext cx="139700" cy="138112"/>
            <a:chOff x="7224" y="9696"/>
            <a:chExt cx="318" cy="409"/>
          </a:xfrm>
        </p:grpSpPr>
        <p:grpSp>
          <p:nvGrpSpPr>
            <p:cNvPr id="8099" name="Group 931"/>
            <p:cNvGrpSpPr>
              <a:grpSpLocks/>
            </p:cNvGrpSpPr>
            <p:nvPr/>
          </p:nvGrpSpPr>
          <p:grpSpPr bwMode="auto">
            <a:xfrm>
              <a:off x="7287" y="9853"/>
              <a:ext cx="188" cy="252"/>
              <a:chOff x="6708" y="9676"/>
              <a:chExt cx="188" cy="252"/>
            </a:xfrm>
          </p:grpSpPr>
          <p:sp>
            <p:nvSpPr>
              <p:cNvPr id="8100" name="Line 932"/>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01" name="Line 933"/>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02" name="Line 934"/>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03" name="Line 935"/>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104" name="AutoShape 936"/>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105" name="Group 937"/>
          <p:cNvGrpSpPr>
            <a:grpSpLocks/>
          </p:cNvGrpSpPr>
          <p:nvPr/>
        </p:nvGrpSpPr>
        <p:grpSpPr bwMode="auto">
          <a:xfrm>
            <a:off x="7585075" y="195264"/>
            <a:ext cx="139700" cy="136525"/>
            <a:chOff x="7224" y="9696"/>
            <a:chExt cx="318" cy="409"/>
          </a:xfrm>
        </p:grpSpPr>
        <p:grpSp>
          <p:nvGrpSpPr>
            <p:cNvPr id="8106" name="Group 938"/>
            <p:cNvGrpSpPr>
              <a:grpSpLocks/>
            </p:cNvGrpSpPr>
            <p:nvPr/>
          </p:nvGrpSpPr>
          <p:grpSpPr bwMode="auto">
            <a:xfrm>
              <a:off x="7287" y="9853"/>
              <a:ext cx="188" cy="252"/>
              <a:chOff x="6708" y="9676"/>
              <a:chExt cx="188" cy="252"/>
            </a:xfrm>
          </p:grpSpPr>
          <p:sp>
            <p:nvSpPr>
              <p:cNvPr id="8107" name="Line 939"/>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08" name="Line 940"/>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09" name="Line 941"/>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10" name="Line 942"/>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111" name="AutoShape 943"/>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112" name="Group 944"/>
          <p:cNvGrpSpPr>
            <a:grpSpLocks/>
          </p:cNvGrpSpPr>
          <p:nvPr/>
        </p:nvGrpSpPr>
        <p:grpSpPr bwMode="auto">
          <a:xfrm>
            <a:off x="7777163" y="276226"/>
            <a:ext cx="139700" cy="136525"/>
            <a:chOff x="7224" y="9696"/>
            <a:chExt cx="318" cy="409"/>
          </a:xfrm>
        </p:grpSpPr>
        <p:grpSp>
          <p:nvGrpSpPr>
            <p:cNvPr id="8113" name="Group 945"/>
            <p:cNvGrpSpPr>
              <a:grpSpLocks/>
            </p:cNvGrpSpPr>
            <p:nvPr/>
          </p:nvGrpSpPr>
          <p:grpSpPr bwMode="auto">
            <a:xfrm>
              <a:off x="7287" y="9853"/>
              <a:ext cx="188" cy="252"/>
              <a:chOff x="6708" y="9676"/>
              <a:chExt cx="188" cy="252"/>
            </a:xfrm>
          </p:grpSpPr>
          <p:sp>
            <p:nvSpPr>
              <p:cNvPr id="8114" name="Line 946"/>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15" name="Line 947"/>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16" name="Line 948"/>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17" name="Line 949"/>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118" name="AutoShape 950"/>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119" name="Group 951"/>
          <p:cNvGrpSpPr>
            <a:grpSpLocks/>
          </p:cNvGrpSpPr>
          <p:nvPr/>
        </p:nvGrpSpPr>
        <p:grpSpPr bwMode="auto">
          <a:xfrm>
            <a:off x="7950200" y="400051"/>
            <a:ext cx="139700" cy="136525"/>
            <a:chOff x="7224" y="9696"/>
            <a:chExt cx="318" cy="409"/>
          </a:xfrm>
        </p:grpSpPr>
        <p:grpSp>
          <p:nvGrpSpPr>
            <p:cNvPr id="8120" name="Group 952"/>
            <p:cNvGrpSpPr>
              <a:grpSpLocks/>
            </p:cNvGrpSpPr>
            <p:nvPr/>
          </p:nvGrpSpPr>
          <p:grpSpPr bwMode="auto">
            <a:xfrm>
              <a:off x="7287" y="9853"/>
              <a:ext cx="188" cy="252"/>
              <a:chOff x="6708" y="9676"/>
              <a:chExt cx="188" cy="252"/>
            </a:xfrm>
          </p:grpSpPr>
          <p:sp>
            <p:nvSpPr>
              <p:cNvPr id="8121" name="Line 953"/>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22" name="Line 954"/>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23" name="Line 955"/>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24" name="Line 956"/>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125" name="AutoShape 957"/>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126" name="Group 958"/>
          <p:cNvGrpSpPr>
            <a:grpSpLocks/>
          </p:cNvGrpSpPr>
          <p:nvPr/>
        </p:nvGrpSpPr>
        <p:grpSpPr bwMode="auto">
          <a:xfrm>
            <a:off x="7418388" y="1506538"/>
            <a:ext cx="139700" cy="138112"/>
            <a:chOff x="7224" y="9696"/>
            <a:chExt cx="318" cy="409"/>
          </a:xfrm>
        </p:grpSpPr>
        <p:grpSp>
          <p:nvGrpSpPr>
            <p:cNvPr id="8127" name="Group 959"/>
            <p:cNvGrpSpPr>
              <a:grpSpLocks/>
            </p:cNvGrpSpPr>
            <p:nvPr/>
          </p:nvGrpSpPr>
          <p:grpSpPr bwMode="auto">
            <a:xfrm>
              <a:off x="7287" y="9853"/>
              <a:ext cx="188" cy="252"/>
              <a:chOff x="6708" y="9676"/>
              <a:chExt cx="188" cy="252"/>
            </a:xfrm>
          </p:grpSpPr>
          <p:sp>
            <p:nvSpPr>
              <p:cNvPr id="8128" name="Line 960"/>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29" name="Line 961"/>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30" name="Line 962"/>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31" name="Line 963"/>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132" name="AutoShape 964"/>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133" name="Group 965"/>
          <p:cNvGrpSpPr>
            <a:grpSpLocks/>
          </p:cNvGrpSpPr>
          <p:nvPr/>
        </p:nvGrpSpPr>
        <p:grpSpPr bwMode="auto">
          <a:xfrm>
            <a:off x="7153275" y="1449388"/>
            <a:ext cx="139700" cy="138112"/>
            <a:chOff x="7224" y="9696"/>
            <a:chExt cx="318" cy="409"/>
          </a:xfrm>
        </p:grpSpPr>
        <p:grpSp>
          <p:nvGrpSpPr>
            <p:cNvPr id="8134" name="Group 966"/>
            <p:cNvGrpSpPr>
              <a:grpSpLocks/>
            </p:cNvGrpSpPr>
            <p:nvPr/>
          </p:nvGrpSpPr>
          <p:grpSpPr bwMode="auto">
            <a:xfrm>
              <a:off x="7287" y="9853"/>
              <a:ext cx="188" cy="252"/>
              <a:chOff x="6708" y="9676"/>
              <a:chExt cx="188" cy="252"/>
            </a:xfrm>
          </p:grpSpPr>
          <p:sp>
            <p:nvSpPr>
              <p:cNvPr id="8135" name="Line 967"/>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36" name="Line 968"/>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37" name="Line 969"/>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38" name="Line 970"/>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139" name="AutoShape 971"/>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8140" name="Group 972"/>
          <p:cNvGrpSpPr>
            <a:grpSpLocks/>
          </p:cNvGrpSpPr>
          <p:nvPr/>
        </p:nvGrpSpPr>
        <p:grpSpPr bwMode="auto">
          <a:xfrm>
            <a:off x="6916738" y="1349376"/>
            <a:ext cx="139700" cy="138113"/>
            <a:chOff x="7224" y="9696"/>
            <a:chExt cx="318" cy="409"/>
          </a:xfrm>
        </p:grpSpPr>
        <p:grpSp>
          <p:nvGrpSpPr>
            <p:cNvPr id="8141" name="Group 973"/>
            <p:cNvGrpSpPr>
              <a:grpSpLocks/>
            </p:cNvGrpSpPr>
            <p:nvPr/>
          </p:nvGrpSpPr>
          <p:grpSpPr bwMode="auto">
            <a:xfrm>
              <a:off x="7287" y="9853"/>
              <a:ext cx="188" cy="252"/>
              <a:chOff x="6708" y="9676"/>
              <a:chExt cx="188" cy="252"/>
            </a:xfrm>
          </p:grpSpPr>
          <p:sp>
            <p:nvSpPr>
              <p:cNvPr id="8142" name="Line 974"/>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43" name="Line 975"/>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44" name="Line 976"/>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145" name="Line 977"/>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8146" name="AutoShape 978"/>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7172" name="Group 4"/>
          <p:cNvGrpSpPr>
            <a:grpSpLocks/>
          </p:cNvGrpSpPr>
          <p:nvPr/>
        </p:nvGrpSpPr>
        <p:grpSpPr bwMode="auto">
          <a:xfrm>
            <a:off x="4540250" y="3240088"/>
            <a:ext cx="604838" cy="336550"/>
            <a:chOff x="1900" y="2041"/>
            <a:chExt cx="381" cy="212"/>
          </a:xfrm>
        </p:grpSpPr>
        <p:grpSp>
          <p:nvGrpSpPr>
            <p:cNvPr id="7173" name="Group 5"/>
            <p:cNvGrpSpPr>
              <a:grpSpLocks/>
            </p:cNvGrpSpPr>
            <p:nvPr/>
          </p:nvGrpSpPr>
          <p:grpSpPr bwMode="auto">
            <a:xfrm rot="10800000">
              <a:off x="1952" y="2163"/>
              <a:ext cx="282" cy="90"/>
              <a:chOff x="3048" y="12624"/>
              <a:chExt cx="2238" cy="564"/>
            </a:xfrm>
          </p:grpSpPr>
          <p:sp>
            <p:nvSpPr>
              <p:cNvPr id="7174" name="Rectangle 6"/>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5" name="Line 7"/>
              <p:cNvSpPr>
                <a:spLocks noChangeShapeType="1"/>
              </p:cNvSpPr>
              <p:nvPr/>
            </p:nvSpPr>
            <p:spPr bwMode="auto">
              <a:xfrm flipV="1">
                <a:off x="3048" y="12762"/>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6" name="Line 8"/>
              <p:cNvSpPr>
                <a:spLocks noChangeShapeType="1"/>
              </p:cNvSpPr>
              <p:nvPr/>
            </p:nvSpPr>
            <p:spPr bwMode="auto">
              <a:xfrm>
                <a:off x="3048" y="12756"/>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7" name="Line 9"/>
              <p:cNvSpPr>
                <a:spLocks noChangeShapeType="1"/>
              </p:cNvSpPr>
              <p:nvPr/>
            </p:nvSpPr>
            <p:spPr bwMode="auto">
              <a:xfrm flipV="1">
                <a:off x="4044"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78" name="Line 10"/>
              <p:cNvSpPr>
                <a:spLocks noChangeShapeType="1"/>
              </p:cNvSpPr>
              <p:nvPr/>
            </p:nvSpPr>
            <p:spPr bwMode="auto">
              <a:xfrm flipV="1">
                <a:off x="4266"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179" name="Text Box 11"/>
            <p:cNvSpPr txBox="1">
              <a:spLocks noChangeArrowheads="1"/>
            </p:cNvSpPr>
            <p:nvPr/>
          </p:nvSpPr>
          <p:spPr bwMode="auto">
            <a:xfrm>
              <a:off x="1900" y="2041"/>
              <a:ext cx="381"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Roebuck</a:t>
              </a:r>
            </a:p>
          </p:txBody>
        </p:sp>
      </p:grpSp>
      <p:grpSp>
        <p:nvGrpSpPr>
          <p:cNvPr id="7180" name="Group 12"/>
          <p:cNvGrpSpPr>
            <a:grpSpLocks/>
          </p:cNvGrpSpPr>
          <p:nvPr/>
        </p:nvGrpSpPr>
        <p:grpSpPr bwMode="auto">
          <a:xfrm>
            <a:off x="5126039" y="3235326"/>
            <a:ext cx="555625" cy="339725"/>
            <a:chOff x="2269" y="2038"/>
            <a:chExt cx="350" cy="214"/>
          </a:xfrm>
        </p:grpSpPr>
        <p:grpSp>
          <p:nvGrpSpPr>
            <p:cNvPr id="7181" name="Group 13"/>
            <p:cNvGrpSpPr>
              <a:grpSpLocks/>
            </p:cNvGrpSpPr>
            <p:nvPr/>
          </p:nvGrpSpPr>
          <p:grpSpPr bwMode="auto">
            <a:xfrm rot="10800000">
              <a:off x="2289" y="2160"/>
              <a:ext cx="308" cy="92"/>
              <a:chOff x="3048" y="12624"/>
              <a:chExt cx="2238" cy="564"/>
            </a:xfrm>
          </p:grpSpPr>
          <p:sp>
            <p:nvSpPr>
              <p:cNvPr id="7182" name="Rectangle 14"/>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3" name="Line 15"/>
              <p:cNvSpPr>
                <a:spLocks noChangeShapeType="1"/>
              </p:cNvSpPr>
              <p:nvPr/>
            </p:nvSpPr>
            <p:spPr bwMode="auto">
              <a:xfrm flipV="1">
                <a:off x="3048" y="12762"/>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4" name="Line 16"/>
              <p:cNvSpPr>
                <a:spLocks noChangeShapeType="1"/>
              </p:cNvSpPr>
              <p:nvPr/>
            </p:nvSpPr>
            <p:spPr bwMode="auto">
              <a:xfrm>
                <a:off x="3048" y="12756"/>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5" name="Line 17"/>
              <p:cNvSpPr>
                <a:spLocks noChangeShapeType="1"/>
              </p:cNvSpPr>
              <p:nvPr/>
            </p:nvSpPr>
            <p:spPr bwMode="auto">
              <a:xfrm flipV="1">
                <a:off x="4044"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86" name="Line 18"/>
              <p:cNvSpPr>
                <a:spLocks noChangeShapeType="1"/>
              </p:cNvSpPr>
              <p:nvPr/>
            </p:nvSpPr>
            <p:spPr bwMode="auto">
              <a:xfrm flipV="1">
                <a:off x="4266"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187" name="Text Box 19"/>
            <p:cNvSpPr txBox="1">
              <a:spLocks noChangeArrowheads="1"/>
            </p:cNvSpPr>
            <p:nvPr/>
          </p:nvSpPr>
          <p:spPr bwMode="auto">
            <a:xfrm>
              <a:off x="2269" y="2038"/>
              <a:ext cx="350"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Thomas</a:t>
              </a:r>
            </a:p>
          </p:txBody>
        </p:sp>
      </p:grpSp>
      <p:grpSp>
        <p:nvGrpSpPr>
          <p:cNvPr id="7188" name="Group 20"/>
          <p:cNvGrpSpPr>
            <a:grpSpLocks/>
          </p:cNvGrpSpPr>
          <p:nvPr/>
        </p:nvGrpSpPr>
        <p:grpSpPr bwMode="auto">
          <a:xfrm>
            <a:off x="5826125" y="3240089"/>
            <a:ext cx="520700" cy="339725"/>
            <a:chOff x="2710" y="2041"/>
            <a:chExt cx="328" cy="214"/>
          </a:xfrm>
        </p:grpSpPr>
        <p:grpSp>
          <p:nvGrpSpPr>
            <p:cNvPr id="7189" name="Group 21"/>
            <p:cNvGrpSpPr>
              <a:grpSpLocks/>
            </p:cNvGrpSpPr>
            <p:nvPr/>
          </p:nvGrpSpPr>
          <p:grpSpPr bwMode="auto">
            <a:xfrm rot="10800000">
              <a:off x="2710" y="2158"/>
              <a:ext cx="328" cy="97"/>
              <a:chOff x="5664" y="8544"/>
              <a:chExt cx="1146" cy="456"/>
            </a:xfrm>
          </p:grpSpPr>
          <p:sp>
            <p:nvSpPr>
              <p:cNvPr id="7190" name="Rectangle 22"/>
              <p:cNvSpPr>
                <a:spLocks noChangeArrowheads="1"/>
              </p:cNvSpPr>
              <p:nvPr/>
            </p:nvSpPr>
            <p:spPr bwMode="auto">
              <a:xfrm>
                <a:off x="5664" y="8651"/>
                <a:ext cx="1143" cy="349"/>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1" name="Line 23"/>
              <p:cNvSpPr>
                <a:spLocks noChangeShapeType="1"/>
              </p:cNvSpPr>
              <p:nvPr/>
            </p:nvSpPr>
            <p:spPr bwMode="auto">
              <a:xfrm flipV="1">
                <a:off x="5664" y="8656"/>
                <a:ext cx="1146" cy="34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2" name="Line 24"/>
              <p:cNvSpPr>
                <a:spLocks noChangeShapeType="1"/>
              </p:cNvSpPr>
              <p:nvPr/>
            </p:nvSpPr>
            <p:spPr bwMode="auto">
              <a:xfrm>
                <a:off x="5664" y="8651"/>
                <a:ext cx="1146" cy="34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3" name="Line 25"/>
              <p:cNvSpPr>
                <a:spLocks noChangeShapeType="1"/>
              </p:cNvSpPr>
              <p:nvPr/>
            </p:nvSpPr>
            <p:spPr bwMode="auto">
              <a:xfrm flipV="1">
                <a:off x="6132" y="8544"/>
                <a:ext cx="0" cy="9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4" name="Line 26"/>
              <p:cNvSpPr>
                <a:spLocks noChangeShapeType="1"/>
              </p:cNvSpPr>
              <p:nvPr/>
            </p:nvSpPr>
            <p:spPr bwMode="auto">
              <a:xfrm flipV="1">
                <a:off x="6336" y="8544"/>
                <a:ext cx="0" cy="9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195" name="Line 27"/>
              <p:cNvSpPr>
                <a:spLocks noChangeShapeType="1"/>
              </p:cNvSpPr>
              <p:nvPr/>
            </p:nvSpPr>
            <p:spPr bwMode="auto">
              <a:xfrm flipV="1">
                <a:off x="6246" y="8544"/>
                <a:ext cx="0" cy="9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196" name="Text Box 28"/>
            <p:cNvSpPr txBox="1">
              <a:spLocks noChangeArrowheads="1"/>
            </p:cNvSpPr>
            <p:nvPr/>
          </p:nvSpPr>
          <p:spPr bwMode="auto">
            <a:xfrm>
              <a:off x="2736" y="2041"/>
              <a:ext cx="277"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Hayes</a:t>
              </a:r>
            </a:p>
          </p:txBody>
        </p:sp>
      </p:grpSp>
      <p:grpSp>
        <p:nvGrpSpPr>
          <p:cNvPr id="7197" name="Group 29"/>
          <p:cNvGrpSpPr>
            <a:grpSpLocks/>
          </p:cNvGrpSpPr>
          <p:nvPr/>
        </p:nvGrpSpPr>
        <p:grpSpPr bwMode="auto">
          <a:xfrm>
            <a:off x="6405564" y="3236914"/>
            <a:ext cx="592137" cy="333375"/>
            <a:chOff x="3075" y="2039"/>
            <a:chExt cx="373" cy="210"/>
          </a:xfrm>
        </p:grpSpPr>
        <p:grpSp>
          <p:nvGrpSpPr>
            <p:cNvPr id="7198" name="Group 30"/>
            <p:cNvGrpSpPr>
              <a:grpSpLocks/>
            </p:cNvGrpSpPr>
            <p:nvPr/>
          </p:nvGrpSpPr>
          <p:grpSpPr bwMode="auto">
            <a:xfrm rot="10800000">
              <a:off x="3099" y="2157"/>
              <a:ext cx="328" cy="92"/>
              <a:chOff x="6960" y="8544"/>
              <a:chExt cx="1146" cy="456"/>
            </a:xfrm>
          </p:grpSpPr>
          <p:sp>
            <p:nvSpPr>
              <p:cNvPr id="7199" name="Rectangle 31"/>
              <p:cNvSpPr>
                <a:spLocks noChangeArrowheads="1"/>
              </p:cNvSpPr>
              <p:nvPr/>
            </p:nvSpPr>
            <p:spPr bwMode="auto">
              <a:xfrm>
                <a:off x="6960" y="8651"/>
                <a:ext cx="1143" cy="349"/>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0" name="Line 32"/>
              <p:cNvSpPr>
                <a:spLocks noChangeShapeType="1"/>
              </p:cNvSpPr>
              <p:nvPr/>
            </p:nvSpPr>
            <p:spPr bwMode="auto">
              <a:xfrm flipV="1">
                <a:off x="6960" y="8656"/>
                <a:ext cx="1146" cy="34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1" name="Line 33"/>
              <p:cNvSpPr>
                <a:spLocks noChangeShapeType="1"/>
              </p:cNvSpPr>
              <p:nvPr/>
            </p:nvSpPr>
            <p:spPr bwMode="auto">
              <a:xfrm>
                <a:off x="6960" y="8651"/>
                <a:ext cx="1146" cy="34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2" name="Line 34"/>
              <p:cNvSpPr>
                <a:spLocks noChangeShapeType="1"/>
              </p:cNvSpPr>
              <p:nvPr/>
            </p:nvSpPr>
            <p:spPr bwMode="auto">
              <a:xfrm flipV="1">
                <a:off x="7416" y="8544"/>
                <a:ext cx="0" cy="9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3" name="Line 35"/>
              <p:cNvSpPr>
                <a:spLocks noChangeShapeType="1"/>
              </p:cNvSpPr>
              <p:nvPr/>
            </p:nvSpPr>
            <p:spPr bwMode="auto">
              <a:xfrm flipV="1">
                <a:off x="7632" y="8544"/>
                <a:ext cx="0" cy="9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4" name="Line 36"/>
              <p:cNvSpPr>
                <a:spLocks noChangeShapeType="1"/>
              </p:cNvSpPr>
              <p:nvPr/>
            </p:nvSpPr>
            <p:spPr bwMode="auto">
              <a:xfrm flipV="1">
                <a:off x="7530" y="8544"/>
                <a:ext cx="0" cy="9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205" name="Text Box 37"/>
            <p:cNvSpPr txBox="1">
              <a:spLocks noChangeArrowheads="1"/>
            </p:cNvSpPr>
            <p:nvPr/>
          </p:nvSpPr>
          <p:spPr bwMode="auto">
            <a:xfrm>
              <a:off x="3075" y="2039"/>
              <a:ext cx="373"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Brandon</a:t>
              </a:r>
            </a:p>
          </p:txBody>
        </p:sp>
      </p:grpSp>
      <p:grpSp>
        <p:nvGrpSpPr>
          <p:cNvPr id="7206" name="Group 38"/>
          <p:cNvGrpSpPr>
            <a:grpSpLocks/>
          </p:cNvGrpSpPr>
          <p:nvPr/>
        </p:nvGrpSpPr>
        <p:grpSpPr bwMode="auto">
          <a:xfrm>
            <a:off x="4456114" y="4794251"/>
            <a:ext cx="1152525" cy="276225"/>
            <a:chOff x="1847" y="3020"/>
            <a:chExt cx="726" cy="174"/>
          </a:xfrm>
        </p:grpSpPr>
        <p:sp>
          <p:nvSpPr>
            <p:cNvPr id="7207" name="Text Box 39"/>
            <p:cNvSpPr txBox="1">
              <a:spLocks noChangeArrowheads="1"/>
            </p:cNvSpPr>
            <p:nvPr/>
          </p:nvSpPr>
          <p:spPr bwMode="auto">
            <a:xfrm>
              <a:off x="2018" y="3020"/>
              <a:ext cx="412"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McDowell</a:t>
              </a:r>
            </a:p>
          </p:txBody>
        </p:sp>
        <p:sp>
          <p:nvSpPr>
            <p:cNvPr id="7208" name="Oval 40"/>
            <p:cNvSpPr>
              <a:spLocks noChangeArrowheads="1"/>
            </p:cNvSpPr>
            <p:nvPr/>
          </p:nvSpPr>
          <p:spPr bwMode="auto">
            <a:xfrm>
              <a:off x="1847" y="3111"/>
              <a:ext cx="31"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09" name="Oval 41"/>
            <p:cNvSpPr>
              <a:spLocks noChangeArrowheads="1"/>
            </p:cNvSpPr>
            <p:nvPr/>
          </p:nvSpPr>
          <p:spPr bwMode="auto">
            <a:xfrm>
              <a:off x="2232" y="3130"/>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0" name="Oval 42"/>
            <p:cNvSpPr>
              <a:spLocks noChangeArrowheads="1"/>
            </p:cNvSpPr>
            <p:nvPr/>
          </p:nvSpPr>
          <p:spPr bwMode="auto">
            <a:xfrm>
              <a:off x="2470" y="3123"/>
              <a:ext cx="32"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1" name="Oval 43"/>
            <p:cNvSpPr>
              <a:spLocks noChangeArrowheads="1"/>
            </p:cNvSpPr>
            <p:nvPr/>
          </p:nvSpPr>
          <p:spPr bwMode="auto">
            <a:xfrm>
              <a:off x="2516" y="3157"/>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2" name="Oval 44"/>
            <p:cNvSpPr>
              <a:spLocks noChangeArrowheads="1"/>
            </p:cNvSpPr>
            <p:nvPr/>
          </p:nvSpPr>
          <p:spPr bwMode="auto">
            <a:xfrm>
              <a:off x="2541" y="3122"/>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3" name="Oval 45"/>
            <p:cNvSpPr>
              <a:spLocks noChangeArrowheads="1"/>
            </p:cNvSpPr>
            <p:nvPr/>
          </p:nvSpPr>
          <p:spPr bwMode="auto">
            <a:xfrm>
              <a:off x="1878" y="313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4" name="Oval 46"/>
            <p:cNvSpPr>
              <a:spLocks noChangeArrowheads="1"/>
            </p:cNvSpPr>
            <p:nvPr/>
          </p:nvSpPr>
          <p:spPr bwMode="auto">
            <a:xfrm>
              <a:off x="1900" y="3113"/>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5" name="Oval 47"/>
            <p:cNvSpPr>
              <a:spLocks noChangeArrowheads="1"/>
            </p:cNvSpPr>
            <p:nvPr/>
          </p:nvSpPr>
          <p:spPr bwMode="auto">
            <a:xfrm>
              <a:off x="1997" y="3114"/>
              <a:ext cx="32"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6" name="Oval 48"/>
            <p:cNvSpPr>
              <a:spLocks noChangeArrowheads="1"/>
            </p:cNvSpPr>
            <p:nvPr/>
          </p:nvSpPr>
          <p:spPr bwMode="auto">
            <a:xfrm>
              <a:off x="2262" y="3163"/>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7" name="Oval 49"/>
            <p:cNvSpPr>
              <a:spLocks noChangeArrowheads="1"/>
            </p:cNvSpPr>
            <p:nvPr/>
          </p:nvSpPr>
          <p:spPr bwMode="auto">
            <a:xfrm>
              <a:off x="2129" y="3134"/>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8" name="Oval 50"/>
            <p:cNvSpPr>
              <a:spLocks noChangeArrowheads="1"/>
            </p:cNvSpPr>
            <p:nvPr/>
          </p:nvSpPr>
          <p:spPr bwMode="auto">
            <a:xfrm>
              <a:off x="2363" y="3145"/>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19" name="Oval 51"/>
            <p:cNvSpPr>
              <a:spLocks noChangeArrowheads="1"/>
            </p:cNvSpPr>
            <p:nvPr/>
          </p:nvSpPr>
          <p:spPr bwMode="auto">
            <a:xfrm>
              <a:off x="2103" y="3167"/>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0" name="Oval 52"/>
            <p:cNvSpPr>
              <a:spLocks noChangeArrowheads="1"/>
            </p:cNvSpPr>
            <p:nvPr/>
          </p:nvSpPr>
          <p:spPr bwMode="auto">
            <a:xfrm>
              <a:off x="2399" y="3170"/>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1" name="Oval 53"/>
            <p:cNvSpPr>
              <a:spLocks noChangeArrowheads="1"/>
            </p:cNvSpPr>
            <p:nvPr/>
          </p:nvSpPr>
          <p:spPr bwMode="auto">
            <a:xfrm>
              <a:off x="2043" y="3148"/>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2" name="Oval 54"/>
            <p:cNvSpPr>
              <a:spLocks noChangeArrowheads="1"/>
            </p:cNvSpPr>
            <p:nvPr/>
          </p:nvSpPr>
          <p:spPr bwMode="auto">
            <a:xfrm>
              <a:off x="2309" y="3131"/>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223" name="Group 55"/>
          <p:cNvGrpSpPr>
            <a:grpSpLocks/>
          </p:cNvGrpSpPr>
          <p:nvPr/>
        </p:nvGrpSpPr>
        <p:grpSpPr bwMode="auto">
          <a:xfrm>
            <a:off x="5829300" y="4894270"/>
            <a:ext cx="1257300" cy="385763"/>
            <a:chOff x="2712" y="3083"/>
            <a:chExt cx="792" cy="243"/>
          </a:xfrm>
        </p:grpSpPr>
        <p:sp>
          <p:nvSpPr>
            <p:cNvPr id="7224" name="Text Box 56"/>
            <p:cNvSpPr txBox="1">
              <a:spLocks noChangeArrowheads="1"/>
            </p:cNvSpPr>
            <p:nvPr/>
          </p:nvSpPr>
          <p:spPr bwMode="auto">
            <a:xfrm rot="749505">
              <a:off x="2910" y="3083"/>
              <a:ext cx="436"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Hammond</a:t>
              </a:r>
            </a:p>
          </p:txBody>
        </p:sp>
        <p:sp>
          <p:nvSpPr>
            <p:cNvPr id="7225" name="Oval 57"/>
            <p:cNvSpPr>
              <a:spLocks noChangeArrowheads="1"/>
            </p:cNvSpPr>
            <p:nvPr/>
          </p:nvSpPr>
          <p:spPr bwMode="auto">
            <a:xfrm>
              <a:off x="2946" y="3187"/>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6" name="Oval 58"/>
            <p:cNvSpPr>
              <a:spLocks noChangeArrowheads="1"/>
            </p:cNvSpPr>
            <p:nvPr/>
          </p:nvSpPr>
          <p:spPr bwMode="auto">
            <a:xfrm>
              <a:off x="2800" y="3143"/>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7" name="Oval 59"/>
            <p:cNvSpPr>
              <a:spLocks noChangeArrowheads="1"/>
            </p:cNvSpPr>
            <p:nvPr/>
          </p:nvSpPr>
          <p:spPr bwMode="auto">
            <a:xfrm>
              <a:off x="2724" y="3172"/>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8" name="Oval 60"/>
            <p:cNvSpPr>
              <a:spLocks noChangeArrowheads="1"/>
            </p:cNvSpPr>
            <p:nvPr/>
          </p:nvSpPr>
          <p:spPr bwMode="auto">
            <a:xfrm>
              <a:off x="2712" y="3128"/>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29" name="Oval 61"/>
            <p:cNvSpPr>
              <a:spLocks noChangeArrowheads="1"/>
            </p:cNvSpPr>
            <p:nvPr/>
          </p:nvSpPr>
          <p:spPr bwMode="auto">
            <a:xfrm>
              <a:off x="2978" y="3211"/>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0" name="Oval 62"/>
            <p:cNvSpPr>
              <a:spLocks noChangeArrowheads="1"/>
            </p:cNvSpPr>
            <p:nvPr/>
          </p:nvSpPr>
          <p:spPr bwMode="auto">
            <a:xfrm>
              <a:off x="3044" y="3203"/>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1" name="Oval 63"/>
            <p:cNvSpPr>
              <a:spLocks noChangeArrowheads="1"/>
            </p:cNvSpPr>
            <p:nvPr/>
          </p:nvSpPr>
          <p:spPr bwMode="auto">
            <a:xfrm>
              <a:off x="3040" y="3238"/>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2" name="Oval 64"/>
            <p:cNvSpPr>
              <a:spLocks noChangeArrowheads="1"/>
            </p:cNvSpPr>
            <p:nvPr/>
          </p:nvSpPr>
          <p:spPr bwMode="auto">
            <a:xfrm>
              <a:off x="3099" y="3223"/>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3" name="Oval 65"/>
            <p:cNvSpPr>
              <a:spLocks noChangeArrowheads="1"/>
            </p:cNvSpPr>
            <p:nvPr/>
          </p:nvSpPr>
          <p:spPr bwMode="auto">
            <a:xfrm>
              <a:off x="3220" y="326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4" name="Oval 66"/>
            <p:cNvSpPr>
              <a:spLocks noChangeArrowheads="1"/>
            </p:cNvSpPr>
            <p:nvPr/>
          </p:nvSpPr>
          <p:spPr bwMode="auto">
            <a:xfrm>
              <a:off x="3443" y="3302"/>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5" name="Oval 67"/>
            <p:cNvSpPr>
              <a:spLocks noChangeArrowheads="1"/>
            </p:cNvSpPr>
            <p:nvPr/>
          </p:nvSpPr>
          <p:spPr bwMode="auto">
            <a:xfrm>
              <a:off x="3266" y="3257"/>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6" name="Oval 68"/>
            <p:cNvSpPr>
              <a:spLocks noChangeArrowheads="1"/>
            </p:cNvSpPr>
            <p:nvPr/>
          </p:nvSpPr>
          <p:spPr bwMode="auto">
            <a:xfrm>
              <a:off x="3359" y="328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7" name="Oval 69"/>
            <p:cNvSpPr>
              <a:spLocks noChangeArrowheads="1"/>
            </p:cNvSpPr>
            <p:nvPr/>
          </p:nvSpPr>
          <p:spPr bwMode="auto">
            <a:xfrm>
              <a:off x="3473" y="3278"/>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8" name="Oval 70"/>
            <p:cNvSpPr>
              <a:spLocks noChangeArrowheads="1"/>
            </p:cNvSpPr>
            <p:nvPr/>
          </p:nvSpPr>
          <p:spPr bwMode="auto">
            <a:xfrm>
              <a:off x="3169" y="3235"/>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39" name="Oval 71"/>
            <p:cNvSpPr>
              <a:spLocks noChangeArrowheads="1"/>
            </p:cNvSpPr>
            <p:nvPr/>
          </p:nvSpPr>
          <p:spPr bwMode="auto">
            <a:xfrm>
              <a:off x="2873" y="317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0" name="Oval 72"/>
            <p:cNvSpPr>
              <a:spLocks noChangeArrowheads="1"/>
            </p:cNvSpPr>
            <p:nvPr/>
          </p:nvSpPr>
          <p:spPr bwMode="auto">
            <a:xfrm>
              <a:off x="2794" y="3184"/>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1" name="Oval 73"/>
            <p:cNvSpPr>
              <a:spLocks noChangeArrowheads="1"/>
            </p:cNvSpPr>
            <p:nvPr/>
          </p:nvSpPr>
          <p:spPr bwMode="auto">
            <a:xfrm>
              <a:off x="3121" y="3259"/>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242" name="Group 74"/>
          <p:cNvGrpSpPr>
            <a:grpSpLocks/>
          </p:cNvGrpSpPr>
          <p:nvPr/>
        </p:nvGrpSpPr>
        <p:grpSpPr bwMode="auto">
          <a:xfrm>
            <a:off x="4789490" y="1838325"/>
            <a:ext cx="1143001" cy="376238"/>
            <a:chOff x="2006" y="1158"/>
            <a:chExt cx="720" cy="237"/>
          </a:xfrm>
        </p:grpSpPr>
        <p:grpSp>
          <p:nvGrpSpPr>
            <p:cNvPr id="7243" name="Group 75"/>
            <p:cNvGrpSpPr>
              <a:grpSpLocks/>
            </p:cNvGrpSpPr>
            <p:nvPr/>
          </p:nvGrpSpPr>
          <p:grpSpPr bwMode="auto">
            <a:xfrm>
              <a:off x="2009" y="1321"/>
              <a:ext cx="169" cy="74"/>
              <a:chOff x="3767" y="5310"/>
              <a:chExt cx="852" cy="365"/>
            </a:xfrm>
          </p:grpSpPr>
          <p:sp>
            <p:nvSpPr>
              <p:cNvPr id="7244" name="Rectangle 76"/>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5" name="Line 77"/>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6" name="Line 78"/>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47" name="Line 79"/>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248" name="Group 80"/>
            <p:cNvGrpSpPr>
              <a:grpSpLocks/>
            </p:cNvGrpSpPr>
            <p:nvPr/>
          </p:nvGrpSpPr>
          <p:grpSpPr bwMode="auto">
            <a:xfrm>
              <a:off x="2557" y="1321"/>
              <a:ext cx="169" cy="74"/>
              <a:chOff x="3767" y="5310"/>
              <a:chExt cx="852" cy="365"/>
            </a:xfrm>
          </p:grpSpPr>
          <p:sp>
            <p:nvSpPr>
              <p:cNvPr id="7249" name="Rectangle 81"/>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0" name="Line 82"/>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1" name="Line 83"/>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2" name="Line 84"/>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253" name="Group 85"/>
            <p:cNvGrpSpPr>
              <a:grpSpLocks/>
            </p:cNvGrpSpPr>
            <p:nvPr/>
          </p:nvGrpSpPr>
          <p:grpSpPr bwMode="auto">
            <a:xfrm>
              <a:off x="2374" y="1321"/>
              <a:ext cx="169" cy="74"/>
              <a:chOff x="3767" y="5310"/>
              <a:chExt cx="852" cy="365"/>
            </a:xfrm>
          </p:grpSpPr>
          <p:sp>
            <p:nvSpPr>
              <p:cNvPr id="7254" name="Rectangle 86"/>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5" name="Line 87"/>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6" name="Line 88"/>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57" name="Line 89"/>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258" name="Group 90"/>
            <p:cNvGrpSpPr>
              <a:grpSpLocks/>
            </p:cNvGrpSpPr>
            <p:nvPr/>
          </p:nvGrpSpPr>
          <p:grpSpPr bwMode="auto">
            <a:xfrm>
              <a:off x="2192" y="1321"/>
              <a:ext cx="168" cy="74"/>
              <a:chOff x="3767" y="5310"/>
              <a:chExt cx="852" cy="365"/>
            </a:xfrm>
          </p:grpSpPr>
          <p:sp>
            <p:nvSpPr>
              <p:cNvPr id="7259" name="Rectangle 91"/>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0" name="Line 92"/>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1" name="Line 93"/>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62" name="Line 94"/>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263" name="Text Box 95"/>
            <p:cNvSpPr txBox="1">
              <a:spLocks noChangeArrowheads="1"/>
            </p:cNvSpPr>
            <p:nvPr/>
          </p:nvSpPr>
          <p:spPr bwMode="auto">
            <a:xfrm>
              <a:off x="2198" y="1158"/>
              <a:ext cx="337"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Howard</a:t>
              </a:r>
            </a:p>
          </p:txBody>
        </p:sp>
        <p:sp>
          <p:nvSpPr>
            <p:cNvPr id="7264" name="Text Box 96"/>
            <p:cNvSpPr txBox="1">
              <a:spLocks noChangeArrowheads="1"/>
            </p:cNvSpPr>
            <p:nvPr/>
          </p:nvSpPr>
          <p:spPr bwMode="auto">
            <a:xfrm>
              <a:off x="2006" y="1224"/>
              <a:ext cx="170"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800" b="1">
                  <a:solidFill>
                    <a:srgbClr val="000066"/>
                  </a:solidFill>
                </a:rPr>
                <a:t>1Md</a:t>
              </a:r>
            </a:p>
          </p:txBody>
        </p:sp>
        <p:sp>
          <p:nvSpPr>
            <p:cNvPr id="7265" name="Text Box 97"/>
            <p:cNvSpPr txBox="1">
              <a:spLocks noChangeArrowheads="1"/>
            </p:cNvSpPr>
            <p:nvPr/>
          </p:nvSpPr>
          <p:spPr bwMode="auto">
            <a:xfrm>
              <a:off x="2187" y="1224"/>
              <a:ext cx="170"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2Md</a:t>
              </a:r>
            </a:p>
          </p:txBody>
        </p:sp>
        <p:sp>
          <p:nvSpPr>
            <p:cNvPr id="7266" name="Text Box 98"/>
            <p:cNvSpPr txBox="1">
              <a:spLocks noChangeArrowheads="1"/>
            </p:cNvSpPr>
            <p:nvPr/>
          </p:nvSpPr>
          <p:spPr bwMode="auto">
            <a:xfrm>
              <a:off x="2388" y="1224"/>
              <a:ext cx="142"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Del</a:t>
              </a:r>
            </a:p>
          </p:txBody>
        </p:sp>
        <p:sp>
          <p:nvSpPr>
            <p:cNvPr id="7267" name="Text Box 99"/>
            <p:cNvSpPr txBox="1">
              <a:spLocks noChangeArrowheads="1"/>
            </p:cNvSpPr>
            <p:nvPr/>
          </p:nvSpPr>
          <p:spPr bwMode="auto">
            <a:xfrm>
              <a:off x="2556" y="1224"/>
              <a:ext cx="170"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3Md</a:t>
              </a:r>
            </a:p>
          </p:txBody>
        </p:sp>
      </p:grpSp>
      <p:grpSp>
        <p:nvGrpSpPr>
          <p:cNvPr id="7268" name="Group 100"/>
          <p:cNvGrpSpPr>
            <a:grpSpLocks/>
          </p:cNvGrpSpPr>
          <p:nvPr/>
        </p:nvGrpSpPr>
        <p:grpSpPr bwMode="auto">
          <a:xfrm>
            <a:off x="3559175" y="1963739"/>
            <a:ext cx="342900" cy="255587"/>
            <a:chOff x="1315" y="1237"/>
            <a:chExt cx="216" cy="161"/>
          </a:xfrm>
        </p:grpSpPr>
        <p:grpSp>
          <p:nvGrpSpPr>
            <p:cNvPr id="7269" name="Group 101"/>
            <p:cNvGrpSpPr>
              <a:grpSpLocks/>
            </p:cNvGrpSpPr>
            <p:nvPr/>
          </p:nvGrpSpPr>
          <p:grpSpPr bwMode="auto">
            <a:xfrm>
              <a:off x="1335" y="1325"/>
              <a:ext cx="169" cy="73"/>
              <a:chOff x="3767" y="5310"/>
              <a:chExt cx="852" cy="365"/>
            </a:xfrm>
          </p:grpSpPr>
          <p:sp>
            <p:nvSpPr>
              <p:cNvPr id="7270" name="Rectangle 102"/>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1" name="Line 103"/>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2" name="Line 104"/>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3" name="Line 105"/>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274" name="Text Box 106"/>
            <p:cNvSpPr txBox="1">
              <a:spLocks noChangeArrowheads="1"/>
            </p:cNvSpPr>
            <p:nvPr/>
          </p:nvSpPr>
          <p:spPr bwMode="auto">
            <a:xfrm>
              <a:off x="1315" y="1237"/>
              <a:ext cx="216"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NCST</a:t>
              </a:r>
            </a:p>
          </p:txBody>
        </p:sp>
      </p:grpSp>
      <p:grpSp>
        <p:nvGrpSpPr>
          <p:cNvPr id="7275" name="Group 107"/>
          <p:cNvGrpSpPr>
            <a:grpSpLocks/>
          </p:cNvGrpSpPr>
          <p:nvPr/>
        </p:nvGrpSpPr>
        <p:grpSpPr bwMode="auto">
          <a:xfrm>
            <a:off x="3883025" y="1965326"/>
            <a:ext cx="287338" cy="250825"/>
            <a:chOff x="1552" y="1238"/>
            <a:chExt cx="181" cy="158"/>
          </a:xfrm>
        </p:grpSpPr>
        <p:grpSp>
          <p:nvGrpSpPr>
            <p:cNvPr id="7276" name="Group 108"/>
            <p:cNvGrpSpPr>
              <a:grpSpLocks/>
            </p:cNvGrpSpPr>
            <p:nvPr/>
          </p:nvGrpSpPr>
          <p:grpSpPr bwMode="auto">
            <a:xfrm>
              <a:off x="1555" y="1322"/>
              <a:ext cx="169" cy="74"/>
              <a:chOff x="3767" y="5310"/>
              <a:chExt cx="852" cy="365"/>
            </a:xfrm>
          </p:grpSpPr>
          <p:sp>
            <p:nvSpPr>
              <p:cNvPr id="7277" name="Rectangle 109"/>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8" name="Line 110"/>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79" name="Line 111"/>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0" name="Line 112"/>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281" name="Text Box 113"/>
            <p:cNvSpPr txBox="1">
              <a:spLocks noChangeArrowheads="1"/>
            </p:cNvSpPr>
            <p:nvPr/>
          </p:nvSpPr>
          <p:spPr bwMode="auto">
            <a:xfrm>
              <a:off x="1552" y="1238"/>
              <a:ext cx="181"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VaLt</a:t>
              </a:r>
            </a:p>
          </p:txBody>
        </p:sp>
      </p:grpSp>
      <p:grpSp>
        <p:nvGrpSpPr>
          <p:cNvPr id="7282" name="Group 114"/>
          <p:cNvGrpSpPr>
            <a:grpSpLocks/>
          </p:cNvGrpSpPr>
          <p:nvPr/>
        </p:nvGrpSpPr>
        <p:grpSpPr bwMode="auto">
          <a:xfrm>
            <a:off x="4149726" y="1774826"/>
            <a:ext cx="322263" cy="257175"/>
            <a:chOff x="1693" y="1127"/>
            <a:chExt cx="203" cy="162"/>
          </a:xfrm>
        </p:grpSpPr>
        <p:grpSp>
          <p:nvGrpSpPr>
            <p:cNvPr id="7283" name="Group 115"/>
            <p:cNvGrpSpPr>
              <a:grpSpLocks/>
            </p:cNvGrpSpPr>
            <p:nvPr/>
          </p:nvGrpSpPr>
          <p:grpSpPr bwMode="auto">
            <a:xfrm>
              <a:off x="1721" y="1216"/>
              <a:ext cx="169" cy="73"/>
              <a:chOff x="3767" y="5310"/>
              <a:chExt cx="852" cy="365"/>
            </a:xfrm>
          </p:grpSpPr>
          <p:sp>
            <p:nvSpPr>
              <p:cNvPr id="7284" name="Rectangle 116"/>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5" name="Line 117"/>
              <p:cNvSpPr>
                <a:spLocks noChangeShapeType="1"/>
              </p:cNvSpPr>
              <p:nvPr/>
            </p:nvSpPr>
            <p:spPr bwMode="auto">
              <a:xfrm rot="10800000" flipV="1">
                <a:off x="3767" y="5310"/>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6" name="Line 118"/>
              <p:cNvSpPr>
                <a:spLocks noChangeShapeType="1"/>
              </p:cNvSpPr>
              <p:nvPr/>
            </p:nvSpPr>
            <p:spPr bwMode="auto">
              <a:xfrm rot="10800000">
                <a:off x="3767" y="5314"/>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87" name="Line 119"/>
              <p:cNvSpPr>
                <a:spLocks noChangeShapeType="1"/>
              </p:cNvSpPr>
              <p:nvPr/>
            </p:nvSpPr>
            <p:spPr bwMode="auto">
              <a:xfrm rot="10800000" flipV="1">
                <a:off x="4191" y="5602"/>
                <a:ext cx="0" cy="73"/>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288" name="Text Box 120"/>
            <p:cNvSpPr txBox="1">
              <a:spLocks noChangeArrowheads="1"/>
            </p:cNvSpPr>
            <p:nvPr/>
          </p:nvSpPr>
          <p:spPr bwMode="auto">
            <a:xfrm>
              <a:off x="1693" y="1127"/>
              <a:ext cx="20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VaST</a:t>
              </a:r>
            </a:p>
          </p:txBody>
        </p:sp>
      </p:grpSp>
      <p:grpSp>
        <p:nvGrpSpPr>
          <p:cNvPr id="7289" name="Group 121"/>
          <p:cNvGrpSpPr>
            <a:grpSpLocks/>
          </p:cNvGrpSpPr>
          <p:nvPr/>
        </p:nvGrpSpPr>
        <p:grpSpPr bwMode="auto">
          <a:xfrm>
            <a:off x="4481514" y="1630363"/>
            <a:ext cx="276225" cy="258762"/>
            <a:chOff x="1887" y="1030"/>
            <a:chExt cx="174" cy="163"/>
          </a:xfrm>
        </p:grpSpPr>
        <p:grpSp>
          <p:nvGrpSpPr>
            <p:cNvPr id="7290" name="Group 122"/>
            <p:cNvGrpSpPr>
              <a:grpSpLocks/>
            </p:cNvGrpSpPr>
            <p:nvPr/>
          </p:nvGrpSpPr>
          <p:grpSpPr bwMode="auto">
            <a:xfrm>
              <a:off x="1892" y="1119"/>
              <a:ext cx="169" cy="74"/>
              <a:chOff x="3767" y="5310"/>
              <a:chExt cx="852" cy="365"/>
            </a:xfrm>
          </p:grpSpPr>
          <p:sp>
            <p:nvSpPr>
              <p:cNvPr id="7291" name="Rectangle 123"/>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2" name="Line 124"/>
              <p:cNvSpPr>
                <a:spLocks noChangeShapeType="1"/>
              </p:cNvSpPr>
              <p:nvPr/>
            </p:nvSpPr>
            <p:spPr bwMode="auto">
              <a:xfrm rot="10800000" flipV="1">
                <a:off x="3767" y="5310"/>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3" name="Line 125"/>
              <p:cNvSpPr>
                <a:spLocks noChangeShapeType="1"/>
              </p:cNvSpPr>
              <p:nvPr/>
            </p:nvSpPr>
            <p:spPr bwMode="auto">
              <a:xfrm rot="10800000">
                <a:off x="3767" y="5314"/>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4" name="Line 126"/>
              <p:cNvSpPr>
                <a:spLocks noChangeShapeType="1"/>
              </p:cNvSpPr>
              <p:nvPr/>
            </p:nvSpPr>
            <p:spPr bwMode="auto">
              <a:xfrm rot="10800000" flipV="1">
                <a:off x="4191" y="5602"/>
                <a:ext cx="0" cy="73"/>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295" name="Text Box 127"/>
            <p:cNvSpPr txBox="1">
              <a:spLocks noChangeArrowheads="1"/>
            </p:cNvSpPr>
            <p:nvPr/>
          </p:nvSpPr>
          <p:spPr bwMode="auto">
            <a:xfrm>
              <a:off x="1887" y="1030"/>
              <a:ext cx="174"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VaM</a:t>
              </a:r>
            </a:p>
          </p:txBody>
        </p:sp>
      </p:grpSp>
      <p:grpSp>
        <p:nvGrpSpPr>
          <p:cNvPr id="7296" name="Group 128"/>
          <p:cNvGrpSpPr>
            <a:grpSpLocks/>
          </p:cNvGrpSpPr>
          <p:nvPr/>
        </p:nvGrpSpPr>
        <p:grpSpPr bwMode="auto">
          <a:xfrm>
            <a:off x="5991225" y="1801814"/>
            <a:ext cx="268288" cy="115887"/>
            <a:chOff x="3767" y="5310"/>
            <a:chExt cx="852" cy="365"/>
          </a:xfrm>
        </p:grpSpPr>
        <p:sp>
          <p:nvSpPr>
            <p:cNvPr id="7297" name="Rectangle 129"/>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8" name="Line 130"/>
            <p:cNvSpPr>
              <a:spLocks noChangeShapeType="1"/>
            </p:cNvSpPr>
            <p:nvPr/>
          </p:nvSpPr>
          <p:spPr bwMode="auto">
            <a:xfrm rot="10800000" flipV="1">
              <a:off x="3767" y="5310"/>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299" name="Line 131"/>
            <p:cNvSpPr>
              <a:spLocks noChangeShapeType="1"/>
            </p:cNvSpPr>
            <p:nvPr/>
          </p:nvSpPr>
          <p:spPr bwMode="auto">
            <a:xfrm rot="10800000">
              <a:off x="3767" y="5314"/>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0" name="Line 132"/>
            <p:cNvSpPr>
              <a:spLocks noChangeShapeType="1"/>
            </p:cNvSpPr>
            <p:nvPr/>
          </p:nvSpPr>
          <p:spPr bwMode="auto">
            <a:xfrm rot="10800000" flipV="1">
              <a:off x="4191" y="5602"/>
              <a:ext cx="0" cy="73"/>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301" name="Group 133"/>
          <p:cNvGrpSpPr>
            <a:grpSpLocks/>
          </p:cNvGrpSpPr>
          <p:nvPr/>
        </p:nvGrpSpPr>
        <p:grpSpPr bwMode="auto">
          <a:xfrm>
            <a:off x="6288088" y="1935164"/>
            <a:ext cx="266700" cy="115887"/>
            <a:chOff x="3767" y="5310"/>
            <a:chExt cx="852" cy="365"/>
          </a:xfrm>
        </p:grpSpPr>
        <p:sp>
          <p:nvSpPr>
            <p:cNvPr id="7302" name="Rectangle 134"/>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3" name="Line 135"/>
            <p:cNvSpPr>
              <a:spLocks noChangeShapeType="1"/>
            </p:cNvSpPr>
            <p:nvPr/>
          </p:nvSpPr>
          <p:spPr bwMode="auto">
            <a:xfrm rot="10800000" flipV="1">
              <a:off x="3767" y="5310"/>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4" name="Line 136"/>
            <p:cNvSpPr>
              <a:spLocks noChangeShapeType="1"/>
            </p:cNvSpPr>
            <p:nvPr/>
          </p:nvSpPr>
          <p:spPr bwMode="auto">
            <a:xfrm rot="10800000">
              <a:off x="3767" y="5314"/>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5" name="Line 137"/>
            <p:cNvSpPr>
              <a:spLocks noChangeShapeType="1"/>
            </p:cNvSpPr>
            <p:nvPr/>
          </p:nvSpPr>
          <p:spPr bwMode="auto">
            <a:xfrm rot="10800000" flipV="1">
              <a:off x="4191" y="5602"/>
              <a:ext cx="0" cy="73"/>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306" name="Group 138"/>
          <p:cNvGrpSpPr>
            <a:grpSpLocks/>
          </p:cNvGrpSpPr>
          <p:nvPr/>
        </p:nvGrpSpPr>
        <p:grpSpPr bwMode="auto">
          <a:xfrm>
            <a:off x="6583363" y="2097089"/>
            <a:ext cx="266700" cy="115887"/>
            <a:chOff x="3767" y="5310"/>
            <a:chExt cx="852" cy="365"/>
          </a:xfrm>
        </p:grpSpPr>
        <p:sp>
          <p:nvSpPr>
            <p:cNvPr id="7307" name="Rectangle 139"/>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8" name="Line 140"/>
            <p:cNvSpPr>
              <a:spLocks noChangeShapeType="1"/>
            </p:cNvSpPr>
            <p:nvPr/>
          </p:nvSpPr>
          <p:spPr bwMode="auto">
            <a:xfrm rot="10800000" flipV="1">
              <a:off x="3767" y="5310"/>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09" name="Line 141"/>
            <p:cNvSpPr>
              <a:spLocks noChangeShapeType="1"/>
            </p:cNvSpPr>
            <p:nvPr/>
          </p:nvSpPr>
          <p:spPr bwMode="auto">
            <a:xfrm rot="10800000">
              <a:off x="3767" y="5314"/>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0" name="Line 142"/>
            <p:cNvSpPr>
              <a:spLocks noChangeShapeType="1"/>
            </p:cNvSpPr>
            <p:nvPr/>
          </p:nvSpPr>
          <p:spPr bwMode="auto">
            <a:xfrm rot="10800000" flipV="1">
              <a:off x="4191" y="5602"/>
              <a:ext cx="0" cy="73"/>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311" name="Group 143"/>
          <p:cNvGrpSpPr>
            <a:grpSpLocks/>
          </p:cNvGrpSpPr>
          <p:nvPr/>
        </p:nvGrpSpPr>
        <p:grpSpPr bwMode="auto">
          <a:xfrm>
            <a:off x="6878639" y="2097089"/>
            <a:ext cx="268287" cy="115887"/>
            <a:chOff x="3767" y="5310"/>
            <a:chExt cx="852" cy="365"/>
          </a:xfrm>
        </p:grpSpPr>
        <p:sp>
          <p:nvSpPr>
            <p:cNvPr id="7312" name="Rectangle 144"/>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3" name="Line 145"/>
            <p:cNvSpPr>
              <a:spLocks noChangeShapeType="1"/>
            </p:cNvSpPr>
            <p:nvPr/>
          </p:nvSpPr>
          <p:spPr bwMode="auto">
            <a:xfrm rot="10800000" flipV="1">
              <a:off x="3767" y="5310"/>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4" name="Line 146"/>
            <p:cNvSpPr>
              <a:spLocks noChangeShapeType="1"/>
            </p:cNvSpPr>
            <p:nvPr/>
          </p:nvSpPr>
          <p:spPr bwMode="auto">
            <a:xfrm rot="10800000">
              <a:off x="3767" y="5314"/>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15" name="Line 147"/>
            <p:cNvSpPr>
              <a:spLocks noChangeShapeType="1"/>
            </p:cNvSpPr>
            <p:nvPr/>
          </p:nvSpPr>
          <p:spPr bwMode="auto">
            <a:xfrm rot="10800000" flipV="1">
              <a:off x="4191" y="5602"/>
              <a:ext cx="0" cy="73"/>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16" name="Text Box 148"/>
          <p:cNvSpPr txBox="1">
            <a:spLocks noChangeArrowheads="1"/>
          </p:cNvSpPr>
          <p:nvPr/>
        </p:nvSpPr>
        <p:spPr bwMode="auto">
          <a:xfrm>
            <a:off x="6504497" y="1868489"/>
            <a:ext cx="499047" cy="18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Triplett</a:t>
            </a:r>
          </a:p>
        </p:txBody>
      </p:sp>
      <p:grpSp>
        <p:nvGrpSpPr>
          <p:cNvPr id="7317" name="Group 149"/>
          <p:cNvGrpSpPr>
            <a:grpSpLocks/>
          </p:cNvGrpSpPr>
          <p:nvPr/>
        </p:nvGrpSpPr>
        <p:grpSpPr bwMode="auto">
          <a:xfrm>
            <a:off x="4829178" y="6567504"/>
            <a:ext cx="754063" cy="192088"/>
            <a:chOff x="2082" y="3753"/>
            <a:chExt cx="475" cy="121"/>
          </a:xfrm>
        </p:grpSpPr>
        <p:grpSp>
          <p:nvGrpSpPr>
            <p:cNvPr id="7318" name="Group 150"/>
            <p:cNvGrpSpPr>
              <a:grpSpLocks/>
            </p:cNvGrpSpPr>
            <p:nvPr/>
          </p:nvGrpSpPr>
          <p:grpSpPr bwMode="auto">
            <a:xfrm>
              <a:off x="2163" y="3753"/>
              <a:ext cx="283" cy="95"/>
              <a:chOff x="6528" y="15510"/>
              <a:chExt cx="852" cy="366"/>
            </a:xfrm>
          </p:grpSpPr>
          <p:grpSp>
            <p:nvGrpSpPr>
              <p:cNvPr id="7319" name="Group 151"/>
              <p:cNvGrpSpPr>
                <a:grpSpLocks/>
              </p:cNvGrpSpPr>
              <p:nvPr/>
            </p:nvGrpSpPr>
            <p:grpSpPr bwMode="auto">
              <a:xfrm>
                <a:off x="6528" y="15600"/>
                <a:ext cx="852" cy="276"/>
                <a:chOff x="6528" y="15594"/>
                <a:chExt cx="852" cy="276"/>
              </a:xfrm>
            </p:grpSpPr>
            <p:sp>
              <p:nvSpPr>
                <p:cNvPr id="7320" name="Rectangle 152"/>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1" name="Line 153"/>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2" name="Line 154"/>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23" name="Line 155"/>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24" name="Line 156"/>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25" name="Text Box 157"/>
            <p:cNvSpPr txBox="1">
              <a:spLocks noChangeArrowheads="1"/>
            </p:cNvSpPr>
            <p:nvPr/>
          </p:nvSpPr>
          <p:spPr bwMode="auto">
            <a:xfrm>
              <a:off x="2082" y="3770"/>
              <a:ext cx="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1</a:t>
              </a:r>
            </a:p>
          </p:txBody>
        </p:sp>
        <p:sp>
          <p:nvSpPr>
            <p:cNvPr id="7326" name="Text Box 158"/>
            <p:cNvSpPr txBox="1">
              <a:spLocks noChangeArrowheads="1"/>
            </p:cNvSpPr>
            <p:nvPr/>
          </p:nvSpPr>
          <p:spPr bwMode="auto">
            <a:xfrm>
              <a:off x="2444" y="3776"/>
              <a:ext cx="11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71</a:t>
              </a:r>
            </a:p>
          </p:txBody>
        </p:sp>
      </p:grpSp>
      <p:grpSp>
        <p:nvGrpSpPr>
          <p:cNvPr id="7327" name="Group 159"/>
          <p:cNvGrpSpPr>
            <a:grpSpLocks/>
          </p:cNvGrpSpPr>
          <p:nvPr/>
        </p:nvGrpSpPr>
        <p:grpSpPr bwMode="auto">
          <a:xfrm>
            <a:off x="4483104" y="6235710"/>
            <a:ext cx="401638" cy="274638"/>
            <a:chOff x="1864" y="3544"/>
            <a:chExt cx="253" cy="173"/>
          </a:xfrm>
        </p:grpSpPr>
        <p:grpSp>
          <p:nvGrpSpPr>
            <p:cNvPr id="7328" name="Group 160"/>
            <p:cNvGrpSpPr>
              <a:grpSpLocks/>
            </p:cNvGrpSpPr>
            <p:nvPr/>
          </p:nvGrpSpPr>
          <p:grpSpPr bwMode="auto">
            <a:xfrm>
              <a:off x="1896" y="3544"/>
              <a:ext cx="192" cy="89"/>
              <a:chOff x="1452" y="3546"/>
              <a:chExt cx="300" cy="89"/>
            </a:xfrm>
          </p:grpSpPr>
          <p:sp>
            <p:nvSpPr>
              <p:cNvPr id="7329" name="Rectangle 161"/>
              <p:cNvSpPr>
                <a:spLocks noChangeArrowheads="1"/>
              </p:cNvSpPr>
              <p:nvPr/>
            </p:nvSpPr>
            <p:spPr bwMode="auto">
              <a:xfrm>
                <a:off x="1452" y="3572"/>
                <a:ext cx="300" cy="63"/>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0" name="Line 162"/>
              <p:cNvSpPr>
                <a:spLocks noChangeShapeType="1"/>
              </p:cNvSpPr>
              <p:nvPr/>
            </p:nvSpPr>
            <p:spPr bwMode="auto">
              <a:xfrm flipV="1">
                <a:off x="1452" y="3573"/>
                <a:ext cx="300" cy="6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1" name="Line 163"/>
              <p:cNvSpPr>
                <a:spLocks noChangeShapeType="1"/>
              </p:cNvSpPr>
              <p:nvPr/>
            </p:nvSpPr>
            <p:spPr bwMode="auto">
              <a:xfrm flipV="1">
                <a:off x="1610" y="3546"/>
                <a:ext cx="0" cy="2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32" name="Text Box 164"/>
            <p:cNvSpPr txBox="1">
              <a:spLocks noChangeArrowheads="1"/>
            </p:cNvSpPr>
            <p:nvPr/>
          </p:nvSpPr>
          <p:spPr bwMode="auto">
            <a:xfrm>
              <a:off x="1864" y="3619"/>
              <a:ext cx="25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Legion</a:t>
              </a:r>
            </a:p>
          </p:txBody>
        </p:sp>
      </p:grpSp>
      <p:grpSp>
        <p:nvGrpSpPr>
          <p:cNvPr id="7333" name="Group 165"/>
          <p:cNvGrpSpPr>
            <a:grpSpLocks/>
          </p:cNvGrpSpPr>
          <p:nvPr/>
        </p:nvGrpSpPr>
        <p:grpSpPr bwMode="auto">
          <a:xfrm>
            <a:off x="7054849" y="6275392"/>
            <a:ext cx="432621" cy="190562"/>
            <a:chOff x="7512" y="14880"/>
            <a:chExt cx="1437" cy="462"/>
          </a:xfrm>
        </p:grpSpPr>
        <p:sp>
          <p:nvSpPr>
            <p:cNvPr id="7334" name="Rectangle 166"/>
            <p:cNvSpPr>
              <a:spLocks noChangeArrowheads="1"/>
            </p:cNvSpPr>
            <p:nvPr/>
          </p:nvSpPr>
          <p:spPr bwMode="auto">
            <a:xfrm>
              <a:off x="7512" y="14970"/>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5" name="Line 167"/>
            <p:cNvSpPr>
              <a:spLocks noChangeShapeType="1"/>
            </p:cNvSpPr>
            <p:nvPr/>
          </p:nvSpPr>
          <p:spPr bwMode="auto">
            <a:xfrm flipV="1">
              <a:off x="7512" y="1497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6" name="Line 168"/>
            <p:cNvSpPr>
              <a:spLocks noChangeShapeType="1"/>
            </p:cNvSpPr>
            <p:nvPr/>
          </p:nvSpPr>
          <p:spPr bwMode="auto">
            <a:xfrm flipV="1">
              <a:off x="7939" y="1488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37" name="Text Box 169"/>
            <p:cNvSpPr txBox="1">
              <a:spLocks noChangeArrowheads="1"/>
            </p:cNvSpPr>
            <p:nvPr/>
          </p:nvSpPr>
          <p:spPr bwMode="auto">
            <a:xfrm>
              <a:off x="8351" y="14965"/>
              <a:ext cx="598"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17</a:t>
              </a:r>
            </a:p>
          </p:txBody>
        </p:sp>
      </p:grpSp>
      <p:grpSp>
        <p:nvGrpSpPr>
          <p:cNvPr id="7338" name="Group 170"/>
          <p:cNvGrpSpPr>
            <a:grpSpLocks/>
          </p:cNvGrpSpPr>
          <p:nvPr/>
        </p:nvGrpSpPr>
        <p:grpSpPr bwMode="auto">
          <a:xfrm>
            <a:off x="4903788" y="6251590"/>
            <a:ext cx="582612" cy="185738"/>
            <a:chOff x="2129" y="3554"/>
            <a:chExt cx="367" cy="117"/>
          </a:xfrm>
        </p:grpSpPr>
        <p:grpSp>
          <p:nvGrpSpPr>
            <p:cNvPr id="7339" name="Group 171"/>
            <p:cNvGrpSpPr>
              <a:grpSpLocks/>
            </p:cNvGrpSpPr>
            <p:nvPr/>
          </p:nvGrpSpPr>
          <p:grpSpPr bwMode="auto">
            <a:xfrm>
              <a:off x="2210" y="3554"/>
              <a:ext cx="286" cy="97"/>
              <a:chOff x="6300" y="14952"/>
              <a:chExt cx="852" cy="390"/>
            </a:xfrm>
          </p:grpSpPr>
          <p:grpSp>
            <p:nvGrpSpPr>
              <p:cNvPr id="7340" name="Group 172"/>
              <p:cNvGrpSpPr>
                <a:grpSpLocks/>
              </p:cNvGrpSpPr>
              <p:nvPr/>
            </p:nvGrpSpPr>
            <p:grpSpPr bwMode="auto">
              <a:xfrm>
                <a:off x="6300" y="15066"/>
                <a:ext cx="852" cy="276"/>
                <a:chOff x="6528" y="15594"/>
                <a:chExt cx="852" cy="276"/>
              </a:xfrm>
            </p:grpSpPr>
            <p:sp>
              <p:nvSpPr>
                <p:cNvPr id="7341" name="Rectangle 173"/>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2" name="Line 174"/>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3" name="Line 175"/>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44" name="Line 176"/>
              <p:cNvSpPr>
                <a:spLocks noChangeShapeType="1"/>
              </p:cNvSpPr>
              <p:nvPr/>
            </p:nvSpPr>
            <p:spPr bwMode="auto">
              <a:xfrm flipV="1">
                <a:off x="6624"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5" name="Line 177"/>
              <p:cNvSpPr>
                <a:spLocks noChangeShapeType="1"/>
              </p:cNvSpPr>
              <p:nvPr/>
            </p:nvSpPr>
            <p:spPr bwMode="auto">
              <a:xfrm flipV="1">
                <a:off x="6726"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46" name="Line 178"/>
              <p:cNvSpPr>
                <a:spLocks noChangeShapeType="1"/>
              </p:cNvSpPr>
              <p:nvPr/>
            </p:nvSpPr>
            <p:spPr bwMode="auto">
              <a:xfrm flipV="1">
                <a:off x="6810"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47" name="Text Box 179"/>
            <p:cNvSpPr txBox="1">
              <a:spLocks noChangeArrowheads="1"/>
            </p:cNvSpPr>
            <p:nvPr/>
          </p:nvSpPr>
          <p:spPr bwMode="auto">
            <a:xfrm>
              <a:off x="2129" y="3573"/>
              <a:ext cx="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a:t>
              </a:r>
            </a:p>
          </p:txBody>
        </p:sp>
      </p:grpSp>
      <p:grpSp>
        <p:nvGrpSpPr>
          <p:cNvPr id="7348" name="Group 180"/>
          <p:cNvGrpSpPr>
            <a:grpSpLocks/>
          </p:cNvGrpSpPr>
          <p:nvPr/>
        </p:nvGrpSpPr>
        <p:grpSpPr bwMode="auto">
          <a:xfrm>
            <a:off x="6523038" y="6257934"/>
            <a:ext cx="450850" cy="301626"/>
            <a:chOff x="3549" y="3558"/>
            <a:chExt cx="284" cy="190"/>
          </a:xfrm>
        </p:grpSpPr>
        <p:grpSp>
          <p:nvGrpSpPr>
            <p:cNvPr id="7349" name="Group 181"/>
            <p:cNvGrpSpPr>
              <a:grpSpLocks/>
            </p:cNvGrpSpPr>
            <p:nvPr/>
          </p:nvGrpSpPr>
          <p:grpSpPr bwMode="auto">
            <a:xfrm>
              <a:off x="3549" y="3558"/>
              <a:ext cx="284" cy="95"/>
              <a:chOff x="6528" y="15510"/>
              <a:chExt cx="852" cy="366"/>
            </a:xfrm>
          </p:grpSpPr>
          <p:grpSp>
            <p:nvGrpSpPr>
              <p:cNvPr id="7350" name="Group 182"/>
              <p:cNvGrpSpPr>
                <a:grpSpLocks/>
              </p:cNvGrpSpPr>
              <p:nvPr/>
            </p:nvGrpSpPr>
            <p:grpSpPr bwMode="auto">
              <a:xfrm>
                <a:off x="6528" y="15600"/>
                <a:ext cx="852" cy="276"/>
                <a:chOff x="6528" y="15594"/>
                <a:chExt cx="852" cy="276"/>
              </a:xfrm>
            </p:grpSpPr>
            <p:sp>
              <p:nvSpPr>
                <p:cNvPr id="7351" name="Rectangle 183"/>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2" name="Line 184"/>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3" name="Line 185"/>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54" name="Line 186"/>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55" name="Line 187"/>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56" name="Text Box 188"/>
            <p:cNvSpPr txBox="1">
              <a:spLocks noChangeArrowheads="1"/>
            </p:cNvSpPr>
            <p:nvPr/>
          </p:nvSpPr>
          <p:spPr bwMode="auto">
            <a:xfrm>
              <a:off x="3596" y="3650"/>
              <a:ext cx="198"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Light</a:t>
              </a:r>
            </a:p>
          </p:txBody>
        </p:sp>
      </p:grpSp>
      <p:grpSp>
        <p:nvGrpSpPr>
          <p:cNvPr id="7357" name="Group 189"/>
          <p:cNvGrpSpPr>
            <a:grpSpLocks/>
          </p:cNvGrpSpPr>
          <p:nvPr/>
        </p:nvGrpSpPr>
        <p:grpSpPr bwMode="auto">
          <a:xfrm>
            <a:off x="5918200" y="6257932"/>
            <a:ext cx="514350" cy="300040"/>
            <a:chOff x="5712" y="14220"/>
            <a:chExt cx="1152" cy="755"/>
          </a:xfrm>
        </p:grpSpPr>
        <p:grpSp>
          <p:nvGrpSpPr>
            <p:cNvPr id="7358" name="Group 190"/>
            <p:cNvGrpSpPr>
              <a:grpSpLocks/>
            </p:cNvGrpSpPr>
            <p:nvPr/>
          </p:nvGrpSpPr>
          <p:grpSpPr bwMode="auto">
            <a:xfrm>
              <a:off x="5712" y="14220"/>
              <a:ext cx="1152" cy="387"/>
              <a:chOff x="6528" y="15510"/>
              <a:chExt cx="852" cy="366"/>
            </a:xfrm>
          </p:grpSpPr>
          <p:grpSp>
            <p:nvGrpSpPr>
              <p:cNvPr id="7359" name="Group 191"/>
              <p:cNvGrpSpPr>
                <a:grpSpLocks/>
              </p:cNvGrpSpPr>
              <p:nvPr/>
            </p:nvGrpSpPr>
            <p:grpSpPr bwMode="auto">
              <a:xfrm>
                <a:off x="6528" y="15600"/>
                <a:ext cx="852" cy="276"/>
                <a:chOff x="6528" y="15594"/>
                <a:chExt cx="852" cy="276"/>
              </a:xfrm>
            </p:grpSpPr>
            <p:sp>
              <p:nvSpPr>
                <p:cNvPr id="7360" name="Rectangle 192"/>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1" name="Line 193"/>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2" name="Line 194"/>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63" name="Line 195"/>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4" name="Line 196"/>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65" name="Text Box 197"/>
            <p:cNvSpPr txBox="1">
              <a:spLocks noChangeArrowheads="1"/>
            </p:cNvSpPr>
            <p:nvPr/>
          </p:nvSpPr>
          <p:spPr bwMode="auto">
            <a:xfrm>
              <a:off x="5922" y="14584"/>
              <a:ext cx="899"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Legion</a:t>
              </a:r>
            </a:p>
          </p:txBody>
        </p:sp>
      </p:grpSp>
      <p:grpSp>
        <p:nvGrpSpPr>
          <p:cNvPr id="7366" name="Group 198"/>
          <p:cNvGrpSpPr>
            <a:grpSpLocks/>
          </p:cNvGrpSpPr>
          <p:nvPr/>
        </p:nvGrpSpPr>
        <p:grpSpPr bwMode="auto">
          <a:xfrm>
            <a:off x="5568951" y="6253164"/>
            <a:ext cx="214313" cy="147637"/>
            <a:chOff x="7548" y="14064"/>
            <a:chExt cx="514" cy="420"/>
          </a:xfrm>
        </p:grpSpPr>
        <p:sp>
          <p:nvSpPr>
            <p:cNvPr id="7367" name="Rectangle 199"/>
            <p:cNvSpPr>
              <a:spLocks noChangeArrowheads="1"/>
            </p:cNvSpPr>
            <p:nvPr/>
          </p:nvSpPr>
          <p:spPr bwMode="auto">
            <a:xfrm>
              <a:off x="7548" y="14196"/>
              <a:ext cx="514" cy="288"/>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8" name="Oval 200"/>
            <p:cNvSpPr>
              <a:spLocks noChangeArrowheads="1"/>
            </p:cNvSpPr>
            <p:nvPr/>
          </p:nvSpPr>
          <p:spPr bwMode="auto">
            <a:xfrm>
              <a:off x="7764" y="14064"/>
              <a:ext cx="84" cy="8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69" name="Oval 201"/>
            <p:cNvSpPr>
              <a:spLocks noChangeArrowheads="1"/>
            </p:cNvSpPr>
            <p:nvPr/>
          </p:nvSpPr>
          <p:spPr bwMode="auto">
            <a:xfrm>
              <a:off x="7722" y="14250"/>
              <a:ext cx="174" cy="17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370" name="AutoShape 202"/>
          <p:cNvSpPr>
            <a:spLocks noChangeArrowheads="1"/>
          </p:cNvSpPr>
          <p:nvPr/>
        </p:nvSpPr>
        <p:spPr bwMode="auto">
          <a:xfrm>
            <a:off x="6111875" y="51879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1" name="AutoShape 203"/>
          <p:cNvSpPr>
            <a:spLocks noChangeArrowheads="1"/>
          </p:cNvSpPr>
          <p:nvPr/>
        </p:nvSpPr>
        <p:spPr bwMode="auto">
          <a:xfrm>
            <a:off x="4718050" y="51006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2" name="AutoShape 204"/>
          <p:cNvSpPr>
            <a:spLocks noChangeArrowheads="1"/>
          </p:cNvSpPr>
          <p:nvPr/>
        </p:nvSpPr>
        <p:spPr bwMode="auto">
          <a:xfrm>
            <a:off x="5160963" y="50641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3" name="AutoShape 205"/>
          <p:cNvSpPr>
            <a:spLocks noChangeArrowheads="1"/>
          </p:cNvSpPr>
          <p:nvPr/>
        </p:nvSpPr>
        <p:spPr bwMode="auto">
          <a:xfrm>
            <a:off x="6577013" y="52451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7374" name="Group 206"/>
          <p:cNvGrpSpPr>
            <a:grpSpLocks/>
          </p:cNvGrpSpPr>
          <p:nvPr/>
        </p:nvGrpSpPr>
        <p:grpSpPr bwMode="auto">
          <a:xfrm>
            <a:off x="6924675" y="3390908"/>
            <a:ext cx="1257300" cy="385763"/>
            <a:chOff x="2712" y="3083"/>
            <a:chExt cx="792" cy="243"/>
          </a:xfrm>
        </p:grpSpPr>
        <p:sp>
          <p:nvSpPr>
            <p:cNvPr id="7375" name="Text Box 207"/>
            <p:cNvSpPr txBox="1">
              <a:spLocks noChangeArrowheads="1"/>
            </p:cNvSpPr>
            <p:nvPr/>
          </p:nvSpPr>
          <p:spPr bwMode="auto">
            <a:xfrm rot="749505">
              <a:off x="2910" y="3083"/>
              <a:ext cx="436"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Hammond</a:t>
              </a:r>
            </a:p>
          </p:txBody>
        </p:sp>
        <p:sp>
          <p:nvSpPr>
            <p:cNvPr id="7376" name="Oval 208"/>
            <p:cNvSpPr>
              <a:spLocks noChangeArrowheads="1"/>
            </p:cNvSpPr>
            <p:nvPr/>
          </p:nvSpPr>
          <p:spPr bwMode="auto">
            <a:xfrm>
              <a:off x="2946" y="3187"/>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7" name="Oval 209"/>
            <p:cNvSpPr>
              <a:spLocks noChangeArrowheads="1"/>
            </p:cNvSpPr>
            <p:nvPr/>
          </p:nvSpPr>
          <p:spPr bwMode="auto">
            <a:xfrm>
              <a:off x="2800" y="3143"/>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8" name="Oval 210"/>
            <p:cNvSpPr>
              <a:spLocks noChangeArrowheads="1"/>
            </p:cNvSpPr>
            <p:nvPr/>
          </p:nvSpPr>
          <p:spPr bwMode="auto">
            <a:xfrm>
              <a:off x="2724" y="3172"/>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79" name="Oval 211"/>
            <p:cNvSpPr>
              <a:spLocks noChangeArrowheads="1"/>
            </p:cNvSpPr>
            <p:nvPr/>
          </p:nvSpPr>
          <p:spPr bwMode="auto">
            <a:xfrm>
              <a:off x="2712" y="3128"/>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0" name="Oval 212"/>
            <p:cNvSpPr>
              <a:spLocks noChangeArrowheads="1"/>
            </p:cNvSpPr>
            <p:nvPr/>
          </p:nvSpPr>
          <p:spPr bwMode="auto">
            <a:xfrm>
              <a:off x="2978" y="3211"/>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1" name="Oval 213"/>
            <p:cNvSpPr>
              <a:spLocks noChangeArrowheads="1"/>
            </p:cNvSpPr>
            <p:nvPr/>
          </p:nvSpPr>
          <p:spPr bwMode="auto">
            <a:xfrm>
              <a:off x="3044" y="3203"/>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2" name="Oval 214"/>
            <p:cNvSpPr>
              <a:spLocks noChangeArrowheads="1"/>
            </p:cNvSpPr>
            <p:nvPr/>
          </p:nvSpPr>
          <p:spPr bwMode="auto">
            <a:xfrm>
              <a:off x="3040" y="3238"/>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3" name="Oval 215"/>
            <p:cNvSpPr>
              <a:spLocks noChangeArrowheads="1"/>
            </p:cNvSpPr>
            <p:nvPr/>
          </p:nvSpPr>
          <p:spPr bwMode="auto">
            <a:xfrm>
              <a:off x="3099" y="3223"/>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4" name="Oval 216"/>
            <p:cNvSpPr>
              <a:spLocks noChangeArrowheads="1"/>
            </p:cNvSpPr>
            <p:nvPr/>
          </p:nvSpPr>
          <p:spPr bwMode="auto">
            <a:xfrm>
              <a:off x="3220" y="326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5" name="Oval 217"/>
            <p:cNvSpPr>
              <a:spLocks noChangeArrowheads="1"/>
            </p:cNvSpPr>
            <p:nvPr/>
          </p:nvSpPr>
          <p:spPr bwMode="auto">
            <a:xfrm>
              <a:off x="3443" y="3302"/>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6" name="Oval 218"/>
            <p:cNvSpPr>
              <a:spLocks noChangeArrowheads="1"/>
            </p:cNvSpPr>
            <p:nvPr/>
          </p:nvSpPr>
          <p:spPr bwMode="auto">
            <a:xfrm>
              <a:off x="3266" y="3257"/>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7" name="Oval 219"/>
            <p:cNvSpPr>
              <a:spLocks noChangeArrowheads="1"/>
            </p:cNvSpPr>
            <p:nvPr/>
          </p:nvSpPr>
          <p:spPr bwMode="auto">
            <a:xfrm>
              <a:off x="3359" y="328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8" name="Oval 220"/>
            <p:cNvSpPr>
              <a:spLocks noChangeArrowheads="1"/>
            </p:cNvSpPr>
            <p:nvPr/>
          </p:nvSpPr>
          <p:spPr bwMode="auto">
            <a:xfrm>
              <a:off x="3473" y="3278"/>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89" name="Oval 221"/>
            <p:cNvSpPr>
              <a:spLocks noChangeArrowheads="1"/>
            </p:cNvSpPr>
            <p:nvPr/>
          </p:nvSpPr>
          <p:spPr bwMode="auto">
            <a:xfrm>
              <a:off x="3169" y="3235"/>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0" name="Oval 222"/>
            <p:cNvSpPr>
              <a:spLocks noChangeArrowheads="1"/>
            </p:cNvSpPr>
            <p:nvPr/>
          </p:nvSpPr>
          <p:spPr bwMode="auto">
            <a:xfrm>
              <a:off x="2873" y="317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1" name="Oval 223"/>
            <p:cNvSpPr>
              <a:spLocks noChangeArrowheads="1"/>
            </p:cNvSpPr>
            <p:nvPr/>
          </p:nvSpPr>
          <p:spPr bwMode="auto">
            <a:xfrm>
              <a:off x="2794" y="3184"/>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2" name="Oval 224"/>
            <p:cNvSpPr>
              <a:spLocks noChangeArrowheads="1"/>
            </p:cNvSpPr>
            <p:nvPr/>
          </p:nvSpPr>
          <p:spPr bwMode="auto">
            <a:xfrm>
              <a:off x="3121" y="3259"/>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393" name="Group 225"/>
          <p:cNvGrpSpPr>
            <a:grpSpLocks/>
          </p:cNvGrpSpPr>
          <p:nvPr/>
        </p:nvGrpSpPr>
        <p:grpSpPr bwMode="auto">
          <a:xfrm>
            <a:off x="3889375" y="3194051"/>
            <a:ext cx="687388" cy="479425"/>
            <a:chOff x="1490" y="2012"/>
            <a:chExt cx="433" cy="302"/>
          </a:xfrm>
        </p:grpSpPr>
        <p:sp>
          <p:nvSpPr>
            <p:cNvPr id="7394" name="Text Box 226"/>
            <p:cNvSpPr txBox="1">
              <a:spLocks noChangeArrowheads="1"/>
            </p:cNvSpPr>
            <p:nvPr/>
          </p:nvSpPr>
          <p:spPr bwMode="auto">
            <a:xfrm>
              <a:off x="1511" y="2012"/>
              <a:ext cx="412"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McDowell</a:t>
              </a:r>
            </a:p>
          </p:txBody>
        </p:sp>
        <p:sp>
          <p:nvSpPr>
            <p:cNvPr id="7395" name="Oval 227"/>
            <p:cNvSpPr>
              <a:spLocks noChangeArrowheads="1"/>
            </p:cNvSpPr>
            <p:nvPr/>
          </p:nvSpPr>
          <p:spPr bwMode="auto">
            <a:xfrm>
              <a:off x="1506" y="2233"/>
              <a:ext cx="31"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6" name="Oval 228"/>
            <p:cNvSpPr>
              <a:spLocks noChangeArrowheads="1"/>
            </p:cNvSpPr>
            <p:nvPr/>
          </p:nvSpPr>
          <p:spPr bwMode="auto">
            <a:xfrm>
              <a:off x="1679" y="2148"/>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7" name="Oval 229"/>
            <p:cNvSpPr>
              <a:spLocks noChangeArrowheads="1"/>
            </p:cNvSpPr>
            <p:nvPr/>
          </p:nvSpPr>
          <p:spPr bwMode="auto">
            <a:xfrm>
              <a:off x="1737" y="2203"/>
              <a:ext cx="32"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8" name="Oval 230"/>
            <p:cNvSpPr>
              <a:spLocks noChangeArrowheads="1"/>
            </p:cNvSpPr>
            <p:nvPr/>
          </p:nvSpPr>
          <p:spPr bwMode="auto">
            <a:xfrm>
              <a:off x="1879" y="2225"/>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399" name="Oval 231"/>
            <p:cNvSpPr>
              <a:spLocks noChangeArrowheads="1"/>
            </p:cNvSpPr>
            <p:nvPr/>
          </p:nvSpPr>
          <p:spPr bwMode="auto">
            <a:xfrm>
              <a:off x="1804" y="212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0" name="Oval 232"/>
            <p:cNvSpPr>
              <a:spLocks noChangeArrowheads="1"/>
            </p:cNvSpPr>
            <p:nvPr/>
          </p:nvSpPr>
          <p:spPr bwMode="auto">
            <a:xfrm>
              <a:off x="1531" y="2290"/>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1" name="Oval 233"/>
            <p:cNvSpPr>
              <a:spLocks noChangeArrowheads="1"/>
            </p:cNvSpPr>
            <p:nvPr/>
          </p:nvSpPr>
          <p:spPr bwMode="auto">
            <a:xfrm>
              <a:off x="1635" y="2179"/>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2" name="Oval 234"/>
            <p:cNvSpPr>
              <a:spLocks noChangeArrowheads="1"/>
            </p:cNvSpPr>
            <p:nvPr/>
          </p:nvSpPr>
          <p:spPr bwMode="auto">
            <a:xfrm>
              <a:off x="1872" y="2160"/>
              <a:ext cx="32"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3" name="Oval 235"/>
            <p:cNvSpPr>
              <a:spLocks noChangeArrowheads="1"/>
            </p:cNvSpPr>
            <p:nvPr/>
          </p:nvSpPr>
          <p:spPr bwMode="auto">
            <a:xfrm>
              <a:off x="1709" y="2181"/>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4" name="Oval 236"/>
            <p:cNvSpPr>
              <a:spLocks noChangeArrowheads="1"/>
            </p:cNvSpPr>
            <p:nvPr/>
          </p:nvSpPr>
          <p:spPr bwMode="auto">
            <a:xfrm>
              <a:off x="1576" y="2152"/>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5" name="Oval 237"/>
            <p:cNvSpPr>
              <a:spLocks noChangeArrowheads="1"/>
            </p:cNvSpPr>
            <p:nvPr/>
          </p:nvSpPr>
          <p:spPr bwMode="auto">
            <a:xfrm>
              <a:off x="1810" y="2163"/>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6" name="Oval 238"/>
            <p:cNvSpPr>
              <a:spLocks noChangeArrowheads="1"/>
            </p:cNvSpPr>
            <p:nvPr/>
          </p:nvSpPr>
          <p:spPr bwMode="auto">
            <a:xfrm>
              <a:off x="1550" y="2185"/>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7" name="Oval 239"/>
            <p:cNvSpPr>
              <a:spLocks noChangeArrowheads="1"/>
            </p:cNvSpPr>
            <p:nvPr/>
          </p:nvSpPr>
          <p:spPr bwMode="auto">
            <a:xfrm>
              <a:off x="1846" y="2188"/>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8" name="Oval 240"/>
            <p:cNvSpPr>
              <a:spLocks noChangeArrowheads="1"/>
            </p:cNvSpPr>
            <p:nvPr/>
          </p:nvSpPr>
          <p:spPr bwMode="auto">
            <a:xfrm>
              <a:off x="1490" y="216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09" name="Oval 241"/>
            <p:cNvSpPr>
              <a:spLocks noChangeArrowheads="1"/>
            </p:cNvSpPr>
            <p:nvPr/>
          </p:nvSpPr>
          <p:spPr bwMode="auto">
            <a:xfrm>
              <a:off x="1756" y="2149"/>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10" name="AutoShape 242"/>
          <p:cNvSpPr>
            <a:spLocks noChangeArrowheads="1"/>
          </p:cNvSpPr>
          <p:nvPr/>
        </p:nvSpPr>
        <p:spPr bwMode="auto">
          <a:xfrm>
            <a:off x="5160963" y="37925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1" name="AutoShape 243"/>
          <p:cNvSpPr>
            <a:spLocks noChangeArrowheads="1"/>
          </p:cNvSpPr>
          <p:nvPr/>
        </p:nvSpPr>
        <p:spPr bwMode="auto">
          <a:xfrm>
            <a:off x="6332538" y="37782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7412" name="Group 244"/>
          <p:cNvGrpSpPr>
            <a:grpSpLocks/>
          </p:cNvGrpSpPr>
          <p:nvPr/>
        </p:nvGrpSpPr>
        <p:grpSpPr bwMode="auto">
          <a:xfrm>
            <a:off x="3511551" y="2738443"/>
            <a:ext cx="658813" cy="328613"/>
            <a:chOff x="1252" y="1725"/>
            <a:chExt cx="415" cy="207"/>
          </a:xfrm>
        </p:grpSpPr>
        <p:grpSp>
          <p:nvGrpSpPr>
            <p:cNvPr id="7413" name="Group 245"/>
            <p:cNvGrpSpPr>
              <a:grpSpLocks/>
            </p:cNvGrpSpPr>
            <p:nvPr/>
          </p:nvGrpSpPr>
          <p:grpSpPr bwMode="auto">
            <a:xfrm rot="8863461">
              <a:off x="1385" y="1842"/>
              <a:ext cx="282" cy="90"/>
              <a:chOff x="3048" y="12624"/>
              <a:chExt cx="2238" cy="564"/>
            </a:xfrm>
          </p:grpSpPr>
          <p:sp>
            <p:nvSpPr>
              <p:cNvPr id="7414" name="Rectangle 246"/>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5" name="Line 247"/>
              <p:cNvSpPr>
                <a:spLocks noChangeShapeType="1"/>
              </p:cNvSpPr>
              <p:nvPr/>
            </p:nvSpPr>
            <p:spPr bwMode="auto">
              <a:xfrm flipV="1">
                <a:off x="3048" y="12762"/>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6" name="Line 248"/>
              <p:cNvSpPr>
                <a:spLocks noChangeShapeType="1"/>
              </p:cNvSpPr>
              <p:nvPr/>
            </p:nvSpPr>
            <p:spPr bwMode="auto">
              <a:xfrm>
                <a:off x="3048" y="12756"/>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7" name="Line 249"/>
              <p:cNvSpPr>
                <a:spLocks noChangeShapeType="1"/>
              </p:cNvSpPr>
              <p:nvPr/>
            </p:nvSpPr>
            <p:spPr bwMode="auto">
              <a:xfrm flipV="1">
                <a:off x="4044"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18" name="Line 250"/>
              <p:cNvSpPr>
                <a:spLocks noChangeShapeType="1"/>
              </p:cNvSpPr>
              <p:nvPr/>
            </p:nvSpPr>
            <p:spPr bwMode="auto">
              <a:xfrm flipV="1">
                <a:off x="4266"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19" name="Text Box 251"/>
            <p:cNvSpPr txBox="1">
              <a:spLocks noChangeArrowheads="1"/>
            </p:cNvSpPr>
            <p:nvPr/>
          </p:nvSpPr>
          <p:spPr bwMode="auto">
            <a:xfrm rot="19783459">
              <a:off x="1252" y="1725"/>
              <a:ext cx="412"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McDowell</a:t>
              </a:r>
            </a:p>
          </p:txBody>
        </p:sp>
      </p:grpSp>
      <p:grpSp>
        <p:nvGrpSpPr>
          <p:cNvPr id="7420" name="Group 252"/>
          <p:cNvGrpSpPr>
            <a:grpSpLocks/>
          </p:cNvGrpSpPr>
          <p:nvPr/>
        </p:nvGrpSpPr>
        <p:grpSpPr bwMode="auto">
          <a:xfrm>
            <a:off x="6880225" y="611189"/>
            <a:ext cx="1466850" cy="784225"/>
            <a:chOff x="3374" y="385"/>
            <a:chExt cx="924" cy="494"/>
          </a:xfrm>
        </p:grpSpPr>
        <p:sp>
          <p:nvSpPr>
            <p:cNvPr id="7421" name="Oval 253"/>
            <p:cNvSpPr>
              <a:spLocks noChangeArrowheads="1"/>
            </p:cNvSpPr>
            <p:nvPr/>
          </p:nvSpPr>
          <p:spPr bwMode="auto">
            <a:xfrm>
              <a:off x="3374" y="385"/>
              <a:ext cx="924" cy="494"/>
            </a:xfrm>
            <a:prstGeom prst="ellipse">
              <a:avLst/>
            </a:prstGeom>
            <a:noFill/>
            <a:ln w="381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2" name="Text Box 254"/>
            <p:cNvSpPr txBox="1">
              <a:spLocks noChangeArrowheads="1"/>
            </p:cNvSpPr>
            <p:nvPr/>
          </p:nvSpPr>
          <p:spPr bwMode="auto">
            <a:xfrm>
              <a:off x="3502" y="467"/>
              <a:ext cx="68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a:solidFill>
                    <a:srgbClr val="000066"/>
                  </a:solidFill>
                  <a:latin typeface="Arial" panose="020B0604020202020204" pitchFamily="34" charset="0"/>
                </a:rPr>
                <a:t>Militia</a:t>
              </a:r>
            </a:p>
            <a:p>
              <a:pPr algn="ctr" fontAlgn="base">
                <a:spcBef>
                  <a:spcPct val="0"/>
                </a:spcBef>
                <a:spcAft>
                  <a:spcPct val="0"/>
                </a:spcAft>
              </a:pPr>
              <a:r>
                <a:rPr lang="en-US" altLang="en-US" sz="1400" b="1">
                  <a:solidFill>
                    <a:srgbClr val="000066"/>
                  </a:solidFill>
                  <a:latin typeface="Arial" panose="020B0604020202020204" pitchFamily="34" charset="0"/>
                </a:rPr>
                <a:t>Reforming</a:t>
              </a:r>
            </a:p>
          </p:txBody>
        </p:sp>
      </p:grpSp>
      <p:grpSp>
        <p:nvGrpSpPr>
          <p:cNvPr id="7423" name="Group 255"/>
          <p:cNvGrpSpPr>
            <a:grpSpLocks/>
          </p:cNvGrpSpPr>
          <p:nvPr/>
        </p:nvGrpSpPr>
        <p:grpSpPr bwMode="auto">
          <a:xfrm>
            <a:off x="7069135" y="1854199"/>
            <a:ext cx="692149" cy="361949"/>
            <a:chOff x="3493" y="1168"/>
            <a:chExt cx="436" cy="228"/>
          </a:xfrm>
        </p:grpSpPr>
        <p:grpSp>
          <p:nvGrpSpPr>
            <p:cNvPr id="7424" name="Group 256"/>
            <p:cNvGrpSpPr>
              <a:grpSpLocks/>
            </p:cNvGrpSpPr>
            <p:nvPr/>
          </p:nvGrpSpPr>
          <p:grpSpPr bwMode="auto">
            <a:xfrm rot="10800000">
              <a:off x="3573" y="1306"/>
              <a:ext cx="282" cy="90"/>
              <a:chOff x="3048" y="12624"/>
              <a:chExt cx="2238" cy="564"/>
            </a:xfrm>
          </p:grpSpPr>
          <p:sp>
            <p:nvSpPr>
              <p:cNvPr id="7425" name="Rectangle 257"/>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6" name="Line 258"/>
              <p:cNvSpPr>
                <a:spLocks noChangeShapeType="1"/>
              </p:cNvSpPr>
              <p:nvPr/>
            </p:nvSpPr>
            <p:spPr bwMode="auto">
              <a:xfrm flipV="1">
                <a:off x="3048" y="12762"/>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7" name="Line 259"/>
              <p:cNvSpPr>
                <a:spLocks noChangeShapeType="1"/>
              </p:cNvSpPr>
              <p:nvPr/>
            </p:nvSpPr>
            <p:spPr bwMode="auto">
              <a:xfrm>
                <a:off x="3048" y="12756"/>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8" name="Line 260"/>
              <p:cNvSpPr>
                <a:spLocks noChangeShapeType="1"/>
              </p:cNvSpPr>
              <p:nvPr/>
            </p:nvSpPr>
            <p:spPr bwMode="auto">
              <a:xfrm flipV="1">
                <a:off x="4044"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29" name="Line 261"/>
              <p:cNvSpPr>
                <a:spLocks noChangeShapeType="1"/>
              </p:cNvSpPr>
              <p:nvPr/>
            </p:nvSpPr>
            <p:spPr bwMode="auto">
              <a:xfrm flipV="1">
                <a:off x="4266"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30" name="Text Box 262"/>
            <p:cNvSpPr txBox="1">
              <a:spLocks noChangeArrowheads="1"/>
            </p:cNvSpPr>
            <p:nvPr/>
          </p:nvSpPr>
          <p:spPr bwMode="auto">
            <a:xfrm rot="29098">
              <a:off x="3493" y="1168"/>
              <a:ext cx="436"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Hammond</a:t>
              </a:r>
            </a:p>
          </p:txBody>
        </p:sp>
      </p:grpSp>
      <p:grpSp>
        <p:nvGrpSpPr>
          <p:cNvPr id="7431" name="Group 263"/>
          <p:cNvGrpSpPr>
            <a:grpSpLocks/>
          </p:cNvGrpSpPr>
          <p:nvPr/>
        </p:nvGrpSpPr>
        <p:grpSpPr bwMode="auto">
          <a:xfrm>
            <a:off x="7445374" y="1598617"/>
            <a:ext cx="432621" cy="190562"/>
            <a:chOff x="7512" y="14880"/>
            <a:chExt cx="1437" cy="462"/>
          </a:xfrm>
        </p:grpSpPr>
        <p:sp>
          <p:nvSpPr>
            <p:cNvPr id="7432" name="Rectangle 264"/>
            <p:cNvSpPr>
              <a:spLocks noChangeArrowheads="1"/>
            </p:cNvSpPr>
            <p:nvPr/>
          </p:nvSpPr>
          <p:spPr bwMode="auto">
            <a:xfrm>
              <a:off x="7512" y="14970"/>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3" name="Line 265"/>
            <p:cNvSpPr>
              <a:spLocks noChangeShapeType="1"/>
            </p:cNvSpPr>
            <p:nvPr/>
          </p:nvSpPr>
          <p:spPr bwMode="auto">
            <a:xfrm flipV="1">
              <a:off x="7512" y="1497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4" name="Line 266"/>
            <p:cNvSpPr>
              <a:spLocks noChangeShapeType="1"/>
            </p:cNvSpPr>
            <p:nvPr/>
          </p:nvSpPr>
          <p:spPr bwMode="auto">
            <a:xfrm flipV="1">
              <a:off x="7939" y="1488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35" name="Text Box 267"/>
            <p:cNvSpPr txBox="1">
              <a:spLocks noChangeArrowheads="1"/>
            </p:cNvSpPr>
            <p:nvPr/>
          </p:nvSpPr>
          <p:spPr bwMode="auto">
            <a:xfrm>
              <a:off x="8351" y="14965"/>
              <a:ext cx="598"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17</a:t>
              </a:r>
            </a:p>
          </p:txBody>
        </p:sp>
      </p:grpSp>
      <p:grpSp>
        <p:nvGrpSpPr>
          <p:cNvPr id="7436" name="Group 268"/>
          <p:cNvGrpSpPr>
            <a:grpSpLocks/>
          </p:cNvGrpSpPr>
          <p:nvPr/>
        </p:nvGrpSpPr>
        <p:grpSpPr bwMode="auto">
          <a:xfrm>
            <a:off x="5037138" y="2479690"/>
            <a:ext cx="582612" cy="185738"/>
            <a:chOff x="2129" y="3554"/>
            <a:chExt cx="367" cy="117"/>
          </a:xfrm>
        </p:grpSpPr>
        <p:grpSp>
          <p:nvGrpSpPr>
            <p:cNvPr id="7437" name="Group 269"/>
            <p:cNvGrpSpPr>
              <a:grpSpLocks/>
            </p:cNvGrpSpPr>
            <p:nvPr/>
          </p:nvGrpSpPr>
          <p:grpSpPr bwMode="auto">
            <a:xfrm>
              <a:off x="2210" y="3554"/>
              <a:ext cx="286" cy="97"/>
              <a:chOff x="6300" y="14952"/>
              <a:chExt cx="852" cy="390"/>
            </a:xfrm>
          </p:grpSpPr>
          <p:grpSp>
            <p:nvGrpSpPr>
              <p:cNvPr id="7438" name="Group 270"/>
              <p:cNvGrpSpPr>
                <a:grpSpLocks/>
              </p:cNvGrpSpPr>
              <p:nvPr/>
            </p:nvGrpSpPr>
            <p:grpSpPr bwMode="auto">
              <a:xfrm>
                <a:off x="6300" y="15066"/>
                <a:ext cx="852" cy="276"/>
                <a:chOff x="6528" y="15594"/>
                <a:chExt cx="852" cy="276"/>
              </a:xfrm>
            </p:grpSpPr>
            <p:sp>
              <p:nvSpPr>
                <p:cNvPr id="7439" name="Rectangle 271"/>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0" name="Line 272"/>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1" name="Line 273"/>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42" name="Line 274"/>
              <p:cNvSpPr>
                <a:spLocks noChangeShapeType="1"/>
              </p:cNvSpPr>
              <p:nvPr/>
            </p:nvSpPr>
            <p:spPr bwMode="auto">
              <a:xfrm flipV="1">
                <a:off x="6624"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3" name="Line 275"/>
              <p:cNvSpPr>
                <a:spLocks noChangeShapeType="1"/>
              </p:cNvSpPr>
              <p:nvPr/>
            </p:nvSpPr>
            <p:spPr bwMode="auto">
              <a:xfrm flipV="1">
                <a:off x="6726"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44" name="Line 276"/>
              <p:cNvSpPr>
                <a:spLocks noChangeShapeType="1"/>
              </p:cNvSpPr>
              <p:nvPr/>
            </p:nvSpPr>
            <p:spPr bwMode="auto">
              <a:xfrm flipV="1">
                <a:off x="6810"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45" name="Text Box 277"/>
            <p:cNvSpPr txBox="1">
              <a:spLocks noChangeArrowheads="1"/>
            </p:cNvSpPr>
            <p:nvPr/>
          </p:nvSpPr>
          <p:spPr bwMode="auto">
            <a:xfrm>
              <a:off x="2129" y="3573"/>
              <a:ext cx="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a:t>
              </a:r>
            </a:p>
          </p:txBody>
        </p:sp>
      </p:grpSp>
      <p:grpSp>
        <p:nvGrpSpPr>
          <p:cNvPr id="7446" name="Group 278"/>
          <p:cNvGrpSpPr>
            <a:grpSpLocks/>
          </p:cNvGrpSpPr>
          <p:nvPr/>
        </p:nvGrpSpPr>
        <p:grpSpPr bwMode="auto">
          <a:xfrm>
            <a:off x="6523038" y="2466984"/>
            <a:ext cx="450850" cy="301626"/>
            <a:chOff x="3549" y="3558"/>
            <a:chExt cx="284" cy="190"/>
          </a:xfrm>
        </p:grpSpPr>
        <p:grpSp>
          <p:nvGrpSpPr>
            <p:cNvPr id="7447" name="Group 279"/>
            <p:cNvGrpSpPr>
              <a:grpSpLocks/>
            </p:cNvGrpSpPr>
            <p:nvPr/>
          </p:nvGrpSpPr>
          <p:grpSpPr bwMode="auto">
            <a:xfrm>
              <a:off x="3549" y="3558"/>
              <a:ext cx="284" cy="95"/>
              <a:chOff x="6528" y="15510"/>
              <a:chExt cx="852" cy="366"/>
            </a:xfrm>
          </p:grpSpPr>
          <p:grpSp>
            <p:nvGrpSpPr>
              <p:cNvPr id="7448" name="Group 280"/>
              <p:cNvGrpSpPr>
                <a:grpSpLocks/>
              </p:cNvGrpSpPr>
              <p:nvPr/>
            </p:nvGrpSpPr>
            <p:grpSpPr bwMode="auto">
              <a:xfrm>
                <a:off x="6528" y="15600"/>
                <a:ext cx="852" cy="276"/>
                <a:chOff x="6528" y="15594"/>
                <a:chExt cx="852" cy="276"/>
              </a:xfrm>
            </p:grpSpPr>
            <p:sp>
              <p:nvSpPr>
                <p:cNvPr id="7449" name="Rectangle 281"/>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0" name="Line 282"/>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1" name="Line 283"/>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52" name="Line 284"/>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3" name="Line 285"/>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54" name="Text Box 286"/>
            <p:cNvSpPr txBox="1">
              <a:spLocks noChangeArrowheads="1"/>
            </p:cNvSpPr>
            <p:nvPr/>
          </p:nvSpPr>
          <p:spPr bwMode="auto">
            <a:xfrm>
              <a:off x="3596" y="3650"/>
              <a:ext cx="198"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Light</a:t>
              </a:r>
            </a:p>
          </p:txBody>
        </p:sp>
      </p:grpSp>
      <p:grpSp>
        <p:nvGrpSpPr>
          <p:cNvPr id="7455" name="Group 287"/>
          <p:cNvGrpSpPr>
            <a:grpSpLocks/>
          </p:cNvGrpSpPr>
          <p:nvPr/>
        </p:nvGrpSpPr>
        <p:grpSpPr bwMode="auto">
          <a:xfrm>
            <a:off x="5946775" y="2476507"/>
            <a:ext cx="514350" cy="300040"/>
            <a:chOff x="5712" y="14220"/>
            <a:chExt cx="1152" cy="755"/>
          </a:xfrm>
        </p:grpSpPr>
        <p:grpSp>
          <p:nvGrpSpPr>
            <p:cNvPr id="7456" name="Group 288"/>
            <p:cNvGrpSpPr>
              <a:grpSpLocks/>
            </p:cNvGrpSpPr>
            <p:nvPr/>
          </p:nvGrpSpPr>
          <p:grpSpPr bwMode="auto">
            <a:xfrm>
              <a:off x="5712" y="14220"/>
              <a:ext cx="1152" cy="387"/>
              <a:chOff x="6528" y="15510"/>
              <a:chExt cx="852" cy="366"/>
            </a:xfrm>
          </p:grpSpPr>
          <p:grpSp>
            <p:nvGrpSpPr>
              <p:cNvPr id="7457" name="Group 289"/>
              <p:cNvGrpSpPr>
                <a:grpSpLocks/>
              </p:cNvGrpSpPr>
              <p:nvPr/>
            </p:nvGrpSpPr>
            <p:grpSpPr bwMode="auto">
              <a:xfrm>
                <a:off x="6528" y="15600"/>
                <a:ext cx="852" cy="276"/>
                <a:chOff x="6528" y="15594"/>
                <a:chExt cx="852" cy="276"/>
              </a:xfrm>
            </p:grpSpPr>
            <p:sp>
              <p:nvSpPr>
                <p:cNvPr id="7458" name="Rectangle 290"/>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59" name="Line 291"/>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0" name="Line 292"/>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61" name="Line 293"/>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2" name="Line 294"/>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63" name="Text Box 295"/>
            <p:cNvSpPr txBox="1">
              <a:spLocks noChangeArrowheads="1"/>
            </p:cNvSpPr>
            <p:nvPr/>
          </p:nvSpPr>
          <p:spPr bwMode="auto">
            <a:xfrm>
              <a:off x="5922" y="14584"/>
              <a:ext cx="899"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Legion</a:t>
              </a:r>
            </a:p>
          </p:txBody>
        </p:sp>
      </p:grpSp>
      <p:grpSp>
        <p:nvGrpSpPr>
          <p:cNvPr id="7464" name="Group 296"/>
          <p:cNvGrpSpPr>
            <a:grpSpLocks/>
          </p:cNvGrpSpPr>
          <p:nvPr/>
        </p:nvGrpSpPr>
        <p:grpSpPr bwMode="auto">
          <a:xfrm>
            <a:off x="5683251" y="2481264"/>
            <a:ext cx="214313" cy="147637"/>
            <a:chOff x="7548" y="14064"/>
            <a:chExt cx="514" cy="420"/>
          </a:xfrm>
        </p:grpSpPr>
        <p:sp>
          <p:nvSpPr>
            <p:cNvPr id="7465" name="Rectangle 297"/>
            <p:cNvSpPr>
              <a:spLocks noChangeArrowheads="1"/>
            </p:cNvSpPr>
            <p:nvPr/>
          </p:nvSpPr>
          <p:spPr bwMode="auto">
            <a:xfrm>
              <a:off x="7548" y="14196"/>
              <a:ext cx="514" cy="288"/>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6" name="Oval 298"/>
            <p:cNvSpPr>
              <a:spLocks noChangeArrowheads="1"/>
            </p:cNvSpPr>
            <p:nvPr/>
          </p:nvSpPr>
          <p:spPr bwMode="auto">
            <a:xfrm>
              <a:off x="7764" y="14064"/>
              <a:ext cx="84" cy="8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67" name="Oval 299"/>
            <p:cNvSpPr>
              <a:spLocks noChangeArrowheads="1"/>
            </p:cNvSpPr>
            <p:nvPr/>
          </p:nvSpPr>
          <p:spPr bwMode="auto">
            <a:xfrm>
              <a:off x="7722" y="14250"/>
              <a:ext cx="174" cy="17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7468" name="Group 300"/>
          <p:cNvGrpSpPr>
            <a:grpSpLocks/>
          </p:cNvGrpSpPr>
          <p:nvPr/>
        </p:nvGrpSpPr>
        <p:grpSpPr bwMode="auto">
          <a:xfrm rot="-1966492">
            <a:off x="3767450" y="3187150"/>
            <a:ext cx="401638" cy="274638"/>
            <a:chOff x="1863" y="3544"/>
            <a:chExt cx="253" cy="173"/>
          </a:xfrm>
        </p:grpSpPr>
        <p:grpSp>
          <p:nvGrpSpPr>
            <p:cNvPr id="7469" name="Group 301"/>
            <p:cNvGrpSpPr>
              <a:grpSpLocks/>
            </p:cNvGrpSpPr>
            <p:nvPr/>
          </p:nvGrpSpPr>
          <p:grpSpPr bwMode="auto">
            <a:xfrm>
              <a:off x="1896" y="3544"/>
              <a:ext cx="192" cy="89"/>
              <a:chOff x="1452" y="3546"/>
              <a:chExt cx="300" cy="89"/>
            </a:xfrm>
          </p:grpSpPr>
          <p:sp>
            <p:nvSpPr>
              <p:cNvPr id="7470" name="Rectangle 302"/>
              <p:cNvSpPr>
                <a:spLocks noChangeArrowheads="1"/>
              </p:cNvSpPr>
              <p:nvPr/>
            </p:nvSpPr>
            <p:spPr bwMode="auto">
              <a:xfrm>
                <a:off x="1452" y="3572"/>
                <a:ext cx="300" cy="63"/>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1" name="Line 303"/>
              <p:cNvSpPr>
                <a:spLocks noChangeShapeType="1"/>
              </p:cNvSpPr>
              <p:nvPr/>
            </p:nvSpPr>
            <p:spPr bwMode="auto">
              <a:xfrm flipV="1">
                <a:off x="1452" y="3573"/>
                <a:ext cx="300" cy="6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2" name="Line 304"/>
              <p:cNvSpPr>
                <a:spLocks noChangeShapeType="1"/>
              </p:cNvSpPr>
              <p:nvPr/>
            </p:nvSpPr>
            <p:spPr bwMode="auto">
              <a:xfrm flipV="1">
                <a:off x="1610" y="3546"/>
                <a:ext cx="0" cy="2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73" name="Text Box 305"/>
            <p:cNvSpPr txBox="1">
              <a:spLocks noChangeArrowheads="1"/>
            </p:cNvSpPr>
            <p:nvPr/>
          </p:nvSpPr>
          <p:spPr bwMode="auto">
            <a:xfrm>
              <a:off x="1863" y="3619"/>
              <a:ext cx="25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Legion</a:t>
              </a:r>
            </a:p>
          </p:txBody>
        </p:sp>
      </p:grpSp>
      <p:grpSp>
        <p:nvGrpSpPr>
          <p:cNvPr id="7474" name="Group 306"/>
          <p:cNvGrpSpPr>
            <a:grpSpLocks/>
          </p:cNvGrpSpPr>
          <p:nvPr/>
        </p:nvGrpSpPr>
        <p:grpSpPr bwMode="auto">
          <a:xfrm rot="-2077939">
            <a:off x="4096198" y="2938318"/>
            <a:ext cx="423863" cy="177799"/>
            <a:chOff x="4684" y="1451"/>
            <a:chExt cx="267" cy="112"/>
          </a:xfrm>
        </p:grpSpPr>
        <p:sp>
          <p:nvSpPr>
            <p:cNvPr id="7475" name="Rectangle 307"/>
            <p:cNvSpPr>
              <a:spLocks noChangeArrowheads="1"/>
            </p:cNvSpPr>
            <p:nvPr/>
          </p:nvSpPr>
          <p:spPr bwMode="auto">
            <a:xfrm>
              <a:off x="4684" y="1474"/>
              <a:ext cx="161" cy="72"/>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6" name="Line 308"/>
            <p:cNvSpPr>
              <a:spLocks noChangeShapeType="1"/>
            </p:cNvSpPr>
            <p:nvPr/>
          </p:nvSpPr>
          <p:spPr bwMode="auto">
            <a:xfrm flipV="1">
              <a:off x="4684" y="1475"/>
              <a:ext cx="162" cy="71"/>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7" name="Line 309"/>
            <p:cNvSpPr>
              <a:spLocks noChangeShapeType="1"/>
            </p:cNvSpPr>
            <p:nvPr/>
          </p:nvSpPr>
          <p:spPr bwMode="auto">
            <a:xfrm flipV="1">
              <a:off x="4765" y="1451"/>
              <a:ext cx="0" cy="1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78" name="Text Box 310"/>
            <p:cNvSpPr txBox="1">
              <a:spLocks noChangeArrowheads="1"/>
            </p:cNvSpPr>
            <p:nvPr/>
          </p:nvSpPr>
          <p:spPr bwMode="auto">
            <a:xfrm>
              <a:off x="4838" y="1465"/>
              <a:ext cx="11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71</a:t>
              </a:r>
            </a:p>
          </p:txBody>
        </p:sp>
        <p:sp>
          <p:nvSpPr>
            <p:cNvPr id="7479" name="Line 311"/>
            <p:cNvSpPr>
              <a:spLocks noChangeShapeType="1"/>
            </p:cNvSpPr>
            <p:nvPr/>
          </p:nvSpPr>
          <p:spPr bwMode="auto">
            <a:xfrm>
              <a:off x="4686" y="1480"/>
              <a:ext cx="164" cy="6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80" name="AutoShape 312"/>
          <p:cNvSpPr>
            <a:spLocks noChangeArrowheads="1"/>
          </p:cNvSpPr>
          <p:nvPr/>
        </p:nvSpPr>
        <p:spPr bwMode="auto">
          <a:xfrm>
            <a:off x="3881438" y="29273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1" name="AutoShape 313"/>
          <p:cNvSpPr>
            <a:spLocks noChangeArrowheads="1"/>
          </p:cNvSpPr>
          <p:nvPr/>
        </p:nvSpPr>
        <p:spPr bwMode="auto">
          <a:xfrm>
            <a:off x="5316538" y="21653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2" name="AutoShape 314"/>
          <p:cNvSpPr>
            <a:spLocks noChangeArrowheads="1"/>
          </p:cNvSpPr>
          <p:nvPr/>
        </p:nvSpPr>
        <p:spPr bwMode="auto">
          <a:xfrm>
            <a:off x="6472238" y="22034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7483" name="Group 315"/>
          <p:cNvGrpSpPr>
            <a:grpSpLocks/>
          </p:cNvGrpSpPr>
          <p:nvPr/>
        </p:nvGrpSpPr>
        <p:grpSpPr bwMode="auto">
          <a:xfrm>
            <a:off x="3525842" y="2297123"/>
            <a:ext cx="401638" cy="274638"/>
            <a:chOff x="1864" y="3544"/>
            <a:chExt cx="253" cy="173"/>
          </a:xfrm>
        </p:grpSpPr>
        <p:grpSp>
          <p:nvGrpSpPr>
            <p:cNvPr id="7484" name="Group 316"/>
            <p:cNvGrpSpPr>
              <a:grpSpLocks/>
            </p:cNvGrpSpPr>
            <p:nvPr/>
          </p:nvGrpSpPr>
          <p:grpSpPr bwMode="auto">
            <a:xfrm>
              <a:off x="1896" y="3544"/>
              <a:ext cx="192" cy="89"/>
              <a:chOff x="1452" y="3546"/>
              <a:chExt cx="300" cy="89"/>
            </a:xfrm>
          </p:grpSpPr>
          <p:sp>
            <p:nvSpPr>
              <p:cNvPr id="7485" name="Rectangle 317"/>
              <p:cNvSpPr>
                <a:spLocks noChangeArrowheads="1"/>
              </p:cNvSpPr>
              <p:nvPr/>
            </p:nvSpPr>
            <p:spPr bwMode="auto">
              <a:xfrm>
                <a:off x="1452" y="3572"/>
                <a:ext cx="300" cy="63"/>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6" name="Line 318"/>
              <p:cNvSpPr>
                <a:spLocks noChangeShapeType="1"/>
              </p:cNvSpPr>
              <p:nvPr/>
            </p:nvSpPr>
            <p:spPr bwMode="auto">
              <a:xfrm flipV="1">
                <a:off x="1452" y="3573"/>
                <a:ext cx="300" cy="6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87" name="Line 319"/>
              <p:cNvSpPr>
                <a:spLocks noChangeShapeType="1"/>
              </p:cNvSpPr>
              <p:nvPr/>
            </p:nvSpPr>
            <p:spPr bwMode="auto">
              <a:xfrm flipV="1">
                <a:off x="1610" y="3546"/>
                <a:ext cx="0" cy="2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7488" name="Text Box 320"/>
            <p:cNvSpPr txBox="1">
              <a:spLocks noChangeArrowheads="1"/>
            </p:cNvSpPr>
            <p:nvPr/>
          </p:nvSpPr>
          <p:spPr bwMode="auto">
            <a:xfrm>
              <a:off x="1864" y="3619"/>
              <a:ext cx="25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Legion</a:t>
              </a:r>
            </a:p>
          </p:txBody>
        </p:sp>
      </p:grpSp>
      <p:sp>
        <p:nvSpPr>
          <p:cNvPr id="7489" name="AutoShape 321"/>
          <p:cNvSpPr>
            <a:spLocks noChangeArrowheads="1"/>
          </p:cNvSpPr>
          <p:nvPr/>
        </p:nvSpPr>
        <p:spPr bwMode="auto">
          <a:xfrm>
            <a:off x="3586163" y="20843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7490" name="Group 322"/>
          <p:cNvGrpSpPr>
            <a:grpSpLocks/>
          </p:cNvGrpSpPr>
          <p:nvPr/>
        </p:nvGrpSpPr>
        <p:grpSpPr bwMode="auto">
          <a:xfrm>
            <a:off x="5942016" y="34925"/>
            <a:ext cx="798513" cy="304800"/>
            <a:chOff x="2783" y="22"/>
            <a:chExt cx="503" cy="192"/>
          </a:xfrm>
        </p:grpSpPr>
        <p:sp>
          <p:nvSpPr>
            <p:cNvPr id="7491" name="Text Box 323"/>
            <p:cNvSpPr txBox="1">
              <a:spLocks noChangeArrowheads="1"/>
            </p:cNvSpPr>
            <p:nvPr/>
          </p:nvSpPr>
          <p:spPr bwMode="auto">
            <a:xfrm>
              <a:off x="2783" y="22"/>
              <a:ext cx="503"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Washington</a:t>
              </a:r>
            </a:p>
          </p:txBody>
        </p:sp>
        <p:grpSp>
          <p:nvGrpSpPr>
            <p:cNvPr id="7492" name="Group 324"/>
            <p:cNvGrpSpPr>
              <a:grpSpLocks/>
            </p:cNvGrpSpPr>
            <p:nvPr/>
          </p:nvGrpSpPr>
          <p:grpSpPr bwMode="auto">
            <a:xfrm>
              <a:off x="2955" y="122"/>
              <a:ext cx="328" cy="92"/>
              <a:chOff x="6848" y="2360"/>
              <a:chExt cx="990" cy="366"/>
            </a:xfrm>
          </p:grpSpPr>
          <p:sp>
            <p:nvSpPr>
              <p:cNvPr id="7493" name="Rectangle 325"/>
              <p:cNvSpPr>
                <a:spLocks noChangeArrowheads="1"/>
              </p:cNvSpPr>
              <p:nvPr/>
            </p:nvSpPr>
            <p:spPr bwMode="auto">
              <a:xfrm rot="10800000">
                <a:off x="6850" y="2360"/>
                <a:ext cx="987" cy="280"/>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4" name="Line 326"/>
              <p:cNvSpPr>
                <a:spLocks noChangeShapeType="1"/>
              </p:cNvSpPr>
              <p:nvPr/>
            </p:nvSpPr>
            <p:spPr bwMode="auto">
              <a:xfrm rot="10800000" flipV="1">
                <a:off x="6848" y="2360"/>
                <a:ext cx="990" cy="276"/>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5" name="Line 327"/>
              <p:cNvSpPr>
                <a:spLocks noChangeShapeType="1"/>
              </p:cNvSpPr>
              <p:nvPr/>
            </p:nvSpPr>
            <p:spPr bwMode="auto">
              <a:xfrm rot="10800000" flipV="1">
                <a:off x="7444" y="2652"/>
                <a:ext cx="0" cy="74"/>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6" name="Line 328"/>
              <p:cNvSpPr>
                <a:spLocks noChangeShapeType="1"/>
              </p:cNvSpPr>
              <p:nvPr/>
            </p:nvSpPr>
            <p:spPr bwMode="auto">
              <a:xfrm rot="10800000" flipV="1">
                <a:off x="7257" y="2652"/>
                <a:ext cx="0" cy="74"/>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497" name="Line 329"/>
              <p:cNvSpPr>
                <a:spLocks noChangeShapeType="1"/>
              </p:cNvSpPr>
              <p:nvPr/>
            </p:nvSpPr>
            <p:spPr bwMode="auto">
              <a:xfrm rot="10800000" flipV="1">
                <a:off x="7346" y="2652"/>
                <a:ext cx="0" cy="74"/>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sp>
        <p:nvSpPr>
          <p:cNvPr id="7498" name="AutoShape 330"/>
          <p:cNvSpPr>
            <a:spLocks noChangeArrowheads="1"/>
          </p:cNvSpPr>
          <p:nvPr/>
        </p:nvSpPr>
        <p:spPr bwMode="auto">
          <a:xfrm>
            <a:off x="7450138" y="14160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7499" name="Group 331"/>
          <p:cNvGrpSpPr>
            <a:grpSpLocks/>
          </p:cNvGrpSpPr>
          <p:nvPr/>
        </p:nvGrpSpPr>
        <p:grpSpPr bwMode="auto">
          <a:xfrm>
            <a:off x="4524382" y="3295651"/>
            <a:ext cx="584201" cy="830263"/>
            <a:chOff x="1890" y="2076"/>
            <a:chExt cx="368" cy="523"/>
          </a:xfrm>
        </p:grpSpPr>
        <p:sp>
          <p:nvSpPr>
            <p:cNvPr id="7500" name="Rectangle 332"/>
            <p:cNvSpPr>
              <a:spLocks noChangeArrowheads="1"/>
            </p:cNvSpPr>
            <p:nvPr/>
          </p:nvSpPr>
          <p:spPr bwMode="auto">
            <a:xfrm rot="-1532120">
              <a:off x="1965" y="2077"/>
              <a:ext cx="121" cy="522"/>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7501" name="Group 333"/>
            <p:cNvGrpSpPr>
              <a:grpSpLocks/>
            </p:cNvGrpSpPr>
            <p:nvPr/>
          </p:nvGrpSpPr>
          <p:grpSpPr bwMode="auto">
            <a:xfrm>
              <a:off x="1890" y="2076"/>
              <a:ext cx="368" cy="520"/>
              <a:chOff x="1893" y="2076"/>
              <a:chExt cx="368" cy="520"/>
            </a:xfrm>
          </p:grpSpPr>
          <p:sp>
            <p:nvSpPr>
              <p:cNvPr id="7502" name="Line 334"/>
              <p:cNvSpPr>
                <a:spLocks noChangeShapeType="1"/>
              </p:cNvSpPr>
              <p:nvPr/>
            </p:nvSpPr>
            <p:spPr bwMode="auto">
              <a:xfrm rot="20067880" flipV="1">
                <a:off x="1971" y="2077"/>
                <a:ext cx="116" cy="51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3" name="Line 335"/>
              <p:cNvSpPr>
                <a:spLocks noChangeShapeType="1"/>
              </p:cNvSpPr>
              <p:nvPr/>
            </p:nvSpPr>
            <p:spPr bwMode="auto">
              <a:xfrm rot="20067880" flipV="1">
                <a:off x="1895" y="2087"/>
                <a:ext cx="0" cy="1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4" name="Text Box 336"/>
              <p:cNvSpPr txBox="1">
                <a:spLocks noChangeArrowheads="1"/>
              </p:cNvSpPr>
              <p:nvPr/>
            </p:nvSpPr>
            <p:spPr bwMode="auto">
              <a:xfrm rot="20067880">
                <a:off x="2084" y="2240"/>
                <a:ext cx="1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71(-)</a:t>
                </a:r>
              </a:p>
            </p:txBody>
          </p:sp>
          <p:sp>
            <p:nvSpPr>
              <p:cNvPr id="7505" name="Line 337"/>
              <p:cNvSpPr>
                <a:spLocks noChangeShapeType="1"/>
              </p:cNvSpPr>
              <p:nvPr/>
            </p:nvSpPr>
            <p:spPr bwMode="auto">
              <a:xfrm rot="-1532120">
                <a:off x="1965" y="2079"/>
                <a:ext cx="122" cy="517"/>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6" name="Line 338"/>
              <p:cNvSpPr>
                <a:spLocks noChangeShapeType="1"/>
              </p:cNvSpPr>
              <p:nvPr/>
            </p:nvSpPr>
            <p:spPr bwMode="auto">
              <a:xfrm rot="20067880" flipV="1">
                <a:off x="1919" y="2076"/>
                <a:ext cx="0" cy="1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507" name="Text Box 339"/>
              <p:cNvSpPr txBox="1">
                <a:spLocks noChangeArrowheads="1"/>
              </p:cNvSpPr>
              <p:nvPr/>
            </p:nvSpPr>
            <p:spPr bwMode="auto">
              <a:xfrm rot="20067880">
                <a:off x="1893" y="2369"/>
                <a:ext cx="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1</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27"/>
                                        </p:tgtEl>
                                        <p:attrNameLst>
                                          <p:attrName>style.visibility</p:attrName>
                                        </p:attrNameLst>
                                      </p:cBhvr>
                                      <p:to>
                                        <p:strVal val="visible"/>
                                      </p:to>
                                    </p:set>
                                    <p:animEffect transition="in" filter="wipe(left)">
                                      <p:cBhvr>
                                        <p:cTn id="7" dur="500"/>
                                        <p:tgtEl>
                                          <p:spTgt spid="732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338"/>
                                        </p:tgtEl>
                                        <p:attrNameLst>
                                          <p:attrName>style.visibility</p:attrName>
                                        </p:attrNameLst>
                                      </p:cBhvr>
                                      <p:to>
                                        <p:strVal val="visible"/>
                                      </p:to>
                                    </p:set>
                                    <p:animEffect transition="in" filter="wipe(left)">
                                      <p:cBhvr>
                                        <p:cTn id="11" dur="500"/>
                                        <p:tgtEl>
                                          <p:spTgt spid="733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366"/>
                                        </p:tgtEl>
                                        <p:attrNameLst>
                                          <p:attrName>style.visibility</p:attrName>
                                        </p:attrNameLst>
                                      </p:cBhvr>
                                      <p:to>
                                        <p:strVal val="visible"/>
                                      </p:to>
                                    </p:set>
                                    <p:animEffect transition="in" filter="wipe(left)">
                                      <p:cBhvr>
                                        <p:cTn id="15" dur="500"/>
                                        <p:tgtEl>
                                          <p:spTgt spid="7366"/>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7357"/>
                                        </p:tgtEl>
                                        <p:attrNameLst>
                                          <p:attrName>style.visibility</p:attrName>
                                        </p:attrNameLst>
                                      </p:cBhvr>
                                      <p:to>
                                        <p:strVal val="visible"/>
                                      </p:to>
                                    </p:set>
                                    <p:animEffect transition="in" filter="wipe(left)">
                                      <p:cBhvr>
                                        <p:cTn id="19" dur="500"/>
                                        <p:tgtEl>
                                          <p:spTgt spid="7357"/>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7348"/>
                                        </p:tgtEl>
                                        <p:attrNameLst>
                                          <p:attrName>style.visibility</p:attrName>
                                        </p:attrNameLst>
                                      </p:cBhvr>
                                      <p:to>
                                        <p:strVal val="visible"/>
                                      </p:to>
                                    </p:set>
                                    <p:animEffect transition="in" filter="wipe(left)">
                                      <p:cBhvr>
                                        <p:cTn id="23" dur="500"/>
                                        <p:tgtEl>
                                          <p:spTgt spid="7348"/>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7333"/>
                                        </p:tgtEl>
                                        <p:attrNameLst>
                                          <p:attrName>style.visibility</p:attrName>
                                        </p:attrNameLst>
                                      </p:cBhvr>
                                      <p:to>
                                        <p:strVal val="visible"/>
                                      </p:to>
                                    </p:set>
                                    <p:animEffect transition="in" filter="wipe(left)">
                                      <p:cBhvr>
                                        <p:cTn id="27" dur="500"/>
                                        <p:tgtEl>
                                          <p:spTgt spid="7333"/>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7317"/>
                                        </p:tgtEl>
                                        <p:attrNameLst>
                                          <p:attrName>style.visibility</p:attrName>
                                        </p:attrNameLst>
                                      </p:cBhvr>
                                      <p:to>
                                        <p:strVal val="visible"/>
                                      </p:to>
                                    </p:set>
                                    <p:animEffect transition="in" filter="wipe(left)">
                                      <p:cBhvr>
                                        <p:cTn id="31" dur="500"/>
                                        <p:tgtEl>
                                          <p:spTgt spid="73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0" presetClass="path" presetSubtype="0" accel="50000" decel="50000" fill="hold" nodeType="clickEffect">
                                  <p:stCondLst>
                                    <p:cond delay="0"/>
                                  </p:stCondLst>
                                  <p:childTnLst>
                                    <p:animMotion origin="layout" path="M 0 0 L 0.00156 -0.10833 " pathEditMode="relative" ptsTypes="AA">
                                      <p:cBhvr>
                                        <p:cTn id="35" dur="2000" fill="hold"/>
                                        <p:tgtEl>
                                          <p:spTgt spid="7327"/>
                                        </p:tgtEl>
                                        <p:attrNameLst>
                                          <p:attrName>ppt_x</p:attrName>
                                          <p:attrName>ppt_y</p:attrName>
                                        </p:attrNameLst>
                                      </p:cBhvr>
                                    </p:animMotion>
                                  </p:childTnLst>
                                </p:cTn>
                              </p:par>
                              <p:par>
                                <p:cTn id="36" presetID="0" presetClass="path" presetSubtype="0" accel="50000" decel="50000" fill="hold" nodeType="withEffect">
                                  <p:stCondLst>
                                    <p:cond delay="0"/>
                                  </p:stCondLst>
                                  <p:childTnLst>
                                    <p:animMotion origin="layout" path="M 0 0 L 0.00156 -0.10833 " pathEditMode="relative" ptsTypes="AA">
                                      <p:cBhvr>
                                        <p:cTn id="37" dur="2000" fill="hold"/>
                                        <p:tgtEl>
                                          <p:spTgt spid="7338"/>
                                        </p:tgtEl>
                                        <p:attrNameLst>
                                          <p:attrName>ppt_x</p:attrName>
                                          <p:attrName>ppt_y</p:attrName>
                                        </p:attrNameLst>
                                      </p:cBhvr>
                                    </p:animMotion>
                                  </p:childTnLst>
                                </p:cTn>
                              </p:par>
                              <p:par>
                                <p:cTn id="38" presetID="0" presetClass="path" presetSubtype="0" accel="50000" decel="50000" fill="hold" nodeType="withEffect">
                                  <p:stCondLst>
                                    <p:cond delay="0"/>
                                  </p:stCondLst>
                                  <p:childTnLst>
                                    <p:animMotion origin="layout" path="M 0 0 L 0.00156 -0.10833 " pathEditMode="relative" ptsTypes="AA">
                                      <p:cBhvr>
                                        <p:cTn id="39" dur="2000" fill="hold"/>
                                        <p:tgtEl>
                                          <p:spTgt spid="7366"/>
                                        </p:tgtEl>
                                        <p:attrNameLst>
                                          <p:attrName>ppt_x</p:attrName>
                                          <p:attrName>ppt_y</p:attrName>
                                        </p:attrNameLst>
                                      </p:cBhvr>
                                    </p:animMotion>
                                  </p:childTnLst>
                                </p:cTn>
                              </p:par>
                              <p:par>
                                <p:cTn id="40" presetID="0" presetClass="path" presetSubtype="0" accel="50000" decel="50000" fill="hold" nodeType="withEffect">
                                  <p:stCondLst>
                                    <p:cond delay="0"/>
                                  </p:stCondLst>
                                  <p:childTnLst>
                                    <p:animMotion origin="layout" path="M 0 0 L 0.00156 -0.10833 " pathEditMode="relative" ptsTypes="AA">
                                      <p:cBhvr>
                                        <p:cTn id="41" dur="2000" fill="hold"/>
                                        <p:tgtEl>
                                          <p:spTgt spid="7357"/>
                                        </p:tgtEl>
                                        <p:attrNameLst>
                                          <p:attrName>ppt_x</p:attrName>
                                          <p:attrName>ppt_y</p:attrName>
                                        </p:attrNameLst>
                                      </p:cBhvr>
                                    </p:animMotion>
                                  </p:childTnLst>
                                </p:cTn>
                              </p:par>
                              <p:par>
                                <p:cTn id="42" presetID="0" presetClass="path" presetSubtype="0" accel="50000" decel="50000" fill="hold" nodeType="withEffect">
                                  <p:stCondLst>
                                    <p:cond delay="0"/>
                                  </p:stCondLst>
                                  <p:childTnLst>
                                    <p:animMotion origin="layout" path="M 0 0 L 0.00156 -0.10833 " pathEditMode="relative" ptsTypes="AA">
                                      <p:cBhvr>
                                        <p:cTn id="43" dur="2000" fill="hold"/>
                                        <p:tgtEl>
                                          <p:spTgt spid="7348"/>
                                        </p:tgtEl>
                                        <p:attrNameLst>
                                          <p:attrName>ppt_x</p:attrName>
                                          <p:attrName>ppt_y</p:attrName>
                                        </p:attrNameLst>
                                      </p:cBhvr>
                                    </p:animMotion>
                                  </p:childTnLst>
                                </p:cTn>
                              </p:par>
                              <p:par>
                                <p:cTn id="44" presetID="0" presetClass="path" presetSubtype="0" accel="50000" decel="50000" fill="hold" nodeType="withEffect">
                                  <p:stCondLst>
                                    <p:cond delay="0"/>
                                  </p:stCondLst>
                                  <p:childTnLst>
                                    <p:animMotion origin="layout" path="M 0 0 L 0.00156 -0.10833 " pathEditMode="relative" ptsTypes="AA">
                                      <p:cBhvr>
                                        <p:cTn id="45" dur="2000" fill="hold"/>
                                        <p:tgtEl>
                                          <p:spTgt spid="7333"/>
                                        </p:tgtEl>
                                        <p:attrNameLst>
                                          <p:attrName>ppt_x</p:attrName>
                                          <p:attrName>ppt_y</p:attrName>
                                        </p:attrNameLst>
                                      </p:cBhvr>
                                    </p:animMotion>
                                  </p:childTnLst>
                                </p:cTn>
                              </p:par>
                              <p:par>
                                <p:cTn id="46" presetID="0" presetClass="path" presetSubtype="0" accel="50000" decel="50000" fill="hold" nodeType="withEffect">
                                  <p:stCondLst>
                                    <p:cond delay="0"/>
                                  </p:stCondLst>
                                  <p:childTnLst>
                                    <p:animMotion origin="layout" path="M 0 0 L 0.00156 -0.10833 " pathEditMode="relative" ptsTypes="AA">
                                      <p:cBhvr>
                                        <p:cTn id="47" dur="2000" fill="hold"/>
                                        <p:tgtEl>
                                          <p:spTgt spid="7317"/>
                                        </p:tgtEl>
                                        <p:attrNameLst>
                                          <p:attrName>ppt_x</p:attrName>
                                          <p:attrName>ppt_y</p:attrName>
                                        </p:attrNameLst>
                                      </p:cBhvr>
                                    </p:animMotion>
                                  </p:childTnLst>
                                </p:cTn>
                              </p:par>
                            </p:childTnLst>
                          </p:cTn>
                        </p:par>
                        <p:par>
                          <p:cTn id="48" fill="hold" nodeType="afterGroup">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737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par>
                                <p:cTn id="51" presetID="3" presetClass="exit" presetSubtype="10" fill="hold" grpId="1" nodeType="withEffect">
                                  <p:stCondLst>
                                    <p:cond delay="0"/>
                                  </p:stCondLst>
                                  <p:childTnLst>
                                    <p:animEffect transition="out" filter="blinds(horizontal)">
                                      <p:cBhvr>
                                        <p:cTn id="52" dur="500"/>
                                        <p:tgtEl>
                                          <p:spTgt spid="7370"/>
                                        </p:tgtEl>
                                      </p:cBhvr>
                                    </p:animEffect>
                                    <p:set>
                                      <p:cBhvr>
                                        <p:cTn id="53" dur="1" fill="hold">
                                          <p:stCondLst>
                                            <p:cond delay="499"/>
                                          </p:stCondLst>
                                        </p:cTn>
                                        <p:tgtEl>
                                          <p:spTgt spid="7370"/>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737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explode.wav"/>
                                        </p:tgtEl>
                                      </p:cMediaNode>
                                    </p:audio>
                                  </p:subTnLst>
                                </p:cTn>
                              </p:par>
                              <p:par>
                                <p:cTn id="56" presetID="3" presetClass="exit" presetSubtype="10" fill="hold" grpId="1" nodeType="withEffect">
                                  <p:stCondLst>
                                    <p:cond delay="0"/>
                                  </p:stCondLst>
                                  <p:childTnLst>
                                    <p:animEffect transition="out" filter="blinds(horizontal)">
                                      <p:cBhvr>
                                        <p:cTn id="57" dur="500"/>
                                        <p:tgtEl>
                                          <p:spTgt spid="7371"/>
                                        </p:tgtEl>
                                      </p:cBhvr>
                                    </p:animEffect>
                                    <p:set>
                                      <p:cBhvr>
                                        <p:cTn id="58" dur="1" fill="hold">
                                          <p:stCondLst>
                                            <p:cond delay="499"/>
                                          </p:stCondLst>
                                        </p:cTn>
                                        <p:tgtEl>
                                          <p:spTgt spid="7371"/>
                                        </p:tgtEl>
                                        <p:attrNameLst>
                                          <p:attrName>style.visibility</p:attrName>
                                        </p:attrNameLst>
                                      </p:cBhvr>
                                      <p:to>
                                        <p:strVal val="hidden"/>
                                      </p:to>
                                    </p:set>
                                  </p:childTnLst>
                                </p:cTn>
                              </p:par>
                            </p:childTnLst>
                          </p:cTn>
                        </p:par>
                        <p:par>
                          <p:cTn id="59" fill="hold" nodeType="afterGroup">
                            <p:stCondLst>
                              <p:cond delay="2500"/>
                            </p:stCondLst>
                            <p:childTnLst>
                              <p:par>
                                <p:cTn id="60" presetID="1" presetClass="entr" presetSubtype="0" fill="hold" grpId="0" nodeType="afterEffect">
                                  <p:stCondLst>
                                    <p:cond delay="0"/>
                                  </p:stCondLst>
                                  <p:childTnLst>
                                    <p:set>
                                      <p:cBhvr>
                                        <p:cTn id="61" dur="1" fill="hold">
                                          <p:stCondLst>
                                            <p:cond delay="0"/>
                                          </p:stCondLst>
                                        </p:cTn>
                                        <p:tgtEl>
                                          <p:spTgt spid="73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explode.wav"/>
                                        </p:tgtEl>
                                      </p:cMediaNode>
                                    </p:audio>
                                  </p:subTnLst>
                                </p:cTn>
                              </p:par>
                              <p:par>
                                <p:cTn id="62" presetID="3" presetClass="exit" presetSubtype="10" fill="hold" grpId="1" nodeType="withEffect">
                                  <p:stCondLst>
                                    <p:cond delay="0"/>
                                  </p:stCondLst>
                                  <p:childTnLst>
                                    <p:animEffect transition="out" filter="blinds(horizontal)">
                                      <p:cBhvr>
                                        <p:cTn id="63" dur="500"/>
                                        <p:tgtEl>
                                          <p:spTgt spid="7372"/>
                                        </p:tgtEl>
                                      </p:cBhvr>
                                    </p:animEffect>
                                    <p:set>
                                      <p:cBhvr>
                                        <p:cTn id="64" dur="1" fill="hold">
                                          <p:stCondLst>
                                            <p:cond delay="499"/>
                                          </p:stCondLst>
                                        </p:cTn>
                                        <p:tgtEl>
                                          <p:spTgt spid="737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737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explode.wav"/>
                                        </p:tgtEl>
                                      </p:cMediaNode>
                                    </p:audio>
                                  </p:subTnLst>
                                </p:cTn>
                              </p:par>
                              <p:par>
                                <p:cTn id="67" presetID="3" presetClass="exit" presetSubtype="10" fill="hold" grpId="1" nodeType="withEffect">
                                  <p:stCondLst>
                                    <p:cond delay="0"/>
                                  </p:stCondLst>
                                  <p:childTnLst>
                                    <p:animEffect transition="out" filter="blinds(horizontal)">
                                      <p:cBhvr>
                                        <p:cTn id="68" dur="500"/>
                                        <p:tgtEl>
                                          <p:spTgt spid="7373"/>
                                        </p:tgtEl>
                                      </p:cBhvr>
                                    </p:animEffect>
                                    <p:set>
                                      <p:cBhvr>
                                        <p:cTn id="69" dur="1" fill="hold">
                                          <p:stCondLst>
                                            <p:cond delay="499"/>
                                          </p:stCondLst>
                                        </p:cTn>
                                        <p:tgtEl>
                                          <p:spTgt spid="7373"/>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xit" presetSubtype="0" fill="hold" nodeType="clickEffect">
                                  <p:stCondLst>
                                    <p:cond delay="0"/>
                                  </p:stCondLst>
                                  <p:childTnLst>
                                    <p:animEffect transition="out" filter="dissolve">
                                      <p:cBhvr>
                                        <p:cTn id="73" dur="500"/>
                                        <p:tgtEl>
                                          <p:spTgt spid="7223"/>
                                        </p:tgtEl>
                                      </p:cBhvr>
                                    </p:animEffect>
                                    <p:set>
                                      <p:cBhvr>
                                        <p:cTn id="74" dur="1" fill="hold">
                                          <p:stCondLst>
                                            <p:cond delay="499"/>
                                          </p:stCondLst>
                                        </p:cTn>
                                        <p:tgtEl>
                                          <p:spTgt spid="7223"/>
                                        </p:tgtEl>
                                        <p:attrNameLst>
                                          <p:attrName>style.visibility</p:attrName>
                                        </p:attrNameLst>
                                      </p:cBhvr>
                                      <p:to>
                                        <p:strVal val="hidden"/>
                                      </p:to>
                                    </p:set>
                                  </p:childTnLst>
                                </p:cTn>
                              </p:par>
                              <p:par>
                                <p:cTn id="75" presetID="9" presetClass="exit" presetSubtype="0" fill="hold" nodeType="withEffect">
                                  <p:stCondLst>
                                    <p:cond delay="0"/>
                                  </p:stCondLst>
                                  <p:childTnLst>
                                    <p:animEffect transition="out" filter="dissolve">
                                      <p:cBhvr>
                                        <p:cTn id="76" dur="500"/>
                                        <p:tgtEl>
                                          <p:spTgt spid="7206"/>
                                        </p:tgtEl>
                                      </p:cBhvr>
                                    </p:animEffect>
                                    <p:set>
                                      <p:cBhvr>
                                        <p:cTn id="77" dur="1" fill="hold">
                                          <p:stCondLst>
                                            <p:cond delay="499"/>
                                          </p:stCondLst>
                                        </p:cTn>
                                        <p:tgtEl>
                                          <p:spTgt spid="7206"/>
                                        </p:tgtEl>
                                        <p:attrNameLst>
                                          <p:attrName>style.visibility</p:attrName>
                                        </p:attrNameLst>
                                      </p:cBhvr>
                                      <p:to>
                                        <p:strVal val="hidden"/>
                                      </p:to>
                                    </p:set>
                                  </p:childTnLst>
                                </p:cTn>
                              </p:par>
                            </p:childTnLst>
                          </p:cTn>
                        </p:par>
                        <p:par>
                          <p:cTn id="78" fill="hold" nodeType="afterGroup">
                            <p:stCondLst>
                              <p:cond delay="500"/>
                            </p:stCondLst>
                            <p:childTnLst>
                              <p:par>
                                <p:cTn id="79" presetID="9" presetClass="entr" presetSubtype="0" fill="hold" nodeType="afterEffect">
                                  <p:stCondLst>
                                    <p:cond delay="0"/>
                                  </p:stCondLst>
                                  <p:childTnLst>
                                    <p:set>
                                      <p:cBhvr>
                                        <p:cTn id="80" dur="1" fill="hold">
                                          <p:stCondLst>
                                            <p:cond delay="0"/>
                                          </p:stCondLst>
                                        </p:cTn>
                                        <p:tgtEl>
                                          <p:spTgt spid="7374"/>
                                        </p:tgtEl>
                                        <p:attrNameLst>
                                          <p:attrName>style.visibility</p:attrName>
                                        </p:attrNameLst>
                                      </p:cBhvr>
                                      <p:to>
                                        <p:strVal val="visible"/>
                                      </p:to>
                                    </p:set>
                                    <p:animEffect transition="in" filter="dissolve">
                                      <p:cBhvr>
                                        <p:cTn id="81" dur="500"/>
                                        <p:tgtEl>
                                          <p:spTgt spid="7374"/>
                                        </p:tgtEl>
                                      </p:cBhvr>
                                    </p:animEffect>
                                  </p:childTnLst>
                                </p:cTn>
                              </p:par>
                              <p:par>
                                <p:cTn id="82" presetID="9" presetClass="entr" presetSubtype="0" fill="hold" nodeType="withEffect">
                                  <p:stCondLst>
                                    <p:cond delay="0"/>
                                  </p:stCondLst>
                                  <p:childTnLst>
                                    <p:set>
                                      <p:cBhvr>
                                        <p:cTn id="83" dur="1" fill="hold">
                                          <p:stCondLst>
                                            <p:cond delay="0"/>
                                          </p:stCondLst>
                                        </p:cTn>
                                        <p:tgtEl>
                                          <p:spTgt spid="7393"/>
                                        </p:tgtEl>
                                        <p:attrNameLst>
                                          <p:attrName>style.visibility</p:attrName>
                                        </p:attrNameLst>
                                      </p:cBhvr>
                                      <p:to>
                                        <p:strVal val="visible"/>
                                      </p:to>
                                    </p:set>
                                    <p:animEffect transition="in" filter="dissolve">
                                      <p:cBhvr>
                                        <p:cTn id="84" dur="500"/>
                                        <p:tgtEl>
                                          <p:spTgt spid="739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0.00156 -0.10834 L 0.00208 -0.25139 L 0.00208 -0.29584 " pathEditMode="relative" rAng="0" ptsTypes="AAA">
                                      <p:cBhvr>
                                        <p:cTn id="88" dur="2000" fill="hold"/>
                                        <p:tgtEl>
                                          <p:spTgt spid="7327"/>
                                        </p:tgtEl>
                                        <p:attrNameLst>
                                          <p:attrName>ppt_x</p:attrName>
                                          <p:attrName>ppt_y</p:attrName>
                                        </p:attrNameLst>
                                      </p:cBhvr>
                                      <p:rCtr x="17" y="-9375"/>
                                    </p:animMotion>
                                  </p:childTnLst>
                                </p:cTn>
                              </p:par>
                              <p:par>
                                <p:cTn id="89" presetID="0" presetClass="path" presetSubtype="0" accel="50000" decel="50000" fill="hold" nodeType="withEffect">
                                  <p:stCondLst>
                                    <p:cond delay="0"/>
                                  </p:stCondLst>
                                  <p:childTnLst>
                                    <p:animMotion origin="layout" path="M 0.00156 -0.10833 L 0.00208 -0.25139 L 0.00208 -0.29583 " pathEditMode="relative" rAng="0" ptsTypes="AAA">
                                      <p:cBhvr>
                                        <p:cTn id="90" dur="2000" fill="hold"/>
                                        <p:tgtEl>
                                          <p:spTgt spid="7338"/>
                                        </p:tgtEl>
                                        <p:attrNameLst>
                                          <p:attrName>ppt_x</p:attrName>
                                          <p:attrName>ppt_y</p:attrName>
                                        </p:attrNameLst>
                                      </p:cBhvr>
                                      <p:rCtr x="17" y="-9375"/>
                                    </p:animMotion>
                                  </p:childTnLst>
                                </p:cTn>
                              </p:par>
                              <p:par>
                                <p:cTn id="91" presetID="0" presetClass="path" presetSubtype="0" accel="50000" decel="50000" fill="hold" nodeType="withEffect">
                                  <p:stCondLst>
                                    <p:cond delay="0"/>
                                  </p:stCondLst>
                                  <p:childTnLst>
                                    <p:animMotion origin="layout" path="M 0.00156 -0.10833 L 0.00208 -0.25139 L 0.00208 -0.29583 " pathEditMode="relative" rAng="0" ptsTypes="AAA">
                                      <p:cBhvr>
                                        <p:cTn id="92" dur="2000" fill="hold"/>
                                        <p:tgtEl>
                                          <p:spTgt spid="7366"/>
                                        </p:tgtEl>
                                        <p:attrNameLst>
                                          <p:attrName>ppt_x</p:attrName>
                                          <p:attrName>ppt_y</p:attrName>
                                        </p:attrNameLst>
                                      </p:cBhvr>
                                      <p:rCtr x="17" y="-9375"/>
                                    </p:animMotion>
                                  </p:childTnLst>
                                </p:cTn>
                              </p:par>
                              <p:par>
                                <p:cTn id="93" presetID="0" presetClass="path" presetSubtype="0" accel="50000" decel="50000" fill="hold" nodeType="withEffect">
                                  <p:stCondLst>
                                    <p:cond delay="0"/>
                                  </p:stCondLst>
                                  <p:childTnLst>
                                    <p:animMotion origin="layout" path="M 0.00156 -0.10834 L 0.00208 -0.25139 L 0.00208 -0.29584 " pathEditMode="relative" rAng="0" ptsTypes="AAA">
                                      <p:cBhvr>
                                        <p:cTn id="94" dur="2000" fill="hold"/>
                                        <p:tgtEl>
                                          <p:spTgt spid="7357"/>
                                        </p:tgtEl>
                                        <p:attrNameLst>
                                          <p:attrName>ppt_x</p:attrName>
                                          <p:attrName>ppt_y</p:attrName>
                                        </p:attrNameLst>
                                      </p:cBhvr>
                                      <p:rCtr x="17" y="-9375"/>
                                    </p:animMotion>
                                  </p:childTnLst>
                                </p:cTn>
                              </p:par>
                              <p:par>
                                <p:cTn id="95" presetID="0" presetClass="path" presetSubtype="0" accel="50000" decel="50000" fill="hold" nodeType="withEffect">
                                  <p:stCondLst>
                                    <p:cond delay="0"/>
                                  </p:stCondLst>
                                  <p:childTnLst>
                                    <p:animMotion origin="layout" path="M 0.00157 -0.10834 L 0.00209 -0.25139 L 0.00209 -0.29584 " pathEditMode="relative" rAng="0" ptsTypes="AAA">
                                      <p:cBhvr>
                                        <p:cTn id="96" dur="2000" fill="hold"/>
                                        <p:tgtEl>
                                          <p:spTgt spid="7348"/>
                                        </p:tgtEl>
                                        <p:attrNameLst>
                                          <p:attrName>ppt_x</p:attrName>
                                          <p:attrName>ppt_y</p:attrName>
                                        </p:attrNameLst>
                                      </p:cBhvr>
                                      <p:rCtr x="17" y="-9375"/>
                                    </p:animMotion>
                                  </p:childTnLst>
                                </p:cTn>
                              </p:par>
                              <p:par>
                                <p:cTn id="97" presetID="0" presetClass="path" presetSubtype="0" accel="50000" decel="50000" fill="hold" nodeType="withEffect">
                                  <p:stCondLst>
                                    <p:cond delay="0"/>
                                  </p:stCondLst>
                                  <p:childTnLst>
                                    <p:animMotion origin="layout" path="M 0.00156 -0.10833 L 0.00208 -0.25139 L 0.00208 -0.29583 " pathEditMode="relative" rAng="0" ptsTypes="AAA">
                                      <p:cBhvr>
                                        <p:cTn id="98" dur="2000" fill="hold"/>
                                        <p:tgtEl>
                                          <p:spTgt spid="7333"/>
                                        </p:tgtEl>
                                        <p:attrNameLst>
                                          <p:attrName>ppt_x</p:attrName>
                                          <p:attrName>ppt_y</p:attrName>
                                        </p:attrNameLst>
                                      </p:cBhvr>
                                      <p:rCtr x="17" y="-9375"/>
                                    </p:animMotion>
                                  </p:childTnLst>
                                </p:cTn>
                              </p:par>
                              <p:par>
                                <p:cTn id="99" presetID="0" presetClass="path" presetSubtype="0" accel="50000" decel="50000" fill="hold" nodeType="withEffect">
                                  <p:stCondLst>
                                    <p:cond delay="0"/>
                                  </p:stCondLst>
                                  <p:childTnLst>
                                    <p:animMotion origin="layout" path="M 0.00157 -0.10833 L 0.00209 -0.25139 L 0.00209 -0.29583 " pathEditMode="relative" rAng="0" ptsTypes="AAA">
                                      <p:cBhvr>
                                        <p:cTn id="100" dur="2000" fill="hold"/>
                                        <p:tgtEl>
                                          <p:spTgt spid="7317"/>
                                        </p:tgtEl>
                                        <p:attrNameLst>
                                          <p:attrName>ppt_x</p:attrName>
                                          <p:attrName>ppt_y</p:attrName>
                                        </p:attrNameLst>
                                      </p:cBhvr>
                                      <p:rCtr x="17" y="-9375"/>
                                    </p:animMotion>
                                  </p:childTnLst>
                                </p:cTn>
                              </p:par>
                            </p:childTnLst>
                          </p:cTn>
                        </p:par>
                        <p:par>
                          <p:cTn id="101" fill="hold" nodeType="afterGroup">
                            <p:stCondLst>
                              <p:cond delay="2000"/>
                            </p:stCondLst>
                            <p:childTnLst>
                              <p:par>
                                <p:cTn id="102" presetID="1" presetClass="entr" presetSubtype="0" fill="hold" grpId="0" nodeType="afterEffect">
                                  <p:stCondLst>
                                    <p:cond delay="0"/>
                                  </p:stCondLst>
                                  <p:childTnLst>
                                    <p:set>
                                      <p:cBhvr>
                                        <p:cTn id="103" dur="1" fill="hold">
                                          <p:stCondLst>
                                            <p:cond delay="0"/>
                                          </p:stCondLst>
                                        </p:cTn>
                                        <p:tgtEl>
                                          <p:spTgt spid="741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explode.wav"/>
                                        </p:tgtEl>
                                      </p:cMediaNode>
                                    </p:audio>
                                  </p:subTnLst>
                                </p:cTn>
                              </p:par>
                              <p:par>
                                <p:cTn id="104" presetID="3" presetClass="exit" presetSubtype="10" fill="hold" grpId="1" nodeType="withEffect">
                                  <p:stCondLst>
                                    <p:cond delay="0"/>
                                  </p:stCondLst>
                                  <p:childTnLst>
                                    <p:animEffect transition="out" filter="blinds(horizontal)">
                                      <p:cBhvr>
                                        <p:cTn id="105" dur="500"/>
                                        <p:tgtEl>
                                          <p:spTgt spid="7410"/>
                                        </p:tgtEl>
                                      </p:cBhvr>
                                    </p:animEffect>
                                    <p:set>
                                      <p:cBhvr>
                                        <p:cTn id="106" dur="1" fill="hold">
                                          <p:stCondLst>
                                            <p:cond delay="499"/>
                                          </p:stCondLst>
                                        </p:cTn>
                                        <p:tgtEl>
                                          <p:spTgt spid="7410"/>
                                        </p:tgtEl>
                                        <p:attrNameLst>
                                          <p:attrName>style.visibility</p:attrName>
                                        </p:attrNameLst>
                                      </p:cBhvr>
                                      <p:to>
                                        <p:strVal val="hidden"/>
                                      </p:to>
                                    </p:set>
                                  </p:childTnLst>
                                </p:cTn>
                              </p:par>
                            </p:childTnLst>
                          </p:cTn>
                        </p:par>
                        <p:par>
                          <p:cTn id="107" fill="hold" nodeType="afterGroup">
                            <p:stCondLst>
                              <p:cond delay="2500"/>
                            </p:stCondLst>
                            <p:childTnLst>
                              <p:par>
                                <p:cTn id="108" presetID="1" presetClass="entr" presetSubtype="0" fill="hold" grpId="0" nodeType="afterEffect">
                                  <p:stCondLst>
                                    <p:cond delay="0"/>
                                  </p:stCondLst>
                                  <p:childTnLst>
                                    <p:set>
                                      <p:cBhvr>
                                        <p:cTn id="109" dur="1" fill="hold">
                                          <p:stCondLst>
                                            <p:cond delay="0"/>
                                          </p:stCondLst>
                                        </p:cTn>
                                        <p:tgtEl>
                                          <p:spTgt spid="7411"/>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explode.wav"/>
                                        </p:tgtEl>
                                      </p:cMediaNode>
                                    </p:audio>
                                  </p:subTnLst>
                                </p:cTn>
                              </p:par>
                              <p:par>
                                <p:cTn id="110" presetID="3" presetClass="exit" presetSubtype="10" fill="hold" grpId="1" nodeType="withEffect">
                                  <p:stCondLst>
                                    <p:cond delay="0"/>
                                  </p:stCondLst>
                                  <p:childTnLst>
                                    <p:animEffect transition="out" filter="blinds(horizontal)">
                                      <p:cBhvr>
                                        <p:cTn id="111" dur="500"/>
                                        <p:tgtEl>
                                          <p:spTgt spid="7411"/>
                                        </p:tgtEl>
                                      </p:cBhvr>
                                    </p:animEffect>
                                    <p:set>
                                      <p:cBhvr>
                                        <p:cTn id="112" dur="1" fill="hold">
                                          <p:stCondLst>
                                            <p:cond delay="499"/>
                                          </p:stCondLst>
                                        </p:cTn>
                                        <p:tgtEl>
                                          <p:spTgt spid="7411"/>
                                        </p:tgtEl>
                                        <p:attrNameLst>
                                          <p:attrName>style.visibility</p:attrName>
                                        </p:attrNameLst>
                                      </p:cBhvr>
                                      <p:to>
                                        <p:strVal val="hidden"/>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9" presetClass="exit" presetSubtype="0" fill="hold" nodeType="clickEffect">
                                  <p:stCondLst>
                                    <p:cond delay="0"/>
                                  </p:stCondLst>
                                  <p:childTnLst>
                                    <p:animEffect transition="out" filter="dissolve">
                                      <p:cBhvr>
                                        <p:cTn id="116" dur="500"/>
                                        <p:tgtEl>
                                          <p:spTgt spid="7374"/>
                                        </p:tgtEl>
                                      </p:cBhvr>
                                    </p:animEffect>
                                    <p:set>
                                      <p:cBhvr>
                                        <p:cTn id="117" dur="1" fill="hold">
                                          <p:stCondLst>
                                            <p:cond delay="499"/>
                                          </p:stCondLst>
                                        </p:cTn>
                                        <p:tgtEl>
                                          <p:spTgt spid="7374"/>
                                        </p:tgtEl>
                                        <p:attrNameLst>
                                          <p:attrName>style.visibility</p:attrName>
                                        </p:attrNameLst>
                                      </p:cBhvr>
                                      <p:to>
                                        <p:strVal val="hidden"/>
                                      </p:to>
                                    </p:set>
                                  </p:childTnLst>
                                </p:cTn>
                              </p:par>
                            </p:childTnLst>
                          </p:cTn>
                        </p:par>
                        <p:par>
                          <p:cTn id="118" fill="hold" nodeType="afterGroup">
                            <p:stCondLst>
                              <p:cond delay="500"/>
                            </p:stCondLst>
                            <p:childTnLst>
                              <p:par>
                                <p:cTn id="119" presetID="9" presetClass="entr" presetSubtype="0" fill="hold" nodeType="afterEffect">
                                  <p:stCondLst>
                                    <p:cond delay="0"/>
                                  </p:stCondLst>
                                  <p:childTnLst>
                                    <p:set>
                                      <p:cBhvr>
                                        <p:cTn id="120" dur="1" fill="hold">
                                          <p:stCondLst>
                                            <p:cond delay="0"/>
                                          </p:stCondLst>
                                        </p:cTn>
                                        <p:tgtEl>
                                          <p:spTgt spid="7423"/>
                                        </p:tgtEl>
                                        <p:attrNameLst>
                                          <p:attrName>style.visibility</p:attrName>
                                        </p:attrNameLst>
                                      </p:cBhvr>
                                      <p:to>
                                        <p:strVal val="visible"/>
                                      </p:to>
                                    </p:set>
                                    <p:animEffect transition="in" filter="dissolve">
                                      <p:cBhvr>
                                        <p:cTn id="121" dur="500"/>
                                        <p:tgtEl>
                                          <p:spTgt spid="7423"/>
                                        </p:tgtEl>
                                      </p:cBhvr>
                                    </p:animEffect>
                                  </p:childTnLst>
                                </p:cTn>
                              </p:par>
                            </p:childTnLst>
                          </p:cTn>
                        </p:par>
                        <p:par>
                          <p:cTn id="122" fill="hold" nodeType="afterGroup">
                            <p:stCondLst>
                              <p:cond delay="1000"/>
                            </p:stCondLst>
                            <p:childTnLst>
                              <p:par>
                                <p:cTn id="123" presetID="0" presetClass="path" presetSubtype="0" accel="50000" decel="50000" fill="hold" nodeType="afterEffect">
                                  <p:stCondLst>
                                    <p:cond delay="0"/>
                                  </p:stCondLst>
                                  <p:childTnLst>
                                    <p:animMotion origin="layout" path="M -8.33333E-6 -5.92593E-6 L -0.04063 -0.20209 L 0.00312 -0.23473 L 0.07187 -0.30556 " pathEditMode="relative" rAng="0" ptsTypes="AAAA">
                                      <p:cBhvr>
                                        <p:cTn id="124" dur="2000" fill="hold"/>
                                        <p:tgtEl>
                                          <p:spTgt spid="7197"/>
                                        </p:tgtEl>
                                        <p:attrNameLst>
                                          <p:attrName>ppt_x</p:attrName>
                                          <p:attrName>ppt_y</p:attrName>
                                        </p:attrNameLst>
                                      </p:cBhvr>
                                      <p:rCtr x="0" y="0"/>
                                    </p:animMotion>
                                  </p:childTnLst>
                                </p:cTn>
                              </p:par>
                            </p:childTnLst>
                          </p:cTn>
                        </p:par>
                        <p:par>
                          <p:cTn id="125" fill="hold" nodeType="afterGroup">
                            <p:stCondLst>
                              <p:cond delay="3000"/>
                            </p:stCondLst>
                            <p:childTnLst>
                              <p:par>
                                <p:cTn id="126" presetID="9" presetClass="exit" presetSubtype="0" fill="hold" nodeType="afterEffect">
                                  <p:stCondLst>
                                    <p:cond delay="0"/>
                                  </p:stCondLst>
                                  <p:childTnLst>
                                    <p:animEffect transition="out" filter="dissolve">
                                      <p:cBhvr>
                                        <p:cTn id="127" dur="500"/>
                                        <p:tgtEl>
                                          <p:spTgt spid="7197"/>
                                        </p:tgtEl>
                                      </p:cBhvr>
                                    </p:animEffect>
                                    <p:set>
                                      <p:cBhvr>
                                        <p:cTn id="128" dur="1" fill="hold">
                                          <p:stCondLst>
                                            <p:cond delay="499"/>
                                          </p:stCondLst>
                                        </p:cTn>
                                        <p:tgtEl>
                                          <p:spTgt spid="7197"/>
                                        </p:tgtEl>
                                        <p:attrNameLst>
                                          <p:attrName>style.visibility</p:attrName>
                                        </p:attrNameLst>
                                      </p:cBhvr>
                                      <p:to>
                                        <p:strVal val="hidden"/>
                                      </p:to>
                                    </p:set>
                                  </p:childTnLst>
                                </p:cTn>
                              </p:par>
                            </p:childTnLst>
                          </p:cTn>
                        </p:par>
                        <p:par>
                          <p:cTn id="129" fill="hold" nodeType="afterGroup">
                            <p:stCondLst>
                              <p:cond delay="3500"/>
                            </p:stCondLst>
                            <p:childTnLst>
                              <p:par>
                                <p:cTn id="130" presetID="0" presetClass="path" presetSubtype="0" accel="50000" decel="50000" fill="hold" nodeType="afterEffect">
                                  <p:stCondLst>
                                    <p:cond delay="0"/>
                                  </p:stCondLst>
                                  <p:childTnLst>
                                    <p:animMotion origin="layout" path="M 8.33333E-7 -2.22222E-6 L 0.01406 -0.20208 L 0.11614 -0.30972 " pathEditMode="relative" ptsTypes="AAA">
                                      <p:cBhvr>
                                        <p:cTn id="131" dur="2000" fill="hold"/>
                                        <p:tgtEl>
                                          <p:spTgt spid="7188"/>
                                        </p:tgtEl>
                                        <p:attrNameLst>
                                          <p:attrName>ppt_x</p:attrName>
                                          <p:attrName>ppt_y</p:attrName>
                                        </p:attrNameLst>
                                      </p:cBhvr>
                                    </p:animMotion>
                                  </p:childTnLst>
                                </p:cTn>
                              </p:par>
                            </p:childTnLst>
                          </p:cTn>
                        </p:par>
                        <p:par>
                          <p:cTn id="132" fill="hold" nodeType="afterGroup">
                            <p:stCondLst>
                              <p:cond delay="5500"/>
                            </p:stCondLst>
                            <p:childTnLst>
                              <p:par>
                                <p:cTn id="133" presetID="9" presetClass="exit" presetSubtype="0" fill="hold" nodeType="afterEffect">
                                  <p:stCondLst>
                                    <p:cond delay="0"/>
                                  </p:stCondLst>
                                  <p:childTnLst>
                                    <p:animEffect transition="out" filter="dissolve">
                                      <p:cBhvr>
                                        <p:cTn id="134" dur="500"/>
                                        <p:tgtEl>
                                          <p:spTgt spid="7188"/>
                                        </p:tgtEl>
                                      </p:cBhvr>
                                    </p:animEffect>
                                    <p:set>
                                      <p:cBhvr>
                                        <p:cTn id="135" dur="1" fill="hold">
                                          <p:stCondLst>
                                            <p:cond delay="499"/>
                                          </p:stCondLst>
                                        </p:cTn>
                                        <p:tgtEl>
                                          <p:spTgt spid="7188"/>
                                        </p:tgtEl>
                                        <p:attrNameLst>
                                          <p:attrName>style.visibility</p:attrName>
                                        </p:attrNameLst>
                                      </p:cBhvr>
                                      <p:to>
                                        <p:strVal val="hidden"/>
                                      </p:to>
                                    </p:set>
                                  </p:childTnLst>
                                </p:cTn>
                              </p:par>
                            </p:childTnLst>
                          </p:cTn>
                        </p:par>
                        <p:par>
                          <p:cTn id="136" fill="hold" nodeType="afterGroup">
                            <p:stCondLst>
                              <p:cond delay="6000"/>
                            </p:stCondLst>
                            <p:childTnLst>
                              <p:par>
                                <p:cTn id="137" presetID="0" presetClass="path" presetSubtype="0" accel="50000" decel="50000" fill="hold" nodeType="afterEffect">
                                  <p:stCondLst>
                                    <p:cond delay="0"/>
                                  </p:stCondLst>
                                  <p:childTnLst>
                                    <p:animMotion origin="layout" path="M -2.77778E-6 2.22222E-6 L 0.07552 -0.21875 L 0.17448 -0.31389 " pathEditMode="relative" ptsTypes="AAA">
                                      <p:cBhvr>
                                        <p:cTn id="138" dur="2000" fill="hold"/>
                                        <p:tgtEl>
                                          <p:spTgt spid="7180"/>
                                        </p:tgtEl>
                                        <p:attrNameLst>
                                          <p:attrName>ppt_x</p:attrName>
                                          <p:attrName>ppt_y</p:attrName>
                                        </p:attrNameLst>
                                      </p:cBhvr>
                                    </p:animMotion>
                                  </p:childTnLst>
                                </p:cTn>
                              </p:par>
                            </p:childTnLst>
                          </p:cTn>
                        </p:par>
                        <p:par>
                          <p:cTn id="139" fill="hold" nodeType="afterGroup">
                            <p:stCondLst>
                              <p:cond delay="8000"/>
                            </p:stCondLst>
                            <p:childTnLst>
                              <p:par>
                                <p:cTn id="140" presetID="9" presetClass="exit" presetSubtype="0" fill="hold" nodeType="afterEffect">
                                  <p:stCondLst>
                                    <p:cond delay="0"/>
                                  </p:stCondLst>
                                  <p:childTnLst>
                                    <p:animEffect transition="out" filter="dissolve">
                                      <p:cBhvr>
                                        <p:cTn id="141" dur="500"/>
                                        <p:tgtEl>
                                          <p:spTgt spid="7180"/>
                                        </p:tgtEl>
                                      </p:cBhvr>
                                    </p:animEffect>
                                    <p:set>
                                      <p:cBhvr>
                                        <p:cTn id="142" dur="1" fill="hold">
                                          <p:stCondLst>
                                            <p:cond delay="499"/>
                                          </p:stCondLst>
                                        </p:cTn>
                                        <p:tgtEl>
                                          <p:spTgt spid="7180"/>
                                        </p:tgtEl>
                                        <p:attrNameLst>
                                          <p:attrName>style.visibility</p:attrName>
                                        </p:attrNameLst>
                                      </p:cBhvr>
                                      <p:to>
                                        <p:strVal val="hidden"/>
                                      </p:to>
                                    </p:set>
                                  </p:childTnLst>
                                </p:cTn>
                              </p:par>
                            </p:childTnLst>
                          </p:cTn>
                        </p:par>
                        <p:par>
                          <p:cTn id="143" fill="hold" nodeType="afterGroup">
                            <p:stCondLst>
                              <p:cond delay="8500"/>
                            </p:stCondLst>
                            <p:childTnLst>
                              <p:par>
                                <p:cTn id="144" presetID="0" presetClass="path" presetSubtype="0" accel="50000" decel="50000" fill="hold" nodeType="afterEffect">
                                  <p:stCondLst>
                                    <p:cond delay="0"/>
                                  </p:stCondLst>
                                  <p:childTnLst>
                                    <p:animMotion origin="layout" path="M -6.94444E-6 4.07407E-6 L -0.03334 -0.20834 L 0.07604 -0.28264 L 0.23072 -0.33403 " pathEditMode="relative" ptsTypes="AAAA">
                                      <p:cBhvr>
                                        <p:cTn id="145" dur="2000" fill="hold"/>
                                        <p:tgtEl>
                                          <p:spTgt spid="7172"/>
                                        </p:tgtEl>
                                        <p:attrNameLst>
                                          <p:attrName>ppt_x</p:attrName>
                                          <p:attrName>ppt_y</p:attrName>
                                        </p:attrNameLst>
                                      </p:cBhvr>
                                    </p:animMotion>
                                  </p:childTnLst>
                                </p:cTn>
                              </p:par>
                            </p:childTnLst>
                          </p:cTn>
                        </p:par>
                        <p:par>
                          <p:cTn id="146" fill="hold" nodeType="afterGroup">
                            <p:stCondLst>
                              <p:cond delay="10500"/>
                            </p:stCondLst>
                            <p:childTnLst>
                              <p:par>
                                <p:cTn id="147" presetID="9" presetClass="exit" presetSubtype="0" fill="hold" nodeType="afterEffect">
                                  <p:stCondLst>
                                    <p:cond delay="0"/>
                                  </p:stCondLst>
                                  <p:childTnLst>
                                    <p:animEffect transition="out" filter="dissolve">
                                      <p:cBhvr>
                                        <p:cTn id="148" dur="500"/>
                                        <p:tgtEl>
                                          <p:spTgt spid="7172"/>
                                        </p:tgtEl>
                                      </p:cBhvr>
                                    </p:animEffect>
                                    <p:set>
                                      <p:cBhvr>
                                        <p:cTn id="149" dur="1" fill="hold">
                                          <p:stCondLst>
                                            <p:cond delay="499"/>
                                          </p:stCondLst>
                                        </p:cTn>
                                        <p:tgtEl>
                                          <p:spTgt spid="7172"/>
                                        </p:tgtEl>
                                        <p:attrNameLst>
                                          <p:attrName>style.visibility</p:attrName>
                                        </p:attrNameLst>
                                      </p:cBhvr>
                                      <p:to>
                                        <p:strVal val="hidden"/>
                                      </p:to>
                                    </p:set>
                                  </p:childTnLst>
                                </p:cTn>
                              </p:par>
                            </p:childTnLst>
                          </p:cTn>
                        </p:par>
                        <p:par>
                          <p:cTn id="150" fill="hold" nodeType="afterGroup">
                            <p:stCondLst>
                              <p:cond delay="11000"/>
                            </p:stCondLst>
                            <p:childTnLst>
                              <p:par>
                                <p:cTn id="151" presetID="9" presetClass="entr" presetSubtype="0" fill="hold" nodeType="afterEffect">
                                  <p:stCondLst>
                                    <p:cond delay="0"/>
                                  </p:stCondLst>
                                  <p:childTnLst>
                                    <p:set>
                                      <p:cBhvr>
                                        <p:cTn id="152" dur="1" fill="hold">
                                          <p:stCondLst>
                                            <p:cond delay="0"/>
                                          </p:stCondLst>
                                        </p:cTn>
                                        <p:tgtEl>
                                          <p:spTgt spid="7420"/>
                                        </p:tgtEl>
                                        <p:attrNameLst>
                                          <p:attrName>style.visibility</p:attrName>
                                        </p:attrNameLst>
                                      </p:cBhvr>
                                      <p:to>
                                        <p:strVal val="visible"/>
                                      </p:to>
                                    </p:set>
                                    <p:animEffect transition="in" filter="dissolve">
                                      <p:cBhvr>
                                        <p:cTn id="153" dur="500"/>
                                        <p:tgtEl>
                                          <p:spTgt spid="7420"/>
                                        </p:tgtEl>
                                      </p:cBhvr>
                                    </p:animEffect>
                                  </p:childTnLst>
                                </p:cTn>
                              </p:par>
                            </p:childTnLst>
                          </p:cTn>
                        </p:par>
                        <p:par>
                          <p:cTn id="154" fill="hold" nodeType="afterGroup">
                            <p:stCondLst>
                              <p:cond delay="11500"/>
                            </p:stCondLst>
                            <p:childTnLst>
                              <p:par>
                                <p:cTn id="155" presetID="9" presetClass="exit" presetSubtype="0" fill="hold" nodeType="afterEffect">
                                  <p:stCondLst>
                                    <p:cond delay="0"/>
                                  </p:stCondLst>
                                  <p:childTnLst>
                                    <p:animEffect transition="out" filter="dissolve">
                                      <p:cBhvr>
                                        <p:cTn id="156" dur="500"/>
                                        <p:tgtEl>
                                          <p:spTgt spid="7393"/>
                                        </p:tgtEl>
                                      </p:cBhvr>
                                    </p:animEffect>
                                    <p:set>
                                      <p:cBhvr>
                                        <p:cTn id="157" dur="1" fill="hold">
                                          <p:stCondLst>
                                            <p:cond delay="499"/>
                                          </p:stCondLst>
                                        </p:cTn>
                                        <p:tgtEl>
                                          <p:spTgt spid="7393"/>
                                        </p:tgtEl>
                                        <p:attrNameLst>
                                          <p:attrName>style.visibility</p:attrName>
                                        </p:attrNameLst>
                                      </p:cBhvr>
                                      <p:to>
                                        <p:strVal val="hidden"/>
                                      </p:to>
                                    </p:set>
                                  </p:childTnLst>
                                </p:cTn>
                              </p:par>
                            </p:childTnLst>
                          </p:cTn>
                        </p:par>
                        <p:par>
                          <p:cTn id="158" fill="hold" nodeType="afterGroup">
                            <p:stCondLst>
                              <p:cond delay="12000"/>
                            </p:stCondLst>
                            <p:childTnLst>
                              <p:par>
                                <p:cTn id="159" presetID="9" presetClass="entr" presetSubtype="0" fill="hold" nodeType="afterEffect">
                                  <p:stCondLst>
                                    <p:cond delay="0"/>
                                  </p:stCondLst>
                                  <p:childTnLst>
                                    <p:set>
                                      <p:cBhvr>
                                        <p:cTn id="160" dur="1" fill="hold">
                                          <p:stCondLst>
                                            <p:cond delay="0"/>
                                          </p:stCondLst>
                                        </p:cTn>
                                        <p:tgtEl>
                                          <p:spTgt spid="7412"/>
                                        </p:tgtEl>
                                        <p:attrNameLst>
                                          <p:attrName>style.visibility</p:attrName>
                                        </p:attrNameLst>
                                      </p:cBhvr>
                                      <p:to>
                                        <p:strVal val="visible"/>
                                      </p:to>
                                    </p:set>
                                    <p:animEffect transition="in" filter="dissolve">
                                      <p:cBhvr>
                                        <p:cTn id="161" dur="500"/>
                                        <p:tgtEl>
                                          <p:spTgt spid="7412"/>
                                        </p:tgtEl>
                                      </p:cBhvr>
                                    </p:animEffect>
                                  </p:childTnLst>
                                </p:cTn>
                              </p:par>
                            </p:childTnLst>
                          </p:cTn>
                        </p:par>
                        <p:par>
                          <p:cTn id="162" fill="hold" nodeType="afterGroup">
                            <p:stCondLst>
                              <p:cond delay="12500"/>
                            </p:stCondLst>
                            <p:childTnLst>
                              <p:par>
                                <p:cTn id="163" presetID="0" presetClass="path" presetSubtype="0" accel="50000" decel="50000" fill="hold" nodeType="afterEffect">
                                  <p:stCondLst>
                                    <p:cond delay="0"/>
                                  </p:stCondLst>
                                  <p:childTnLst>
                                    <p:animMotion origin="layout" path="M 2.77778E-6 -7.40741E-7 L 0.00052 0.025 " pathEditMode="relative" ptsTypes="AA">
                                      <p:cBhvr>
                                        <p:cTn id="164" dur="2000" fill="hold"/>
                                        <p:tgtEl>
                                          <p:spTgt spid="7301"/>
                                        </p:tgtEl>
                                        <p:attrNameLst>
                                          <p:attrName>ppt_x</p:attrName>
                                          <p:attrName>ppt_y</p:attrName>
                                        </p:attrNameLst>
                                      </p:cBhvr>
                                    </p:animMotion>
                                  </p:childTnLst>
                                </p:cTn>
                              </p:par>
                              <p:par>
                                <p:cTn id="165" presetID="0" presetClass="path" presetSubtype="0" accel="50000" decel="50000" fill="hold" nodeType="withEffect">
                                  <p:stCondLst>
                                    <p:cond delay="0"/>
                                  </p:stCondLst>
                                  <p:childTnLst>
                                    <p:animMotion origin="layout" path="M 3.88889E-6 -1.48148E-6 L -0.00156 0.02778 " pathEditMode="relative" ptsTypes="AA">
                                      <p:cBhvr>
                                        <p:cTn id="166" dur="2000" fill="hold"/>
                                        <p:tgtEl>
                                          <p:spTgt spid="7282"/>
                                        </p:tgtEl>
                                        <p:attrNameLst>
                                          <p:attrName>ppt_x</p:attrName>
                                          <p:attrName>ppt_y</p:attrName>
                                        </p:attrNameLst>
                                      </p:cBhvr>
                                    </p:animMotion>
                                  </p:childTnLst>
                                </p:cTn>
                              </p:par>
                            </p:childTnLst>
                          </p:cTn>
                        </p:par>
                        <p:par>
                          <p:cTn id="167" fill="hold" nodeType="afterGroup">
                            <p:stCondLst>
                              <p:cond delay="14500"/>
                            </p:stCondLst>
                            <p:childTnLst>
                              <p:par>
                                <p:cTn id="168" presetID="0" presetClass="path" presetSubtype="0" accel="50000" decel="50000" fill="hold" nodeType="afterEffect">
                                  <p:stCondLst>
                                    <p:cond delay="0"/>
                                  </p:stCondLst>
                                  <p:childTnLst>
                                    <p:animMotion origin="layout" path="M -8.33333E-7 9.25926E-6 L -0.00052 0.04445 " pathEditMode="relative" ptsTypes="AA">
                                      <p:cBhvr>
                                        <p:cTn id="169" dur="2000" fill="hold"/>
                                        <p:tgtEl>
                                          <p:spTgt spid="7296"/>
                                        </p:tgtEl>
                                        <p:attrNameLst>
                                          <p:attrName>ppt_x</p:attrName>
                                          <p:attrName>ppt_y</p:attrName>
                                        </p:attrNameLst>
                                      </p:cBhvr>
                                    </p:animMotion>
                                  </p:childTnLst>
                                </p:cTn>
                              </p:par>
                              <p:par>
                                <p:cTn id="170" presetID="0" presetClass="path" presetSubtype="0" accel="50000" decel="50000" fill="hold" nodeType="withEffect">
                                  <p:stCondLst>
                                    <p:cond delay="0"/>
                                  </p:stCondLst>
                                  <p:childTnLst>
                                    <p:animMotion origin="layout" path="M -1.66667E-6 -1.85185E-6 L 0.00018 0.04792 " pathEditMode="relative" ptsTypes="AA">
                                      <p:cBhvr>
                                        <p:cTn id="171" dur="2000" fill="hold"/>
                                        <p:tgtEl>
                                          <p:spTgt spid="7289"/>
                                        </p:tgtEl>
                                        <p:attrNameLst>
                                          <p:attrName>ppt_x</p:attrName>
                                          <p:attrName>ppt_y</p:attrName>
                                        </p:attrNameLst>
                                      </p:cBhvr>
                                    </p:animMotion>
                                  </p:childTnLst>
                                </p:cTn>
                              </p:par>
                            </p:childTnLst>
                          </p:cTn>
                        </p:par>
                      </p:childTnLst>
                    </p:cTn>
                  </p:par>
                  <p:par>
                    <p:cTn id="172" fill="hold" nodeType="clickPar">
                      <p:stCondLst>
                        <p:cond delay="indefinite"/>
                      </p:stCondLst>
                      <p:childTnLst>
                        <p:par>
                          <p:cTn id="173" fill="hold" nodeType="withGroup">
                            <p:stCondLst>
                              <p:cond delay="0"/>
                            </p:stCondLst>
                            <p:childTnLst>
                              <p:par>
                                <p:cTn id="174" presetID="9" presetClass="exit" presetSubtype="0" fill="hold" nodeType="clickEffect">
                                  <p:stCondLst>
                                    <p:cond delay="0"/>
                                  </p:stCondLst>
                                  <p:childTnLst>
                                    <p:animEffect transition="out" filter="dissolve">
                                      <p:cBhvr>
                                        <p:cTn id="175" dur="500"/>
                                        <p:tgtEl>
                                          <p:spTgt spid="7327"/>
                                        </p:tgtEl>
                                      </p:cBhvr>
                                    </p:animEffect>
                                    <p:set>
                                      <p:cBhvr>
                                        <p:cTn id="176" dur="1" fill="hold">
                                          <p:stCondLst>
                                            <p:cond delay="499"/>
                                          </p:stCondLst>
                                        </p:cTn>
                                        <p:tgtEl>
                                          <p:spTgt spid="7327"/>
                                        </p:tgtEl>
                                        <p:attrNameLst>
                                          <p:attrName>style.visibility</p:attrName>
                                        </p:attrNameLst>
                                      </p:cBhvr>
                                      <p:to>
                                        <p:strVal val="hidden"/>
                                      </p:to>
                                    </p:set>
                                  </p:childTnLst>
                                </p:cTn>
                              </p:par>
                            </p:childTnLst>
                          </p:cTn>
                        </p:par>
                        <p:par>
                          <p:cTn id="177" fill="hold" nodeType="afterGroup">
                            <p:stCondLst>
                              <p:cond delay="500"/>
                            </p:stCondLst>
                            <p:childTnLst>
                              <p:par>
                                <p:cTn id="178" presetID="9" presetClass="exit" presetSubtype="0" fill="hold" nodeType="afterEffect">
                                  <p:stCondLst>
                                    <p:cond delay="0"/>
                                  </p:stCondLst>
                                  <p:childTnLst>
                                    <p:animEffect transition="out" filter="dissolve">
                                      <p:cBhvr>
                                        <p:cTn id="179" dur="500"/>
                                        <p:tgtEl>
                                          <p:spTgt spid="7338"/>
                                        </p:tgtEl>
                                      </p:cBhvr>
                                    </p:animEffect>
                                    <p:set>
                                      <p:cBhvr>
                                        <p:cTn id="180" dur="1" fill="hold">
                                          <p:stCondLst>
                                            <p:cond delay="499"/>
                                          </p:stCondLst>
                                        </p:cTn>
                                        <p:tgtEl>
                                          <p:spTgt spid="7338"/>
                                        </p:tgtEl>
                                        <p:attrNameLst>
                                          <p:attrName>style.visibility</p:attrName>
                                        </p:attrNameLst>
                                      </p:cBhvr>
                                      <p:to>
                                        <p:strVal val="hidden"/>
                                      </p:to>
                                    </p:set>
                                  </p:childTnLst>
                                </p:cTn>
                              </p:par>
                            </p:childTnLst>
                          </p:cTn>
                        </p:par>
                        <p:par>
                          <p:cTn id="181" fill="hold" nodeType="afterGroup">
                            <p:stCondLst>
                              <p:cond delay="1000"/>
                            </p:stCondLst>
                            <p:childTnLst>
                              <p:par>
                                <p:cTn id="182" presetID="9" presetClass="exit" presetSubtype="0" fill="hold" nodeType="afterEffect">
                                  <p:stCondLst>
                                    <p:cond delay="0"/>
                                  </p:stCondLst>
                                  <p:childTnLst>
                                    <p:animEffect transition="out" filter="dissolve">
                                      <p:cBhvr>
                                        <p:cTn id="183" dur="500"/>
                                        <p:tgtEl>
                                          <p:spTgt spid="7366"/>
                                        </p:tgtEl>
                                      </p:cBhvr>
                                    </p:animEffect>
                                    <p:set>
                                      <p:cBhvr>
                                        <p:cTn id="184" dur="1" fill="hold">
                                          <p:stCondLst>
                                            <p:cond delay="499"/>
                                          </p:stCondLst>
                                        </p:cTn>
                                        <p:tgtEl>
                                          <p:spTgt spid="7366"/>
                                        </p:tgtEl>
                                        <p:attrNameLst>
                                          <p:attrName>style.visibility</p:attrName>
                                        </p:attrNameLst>
                                      </p:cBhvr>
                                      <p:to>
                                        <p:strVal val="hidden"/>
                                      </p:to>
                                    </p:set>
                                  </p:childTnLst>
                                </p:cTn>
                              </p:par>
                            </p:childTnLst>
                          </p:cTn>
                        </p:par>
                        <p:par>
                          <p:cTn id="185" fill="hold" nodeType="afterGroup">
                            <p:stCondLst>
                              <p:cond delay="1500"/>
                            </p:stCondLst>
                            <p:childTnLst>
                              <p:par>
                                <p:cTn id="186" presetID="9" presetClass="exit" presetSubtype="0" fill="hold" nodeType="afterEffect">
                                  <p:stCondLst>
                                    <p:cond delay="0"/>
                                  </p:stCondLst>
                                  <p:childTnLst>
                                    <p:animEffect transition="out" filter="dissolve">
                                      <p:cBhvr>
                                        <p:cTn id="187" dur="500"/>
                                        <p:tgtEl>
                                          <p:spTgt spid="7357"/>
                                        </p:tgtEl>
                                      </p:cBhvr>
                                    </p:animEffect>
                                    <p:set>
                                      <p:cBhvr>
                                        <p:cTn id="188" dur="1" fill="hold">
                                          <p:stCondLst>
                                            <p:cond delay="499"/>
                                          </p:stCondLst>
                                        </p:cTn>
                                        <p:tgtEl>
                                          <p:spTgt spid="7357"/>
                                        </p:tgtEl>
                                        <p:attrNameLst>
                                          <p:attrName>style.visibility</p:attrName>
                                        </p:attrNameLst>
                                      </p:cBhvr>
                                      <p:to>
                                        <p:strVal val="hidden"/>
                                      </p:to>
                                    </p:set>
                                  </p:childTnLst>
                                </p:cTn>
                              </p:par>
                            </p:childTnLst>
                          </p:cTn>
                        </p:par>
                        <p:par>
                          <p:cTn id="189" fill="hold" nodeType="afterGroup">
                            <p:stCondLst>
                              <p:cond delay="2000"/>
                            </p:stCondLst>
                            <p:childTnLst>
                              <p:par>
                                <p:cTn id="190" presetID="9" presetClass="exit" presetSubtype="0" fill="hold" nodeType="afterEffect">
                                  <p:stCondLst>
                                    <p:cond delay="0"/>
                                  </p:stCondLst>
                                  <p:childTnLst>
                                    <p:animEffect transition="out" filter="dissolve">
                                      <p:cBhvr>
                                        <p:cTn id="191" dur="500"/>
                                        <p:tgtEl>
                                          <p:spTgt spid="7348"/>
                                        </p:tgtEl>
                                      </p:cBhvr>
                                    </p:animEffect>
                                    <p:set>
                                      <p:cBhvr>
                                        <p:cTn id="192" dur="1" fill="hold">
                                          <p:stCondLst>
                                            <p:cond delay="499"/>
                                          </p:stCondLst>
                                        </p:cTn>
                                        <p:tgtEl>
                                          <p:spTgt spid="7348"/>
                                        </p:tgtEl>
                                        <p:attrNameLst>
                                          <p:attrName>style.visibility</p:attrName>
                                        </p:attrNameLst>
                                      </p:cBhvr>
                                      <p:to>
                                        <p:strVal val="hidden"/>
                                      </p:to>
                                    </p:set>
                                  </p:childTnLst>
                                </p:cTn>
                              </p:par>
                            </p:childTnLst>
                          </p:cTn>
                        </p:par>
                        <p:par>
                          <p:cTn id="193" fill="hold" nodeType="afterGroup">
                            <p:stCondLst>
                              <p:cond delay="2500"/>
                            </p:stCondLst>
                            <p:childTnLst>
                              <p:par>
                                <p:cTn id="194" presetID="9" presetClass="exit" presetSubtype="0" fill="hold" nodeType="afterEffect">
                                  <p:stCondLst>
                                    <p:cond delay="0"/>
                                  </p:stCondLst>
                                  <p:childTnLst>
                                    <p:animEffect transition="out" filter="dissolve">
                                      <p:cBhvr>
                                        <p:cTn id="195" dur="500"/>
                                        <p:tgtEl>
                                          <p:spTgt spid="7333"/>
                                        </p:tgtEl>
                                      </p:cBhvr>
                                    </p:animEffect>
                                    <p:set>
                                      <p:cBhvr>
                                        <p:cTn id="196" dur="1" fill="hold">
                                          <p:stCondLst>
                                            <p:cond delay="499"/>
                                          </p:stCondLst>
                                        </p:cTn>
                                        <p:tgtEl>
                                          <p:spTgt spid="7333"/>
                                        </p:tgtEl>
                                        <p:attrNameLst>
                                          <p:attrName>style.visibility</p:attrName>
                                        </p:attrNameLst>
                                      </p:cBhvr>
                                      <p:to>
                                        <p:strVal val="hidden"/>
                                      </p:to>
                                    </p:set>
                                  </p:childTnLst>
                                </p:cTn>
                              </p:par>
                            </p:childTnLst>
                          </p:cTn>
                        </p:par>
                        <p:par>
                          <p:cTn id="197" fill="hold" nodeType="afterGroup">
                            <p:stCondLst>
                              <p:cond delay="3000"/>
                            </p:stCondLst>
                            <p:childTnLst>
                              <p:par>
                                <p:cTn id="198" presetID="9" presetClass="exit" presetSubtype="0" fill="hold" nodeType="afterEffect">
                                  <p:stCondLst>
                                    <p:cond delay="0"/>
                                  </p:stCondLst>
                                  <p:childTnLst>
                                    <p:animEffect transition="out" filter="dissolve">
                                      <p:cBhvr>
                                        <p:cTn id="199" dur="500"/>
                                        <p:tgtEl>
                                          <p:spTgt spid="7317"/>
                                        </p:tgtEl>
                                      </p:cBhvr>
                                    </p:animEffect>
                                    <p:set>
                                      <p:cBhvr>
                                        <p:cTn id="200" dur="1" fill="hold">
                                          <p:stCondLst>
                                            <p:cond delay="499"/>
                                          </p:stCondLst>
                                        </p:cTn>
                                        <p:tgtEl>
                                          <p:spTgt spid="7317"/>
                                        </p:tgtEl>
                                        <p:attrNameLst>
                                          <p:attrName>style.visibility</p:attrName>
                                        </p:attrNameLst>
                                      </p:cBhvr>
                                      <p:to>
                                        <p:strVal val="hidden"/>
                                      </p:to>
                                    </p:set>
                                  </p:childTnLst>
                                </p:cTn>
                              </p:par>
                            </p:childTnLst>
                          </p:cTn>
                        </p:par>
                        <p:par>
                          <p:cTn id="201" fill="hold" nodeType="afterGroup">
                            <p:stCondLst>
                              <p:cond delay="3500"/>
                            </p:stCondLst>
                            <p:childTnLst>
                              <p:par>
                                <p:cTn id="202" presetID="9" presetClass="entr" presetSubtype="0" fill="hold" nodeType="afterEffect">
                                  <p:stCondLst>
                                    <p:cond delay="0"/>
                                  </p:stCondLst>
                                  <p:childTnLst>
                                    <p:set>
                                      <p:cBhvr>
                                        <p:cTn id="203" dur="1" fill="hold">
                                          <p:stCondLst>
                                            <p:cond delay="0"/>
                                          </p:stCondLst>
                                        </p:cTn>
                                        <p:tgtEl>
                                          <p:spTgt spid="7468"/>
                                        </p:tgtEl>
                                        <p:attrNameLst>
                                          <p:attrName>style.visibility</p:attrName>
                                        </p:attrNameLst>
                                      </p:cBhvr>
                                      <p:to>
                                        <p:strVal val="visible"/>
                                      </p:to>
                                    </p:set>
                                    <p:animEffect transition="in" filter="dissolve">
                                      <p:cBhvr>
                                        <p:cTn id="204" dur="500"/>
                                        <p:tgtEl>
                                          <p:spTgt spid="7468"/>
                                        </p:tgtEl>
                                      </p:cBhvr>
                                    </p:animEffect>
                                  </p:childTnLst>
                                </p:cTn>
                              </p:par>
                              <p:par>
                                <p:cTn id="205" presetID="9" presetClass="entr" presetSubtype="0" fill="hold" nodeType="withEffect">
                                  <p:stCondLst>
                                    <p:cond delay="0"/>
                                  </p:stCondLst>
                                  <p:childTnLst>
                                    <p:set>
                                      <p:cBhvr>
                                        <p:cTn id="206" dur="1" fill="hold">
                                          <p:stCondLst>
                                            <p:cond delay="0"/>
                                          </p:stCondLst>
                                        </p:cTn>
                                        <p:tgtEl>
                                          <p:spTgt spid="7474"/>
                                        </p:tgtEl>
                                        <p:attrNameLst>
                                          <p:attrName>style.visibility</p:attrName>
                                        </p:attrNameLst>
                                      </p:cBhvr>
                                      <p:to>
                                        <p:strVal val="visible"/>
                                      </p:to>
                                    </p:set>
                                    <p:animEffect transition="in" filter="dissolve">
                                      <p:cBhvr>
                                        <p:cTn id="207" dur="500"/>
                                        <p:tgtEl>
                                          <p:spTgt spid="7474"/>
                                        </p:tgtEl>
                                      </p:cBhvr>
                                    </p:animEffect>
                                  </p:childTnLst>
                                </p:cTn>
                              </p:par>
                              <p:par>
                                <p:cTn id="208" presetID="9" presetClass="entr" presetSubtype="0" fill="hold" nodeType="withEffect">
                                  <p:stCondLst>
                                    <p:cond delay="0"/>
                                  </p:stCondLst>
                                  <p:childTnLst>
                                    <p:set>
                                      <p:cBhvr>
                                        <p:cTn id="209" dur="1" fill="hold">
                                          <p:stCondLst>
                                            <p:cond delay="0"/>
                                          </p:stCondLst>
                                        </p:cTn>
                                        <p:tgtEl>
                                          <p:spTgt spid="7499"/>
                                        </p:tgtEl>
                                        <p:attrNameLst>
                                          <p:attrName>style.visibility</p:attrName>
                                        </p:attrNameLst>
                                      </p:cBhvr>
                                      <p:to>
                                        <p:strVal val="visible"/>
                                      </p:to>
                                    </p:set>
                                    <p:animEffect transition="in" filter="dissolve">
                                      <p:cBhvr>
                                        <p:cTn id="210" dur="500"/>
                                        <p:tgtEl>
                                          <p:spTgt spid="7499"/>
                                        </p:tgtEl>
                                      </p:cBhvr>
                                    </p:animEffect>
                                  </p:childTnLst>
                                </p:cTn>
                              </p:par>
                            </p:childTnLst>
                          </p:cTn>
                        </p:par>
                        <p:par>
                          <p:cTn id="211" fill="hold" nodeType="afterGroup">
                            <p:stCondLst>
                              <p:cond delay="4000"/>
                            </p:stCondLst>
                            <p:childTnLst>
                              <p:par>
                                <p:cTn id="212" presetID="1" presetClass="entr" presetSubtype="0" fill="hold" grpId="0" nodeType="afterEffect">
                                  <p:stCondLst>
                                    <p:cond delay="0"/>
                                  </p:stCondLst>
                                  <p:childTnLst>
                                    <p:set>
                                      <p:cBhvr>
                                        <p:cTn id="213" dur="1" fill="hold">
                                          <p:stCondLst>
                                            <p:cond delay="0"/>
                                          </p:stCondLst>
                                        </p:cTn>
                                        <p:tgtEl>
                                          <p:spTgt spid="7480"/>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3" name="explode.wav"/>
                                        </p:tgtEl>
                                      </p:cMediaNode>
                                    </p:audio>
                                  </p:subTnLst>
                                </p:cTn>
                              </p:par>
                              <p:par>
                                <p:cTn id="214" presetID="3" presetClass="exit" presetSubtype="10" fill="hold" grpId="1" nodeType="withEffect">
                                  <p:stCondLst>
                                    <p:cond delay="0"/>
                                  </p:stCondLst>
                                  <p:childTnLst>
                                    <p:animEffect transition="out" filter="blinds(horizontal)">
                                      <p:cBhvr>
                                        <p:cTn id="215" dur="500"/>
                                        <p:tgtEl>
                                          <p:spTgt spid="7480"/>
                                        </p:tgtEl>
                                      </p:cBhvr>
                                    </p:animEffect>
                                    <p:set>
                                      <p:cBhvr>
                                        <p:cTn id="216" dur="1" fill="hold">
                                          <p:stCondLst>
                                            <p:cond delay="499"/>
                                          </p:stCondLst>
                                        </p:cTn>
                                        <p:tgtEl>
                                          <p:spTgt spid="7480"/>
                                        </p:tgtEl>
                                        <p:attrNameLst>
                                          <p:attrName>style.visibility</p:attrName>
                                        </p:attrNameLst>
                                      </p:cBhvr>
                                      <p:to>
                                        <p:strVal val="hidden"/>
                                      </p:to>
                                    </p:set>
                                  </p:childTnLst>
                                </p:cTn>
                              </p:par>
                            </p:childTnLst>
                          </p:cTn>
                        </p:par>
                        <p:par>
                          <p:cTn id="217" fill="hold" nodeType="afterGroup">
                            <p:stCondLst>
                              <p:cond delay="4500"/>
                            </p:stCondLst>
                            <p:childTnLst>
                              <p:par>
                                <p:cTn id="218" presetID="9" presetClass="entr" presetSubtype="0" fill="hold" nodeType="afterEffect">
                                  <p:stCondLst>
                                    <p:cond delay="0"/>
                                  </p:stCondLst>
                                  <p:childTnLst>
                                    <p:set>
                                      <p:cBhvr>
                                        <p:cTn id="219" dur="1" fill="hold">
                                          <p:stCondLst>
                                            <p:cond delay="0"/>
                                          </p:stCondLst>
                                        </p:cTn>
                                        <p:tgtEl>
                                          <p:spTgt spid="7436"/>
                                        </p:tgtEl>
                                        <p:attrNameLst>
                                          <p:attrName>style.visibility</p:attrName>
                                        </p:attrNameLst>
                                      </p:cBhvr>
                                      <p:to>
                                        <p:strVal val="visible"/>
                                      </p:to>
                                    </p:set>
                                    <p:animEffect transition="in" filter="dissolve">
                                      <p:cBhvr>
                                        <p:cTn id="220" dur="500"/>
                                        <p:tgtEl>
                                          <p:spTgt spid="7436"/>
                                        </p:tgtEl>
                                      </p:cBhvr>
                                    </p:animEffect>
                                  </p:childTnLst>
                                </p:cTn>
                              </p:par>
                            </p:childTnLst>
                          </p:cTn>
                        </p:par>
                        <p:par>
                          <p:cTn id="221" fill="hold" nodeType="afterGroup">
                            <p:stCondLst>
                              <p:cond delay="5000"/>
                            </p:stCondLst>
                            <p:childTnLst>
                              <p:par>
                                <p:cTn id="222" presetID="9" presetClass="entr" presetSubtype="0" fill="hold" nodeType="afterEffect">
                                  <p:stCondLst>
                                    <p:cond delay="0"/>
                                  </p:stCondLst>
                                  <p:childTnLst>
                                    <p:set>
                                      <p:cBhvr>
                                        <p:cTn id="223" dur="1" fill="hold">
                                          <p:stCondLst>
                                            <p:cond delay="0"/>
                                          </p:stCondLst>
                                        </p:cTn>
                                        <p:tgtEl>
                                          <p:spTgt spid="7464"/>
                                        </p:tgtEl>
                                        <p:attrNameLst>
                                          <p:attrName>style.visibility</p:attrName>
                                        </p:attrNameLst>
                                      </p:cBhvr>
                                      <p:to>
                                        <p:strVal val="visible"/>
                                      </p:to>
                                    </p:set>
                                    <p:animEffect transition="in" filter="dissolve">
                                      <p:cBhvr>
                                        <p:cTn id="224" dur="500"/>
                                        <p:tgtEl>
                                          <p:spTgt spid="7464"/>
                                        </p:tgtEl>
                                      </p:cBhvr>
                                    </p:animEffect>
                                  </p:childTnLst>
                                </p:cTn>
                              </p:par>
                            </p:childTnLst>
                          </p:cTn>
                        </p:par>
                        <p:par>
                          <p:cTn id="225" fill="hold" nodeType="afterGroup">
                            <p:stCondLst>
                              <p:cond delay="5500"/>
                            </p:stCondLst>
                            <p:childTnLst>
                              <p:par>
                                <p:cTn id="226" presetID="1" presetClass="entr" presetSubtype="0" fill="hold" grpId="0" nodeType="afterEffect">
                                  <p:stCondLst>
                                    <p:cond delay="0"/>
                                  </p:stCondLst>
                                  <p:childTnLst>
                                    <p:set>
                                      <p:cBhvr>
                                        <p:cTn id="227" dur="1" fill="hold">
                                          <p:stCondLst>
                                            <p:cond delay="0"/>
                                          </p:stCondLst>
                                        </p:cTn>
                                        <p:tgtEl>
                                          <p:spTgt spid="7481"/>
                                        </p:tgtEl>
                                        <p:attrNameLst>
                                          <p:attrName>style.visibility</p:attrName>
                                        </p:attrNameLst>
                                      </p:cBhvr>
                                      <p:to>
                                        <p:strVal val="visible"/>
                                      </p:to>
                                    </p:set>
                                  </p:childTnLst>
                                  <p:subTnLst>
                                    <p:audio>
                                      <p:cMediaNode>
                                        <p:cTn display="0" masterRel="sameClick">
                                          <p:stCondLst>
                                            <p:cond evt="begin" delay="0">
                                              <p:tn val="226"/>
                                            </p:cond>
                                          </p:stCondLst>
                                          <p:endCondLst>
                                            <p:cond evt="onStopAudio" delay="0">
                                              <p:tgtEl>
                                                <p:sldTgt/>
                                              </p:tgtEl>
                                            </p:cond>
                                          </p:endCondLst>
                                        </p:cTn>
                                        <p:tgtEl>
                                          <p:sndTgt r:embed="rId3" name="explode.wav"/>
                                        </p:tgtEl>
                                      </p:cMediaNode>
                                    </p:audio>
                                  </p:subTnLst>
                                </p:cTn>
                              </p:par>
                              <p:par>
                                <p:cTn id="228" presetID="3" presetClass="exit" presetSubtype="10" fill="hold" grpId="1" nodeType="withEffect">
                                  <p:stCondLst>
                                    <p:cond delay="0"/>
                                  </p:stCondLst>
                                  <p:childTnLst>
                                    <p:animEffect transition="out" filter="blinds(horizontal)">
                                      <p:cBhvr>
                                        <p:cTn id="229" dur="500"/>
                                        <p:tgtEl>
                                          <p:spTgt spid="7481"/>
                                        </p:tgtEl>
                                      </p:cBhvr>
                                    </p:animEffect>
                                    <p:set>
                                      <p:cBhvr>
                                        <p:cTn id="230" dur="1" fill="hold">
                                          <p:stCondLst>
                                            <p:cond delay="499"/>
                                          </p:stCondLst>
                                        </p:cTn>
                                        <p:tgtEl>
                                          <p:spTgt spid="7481"/>
                                        </p:tgtEl>
                                        <p:attrNameLst>
                                          <p:attrName>style.visibility</p:attrName>
                                        </p:attrNameLst>
                                      </p:cBhvr>
                                      <p:to>
                                        <p:strVal val="hidden"/>
                                      </p:to>
                                    </p:set>
                                  </p:childTnLst>
                                </p:cTn>
                              </p:par>
                            </p:childTnLst>
                          </p:cTn>
                        </p:par>
                        <p:par>
                          <p:cTn id="231" fill="hold" nodeType="afterGroup">
                            <p:stCondLst>
                              <p:cond delay="6000"/>
                            </p:stCondLst>
                            <p:childTnLst>
                              <p:par>
                                <p:cTn id="232" presetID="9" presetClass="entr" presetSubtype="0" fill="hold" nodeType="afterEffect">
                                  <p:stCondLst>
                                    <p:cond delay="0"/>
                                  </p:stCondLst>
                                  <p:childTnLst>
                                    <p:set>
                                      <p:cBhvr>
                                        <p:cTn id="233" dur="1" fill="hold">
                                          <p:stCondLst>
                                            <p:cond delay="0"/>
                                          </p:stCondLst>
                                        </p:cTn>
                                        <p:tgtEl>
                                          <p:spTgt spid="7455"/>
                                        </p:tgtEl>
                                        <p:attrNameLst>
                                          <p:attrName>style.visibility</p:attrName>
                                        </p:attrNameLst>
                                      </p:cBhvr>
                                      <p:to>
                                        <p:strVal val="visible"/>
                                      </p:to>
                                    </p:set>
                                    <p:animEffect transition="in" filter="dissolve">
                                      <p:cBhvr>
                                        <p:cTn id="234" dur="500"/>
                                        <p:tgtEl>
                                          <p:spTgt spid="7455"/>
                                        </p:tgtEl>
                                      </p:cBhvr>
                                    </p:animEffect>
                                  </p:childTnLst>
                                </p:cTn>
                              </p:par>
                            </p:childTnLst>
                          </p:cTn>
                        </p:par>
                        <p:par>
                          <p:cTn id="235" fill="hold" nodeType="afterGroup">
                            <p:stCondLst>
                              <p:cond delay="6500"/>
                            </p:stCondLst>
                            <p:childTnLst>
                              <p:par>
                                <p:cTn id="236" presetID="9" presetClass="entr" presetSubtype="0" fill="hold" nodeType="afterEffect">
                                  <p:stCondLst>
                                    <p:cond delay="0"/>
                                  </p:stCondLst>
                                  <p:childTnLst>
                                    <p:set>
                                      <p:cBhvr>
                                        <p:cTn id="237" dur="1" fill="hold">
                                          <p:stCondLst>
                                            <p:cond delay="0"/>
                                          </p:stCondLst>
                                        </p:cTn>
                                        <p:tgtEl>
                                          <p:spTgt spid="7446"/>
                                        </p:tgtEl>
                                        <p:attrNameLst>
                                          <p:attrName>style.visibility</p:attrName>
                                        </p:attrNameLst>
                                      </p:cBhvr>
                                      <p:to>
                                        <p:strVal val="visible"/>
                                      </p:to>
                                    </p:set>
                                    <p:animEffect transition="in" filter="dissolve">
                                      <p:cBhvr>
                                        <p:cTn id="238" dur="500"/>
                                        <p:tgtEl>
                                          <p:spTgt spid="7446"/>
                                        </p:tgtEl>
                                      </p:cBhvr>
                                    </p:animEffect>
                                  </p:childTnLst>
                                </p:cTn>
                              </p:par>
                            </p:childTnLst>
                          </p:cTn>
                        </p:par>
                        <p:par>
                          <p:cTn id="239" fill="hold" nodeType="afterGroup">
                            <p:stCondLst>
                              <p:cond delay="7000"/>
                            </p:stCondLst>
                            <p:childTnLst>
                              <p:par>
                                <p:cTn id="240" presetID="1" presetClass="entr" presetSubtype="0" fill="hold" grpId="0" nodeType="afterEffect">
                                  <p:stCondLst>
                                    <p:cond delay="0"/>
                                  </p:stCondLst>
                                  <p:childTnLst>
                                    <p:set>
                                      <p:cBhvr>
                                        <p:cTn id="241" dur="1" fill="hold">
                                          <p:stCondLst>
                                            <p:cond delay="0"/>
                                          </p:stCondLst>
                                        </p:cTn>
                                        <p:tgtEl>
                                          <p:spTgt spid="7482"/>
                                        </p:tgtEl>
                                        <p:attrNameLst>
                                          <p:attrName>style.visibility</p:attrName>
                                        </p:attrNameLst>
                                      </p:cBhvr>
                                      <p:to>
                                        <p:strVal val="visible"/>
                                      </p:to>
                                    </p:set>
                                  </p:childTnLst>
                                  <p:subTnLst>
                                    <p:audio>
                                      <p:cMediaNode>
                                        <p:cTn display="0" masterRel="sameClick">
                                          <p:stCondLst>
                                            <p:cond evt="begin" delay="0">
                                              <p:tn val="240"/>
                                            </p:cond>
                                          </p:stCondLst>
                                          <p:endCondLst>
                                            <p:cond evt="onStopAudio" delay="0">
                                              <p:tgtEl>
                                                <p:sldTgt/>
                                              </p:tgtEl>
                                            </p:cond>
                                          </p:endCondLst>
                                        </p:cTn>
                                        <p:tgtEl>
                                          <p:sndTgt r:embed="rId3" name="explode.wav"/>
                                        </p:tgtEl>
                                      </p:cMediaNode>
                                    </p:audio>
                                  </p:subTnLst>
                                </p:cTn>
                              </p:par>
                              <p:par>
                                <p:cTn id="242" presetID="3" presetClass="exit" presetSubtype="10" fill="hold" grpId="1" nodeType="withEffect">
                                  <p:stCondLst>
                                    <p:cond delay="0"/>
                                  </p:stCondLst>
                                  <p:childTnLst>
                                    <p:animEffect transition="out" filter="blinds(horizontal)">
                                      <p:cBhvr>
                                        <p:cTn id="243" dur="500"/>
                                        <p:tgtEl>
                                          <p:spTgt spid="7482"/>
                                        </p:tgtEl>
                                      </p:cBhvr>
                                    </p:animEffect>
                                    <p:set>
                                      <p:cBhvr>
                                        <p:cTn id="244" dur="1" fill="hold">
                                          <p:stCondLst>
                                            <p:cond delay="499"/>
                                          </p:stCondLst>
                                        </p:cTn>
                                        <p:tgtEl>
                                          <p:spTgt spid="7482"/>
                                        </p:tgtEl>
                                        <p:attrNameLst>
                                          <p:attrName>style.visibility</p:attrName>
                                        </p:attrNameLst>
                                      </p:cBhvr>
                                      <p:to>
                                        <p:strVal val="hidden"/>
                                      </p:to>
                                    </p:set>
                                  </p:childTnLst>
                                </p:cTn>
                              </p:par>
                            </p:childTnLst>
                          </p:cTn>
                        </p:par>
                        <p:par>
                          <p:cTn id="245" fill="hold" nodeType="afterGroup">
                            <p:stCondLst>
                              <p:cond delay="7500"/>
                            </p:stCondLst>
                            <p:childTnLst>
                              <p:par>
                                <p:cTn id="246" presetID="9" presetClass="entr" presetSubtype="0" fill="hold" nodeType="afterEffect">
                                  <p:stCondLst>
                                    <p:cond delay="0"/>
                                  </p:stCondLst>
                                  <p:childTnLst>
                                    <p:set>
                                      <p:cBhvr>
                                        <p:cTn id="247" dur="1" fill="hold">
                                          <p:stCondLst>
                                            <p:cond delay="0"/>
                                          </p:stCondLst>
                                        </p:cTn>
                                        <p:tgtEl>
                                          <p:spTgt spid="7431"/>
                                        </p:tgtEl>
                                        <p:attrNameLst>
                                          <p:attrName>style.visibility</p:attrName>
                                        </p:attrNameLst>
                                      </p:cBhvr>
                                      <p:to>
                                        <p:strVal val="visible"/>
                                      </p:to>
                                    </p:set>
                                    <p:animEffect transition="in" filter="dissolve">
                                      <p:cBhvr>
                                        <p:cTn id="248" dur="500"/>
                                        <p:tgtEl>
                                          <p:spTgt spid="7431"/>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0" presetClass="path" presetSubtype="0" accel="50000" decel="50000" fill="hold" nodeType="clickEffect">
                                  <p:stCondLst>
                                    <p:cond delay="0"/>
                                  </p:stCondLst>
                                  <p:childTnLst>
                                    <p:animMotion origin="layout" path="M -4.72222E-6 7.77778E-6 L 0.02084 0.11297 L 0.11806 0.17408 " pathEditMode="relative" ptsTypes="AAA">
                                      <p:cBhvr>
                                        <p:cTn id="252" dur="2000" fill="hold"/>
                                        <p:tgtEl>
                                          <p:spTgt spid="7490"/>
                                        </p:tgtEl>
                                        <p:attrNameLst>
                                          <p:attrName>ppt_x</p:attrName>
                                          <p:attrName>ppt_y</p:attrName>
                                        </p:attrNameLst>
                                      </p:cBhvr>
                                    </p:animMotion>
                                  </p:childTnLst>
                                </p:cTn>
                              </p:par>
                            </p:childTnLst>
                          </p:cTn>
                        </p:par>
                        <p:par>
                          <p:cTn id="253" fill="hold" nodeType="afterGroup">
                            <p:stCondLst>
                              <p:cond delay="2000"/>
                            </p:stCondLst>
                            <p:childTnLst>
                              <p:par>
                                <p:cTn id="254" presetID="1" presetClass="entr" presetSubtype="0" fill="hold" grpId="0" nodeType="afterEffect">
                                  <p:stCondLst>
                                    <p:cond delay="0"/>
                                  </p:stCondLst>
                                  <p:childTnLst>
                                    <p:set>
                                      <p:cBhvr>
                                        <p:cTn id="255" dur="1" fill="hold">
                                          <p:stCondLst>
                                            <p:cond delay="0"/>
                                          </p:stCondLst>
                                        </p:cTn>
                                        <p:tgtEl>
                                          <p:spTgt spid="7498"/>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3" name="explode.wav"/>
                                        </p:tgtEl>
                                      </p:cMediaNode>
                                    </p:audio>
                                  </p:subTnLst>
                                </p:cTn>
                              </p:par>
                              <p:par>
                                <p:cTn id="256" presetID="3" presetClass="exit" presetSubtype="10" fill="hold" grpId="1" nodeType="withEffect">
                                  <p:stCondLst>
                                    <p:cond delay="0"/>
                                  </p:stCondLst>
                                  <p:childTnLst>
                                    <p:animEffect transition="out" filter="blinds(horizontal)">
                                      <p:cBhvr>
                                        <p:cTn id="257" dur="500"/>
                                        <p:tgtEl>
                                          <p:spTgt spid="7498"/>
                                        </p:tgtEl>
                                      </p:cBhvr>
                                    </p:animEffect>
                                    <p:set>
                                      <p:cBhvr>
                                        <p:cTn id="258" dur="1" fill="hold">
                                          <p:stCondLst>
                                            <p:cond delay="499"/>
                                          </p:stCondLst>
                                        </p:cTn>
                                        <p:tgtEl>
                                          <p:spTgt spid="7498"/>
                                        </p:tgtEl>
                                        <p:attrNameLst>
                                          <p:attrName>style.visibility</p:attrName>
                                        </p:attrNameLst>
                                      </p:cBhvr>
                                      <p:to>
                                        <p:strVal val="hidden"/>
                                      </p:to>
                                    </p:set>
                                  </p:childTnLst>
                                </p:cTn>
                              </p:par>
                            </p:childTnLst>
                          </p:cTn>
                        </p:par>
                        <p:par>
                          <p:cTn id="259" fill="hold" nodeType="afterGroup">
                            <p:stCondLst>
                              <p:cond delay="2500"/>
                            </p:stCondLst>
                            <p:childTnLst>
                              <p:par>
                                <p:cTn id="260" presetID="0" presetClass="path" presetSubtype="0" accel="50000" decel="50000" fill="hold" nodeType="afterEffect">
                                  <p:stCondLst>
                                    <p:cond delay="0"/>
                                  </p:stCondLst>
                                  <p:childTnLst>
                                    <p:animMotion origin="layout" path="M -7.5E-6 -2.96296E-6 L 0.01874 0.08334 L -0.07153 0.21111 L -0.16042 0.2963 " pathEditMode="relative" ptsTypes="AAAA">
                                      <p:cBhvr>
                                        <p:cTn id="261" dur="2000" fill="hold"/>
                                        <p:tgtEl>
                                          <p:spTgt spid="7431"/>
                                        </p:tgtEl>
                                        <p:attrNameLst>
                                          <p:attrName>ppt_x</p:attrName>
                                          <p:attrName>ppt_y</p:attrName>
                                        </p:attrNameLst>
                                      </p:cBhvr>
                                    </p:animMotion>
                                  </p:childTnLst>
                                </p:cTn>
                              </p:par>
                            </p:childTnLst>
                          </p:cTn>
                        </p:par>
                        <p:par>
                          <p:cTn id="262" fill="hold" nodeType="afterGroup">
                            <p:stCondLst>
                              <p:cond delay="4500"/>
                            </p:stCondLst>
                            <p:childTnLst>
                              <p:par>
                                <p:cTn id="263" presetID="9" presetClass="exit" presetSubtype="0" fill="hold" nodeType="afterEffect">
                                  <p:stCondLst>
                                    <p:cond delay="0"/>
                                  </p:stCondLst>
                                  <p:childTnLst>
                                    <p:animEffect transition="out" filter="dissolve">
                                      <p:cBhvr>
                                        <p:cTn id="264" dur="500"/>
                                        <p:tgtEl>
                                          <p:spTgt spid="7431"/>
                                        </p:tgtEl>
                                      </p:cBhvr>
                                    </p:animEffect>
                                    <p:set>
                                      <p:cBhvr>
                                        <p:cTn id="265" dur="1" fill="hold">
                                          <p:stCondLst>
                                            <p:cond delay="499"/>
                                          </p:stCondLst>
                                        </p:cTn>
                                        <p:tgtEl>
                                          <p:spTgt spid="7431"/>
                                        </p:tgtEl>
                                        <p:attrNameLst>
                                          <p:attrName>style.visibility</p:attrName>
                                        </p:attrNameLst>
                                      </p:cBhvr>
                                      <p:to>
                                        <p:strVal val="hidden"/>
                                      </p:to>
                                    </p:set>
                                  </p:childTnLst>
                                </p:cTn>
                              </p:par>
                            </p:childTnLst>
                          </p:cTn>
                        </p:par>
                      </p:childTnLst>
                    </p:cTn>
                  </p:par>
                  <p:par>
                    <p:cTn id="266" fill="hold" nodeType="clickPar">
                      <p:stCondLst>
                        <p:cond delay="indefinite"/>
                      </p:stCondLst>
                      <p:childTnLst>
                        <p:par>
                          <p:cTn id="267" fill="hold" nodeType="withGroup">
                            <p:stCondLst>
                              <p:cond delay="0"/>
                            </p:stCondLst>
                            <p:childTnLst>
                              <p:par>
                                <p:cTn id="268" presetID="9" presetClass="exit" presetSubtype="0" fill="hold" nodeType="clickEffect">
                                  <p:stCondLst>
                                    <p:cond delay="0"/>
                                  </p:stCondLst>
                                  <p:childTnLst>
                                    <p:animEffect transition="out" filter="dissolve">
                                      <p:cBhvr>
                                        <p:cTn id="269" dur="500"/>
                                        <p:tgtEl>
                                          <p:spTgt spid="7412"/>
                                        </p:tgtEl>
                                      </p:cBhvr>
                                    </p:animEffect>
                                    <p:set>
                                      <p:cBhvr>
                                        <p:cTn id="270" dur="1" fill="hold">
                                          <p:stCondLst>
                                            <p:cond delay="499"/>
                                          </p:stCondLst>
                                        </p:cTn>
                                        <p:tgtEl>
                                          <p:spTgt spid="7412"/>
                                        </p:tgtEl>
                                        <p:attrNameLst>
                                          <p:attrName>style.visibility</p:attrName>
                                        </p:attrNameLst>
                                      </p:cBhvr>
                                      <p:to>
                                        <p:strVal val="hidden"/>
                                      </p:to>
                                    </p:set>
                                  </p:childTnLst>
                                </p:cTn>
                              </p:par>
                            </p:childTnLst>
                          </p:cTn>
                        </p:par>
                        <p:par>
                          <p:cTn id="271" fill="hold" nodeType="afterGroup">
                            <p:stCondLst>
                              <p:cond delay="500"/>
                            </p:stCondLst>
                            <p:childTnLst>
                              <p:par>
                                <p:cTn id="272" presetID="9" presetClass="exit" presetSubtype="0" fill="hold" nodeType="afterEffect">
                                  <p:stCondLst>
                                    <p:cond delay="0"/>
                                  </p:stCondLst>
                                  <p:childTnLst>
                                    <p:animEffect transition="out" filter="dissolve">
                                      <p:cBhvr>
                                        <p:cTn id="273" dur="500"/>
                                        <p:tgtEl>
                                          <p:spTgt spid="7468"/>
                                        </p:tgtEl>
                                      </p:cBhvr>
                                    </p:animEffect>
                                    <p:set>
                                      <p:cBhvr>
                                        <p:cTn id="274" dur="1" fill="hold">
                                          <p:stCondLst>
                                            <p:cond delay="499"/>
                                          </p:stCondLst>
                                        </p:cTn>
                                        <p:tgtEl>
                                          <p:spTgt spid="7468"/>
                                        </p:tgtEl>
                                        <p:attrNameLst>
                                          <p:attrName>style.visibility</p:attrName>
                                        </p:attrNameLst>
                                      </p:cBhvr>
                                      <p:to>
                                        <p:strVal val="hidden"/>
                                      </p:to>
                                    </p:set>
                                  </p:childTnLst>
                                </p:cTn>
                              </p:par>
                            </p:childTnLst>
                          </p:cTn>
                        </p:par>
                        <p:par>
                          <p:cTn id="275" fill="hold" nodeType="afterGroup">
                            <p:stCondLst>
                              <p:cond delay="1000"/>
                            </p:stCondLst>
                            <p:childTnLst>
                              <p:par>
                                <p:cTn id="276" presetID="9" presetClass="entr" presetSubtype="0" fill="hold" nodeType="afterEffect">
                                  <p:stCondLst>
                                    <p:cond delay="0"/>
                                  </p:stCondLst>
                                  <p:childTnLst>
                                    <p:set>
                                      <p:cBhvr>
                                        <p:cTn id="277" dur="1" fill="hold">
                                          <p:stCondLst>
                                            <p:cond delay="0"/>
                                          </p:stCondLst>
                                        </p:cTn>
                                        <p:tgtEl>
                                          <p:spTgt spid="7483"/>
                                        </p:tgtEl>
                                        <p:attrNameLst>
                                          <p:attrName>style.visibility</p:attrName>
                                        </p:attrNameLst>
                                      </p:cBhvr>
                                      <p:to>
                                        <p:strVal val="visible"/>
                                      </p:to>
                                    </p:set>
                                    <p:animEffect transition="in" filter="dissolve">
                                      <p:cBhvr>
                                        <p:cTn id="278" dur="500"/>
                                        <p:tgtEl>
                                          <p:spTgt spid="7483"/>
                                        </p:tgtEl>
                                      </p:cBhvr>
                                    </p:animEffect>
                                  </p:childTnLst>
                                </p:cTn>
                              </p:par>
                            </p:childTnLst>
                          </p:cTn>
                        </p:par>
                        <p:par>
                          <p:cTn id="279" fill="hold" nodeType="afterGroup">
                            <p:stCondLst>
                              <p:cond delay="1500"/>
                            </p:stCondLst>
                            <p:childTnLst>
                              <p:par>
                                <p:cTn id="280" presetID="1" presetClass="entr" presetSubtype="0" fill="hold" grpId="0" nodeType="afterEffect">
                                  <p:stCondLst>
                                    <p:cond delay="0"/>
                                  </p:stCondLst>
                                  <p:childTnLst>
                                    <p:set>
                                      <p:cBhvr>
                                        <p:cTn id="281" dur="1" fill="hold">
                                          <p:stCondLst>
                                            <p:cond delay="0"/>
                                          </p:stCondLst>
                                        </p:cTn>
                                        <p:tgtEl>
                                          <p:spTgt spid="7489"/>
                                        </p:tgtEl>
                                        <p:attrNameLst>
                                          <p:attrName>style.visibility</p:attrName>
                                        </p:attrNameLst>
                                      </p:cBhvr>
                                      <p:to>
                                        <p:strVal val="visible"/>
                                      </p:to>
                                    </p:set>
                                  </p:childTnLst>
                                  <p:subTnLst>
                                    <p:audio>
                                      <p:cMediaNode>
                                        <p:cTn display="0" masterRel="sameClick">
                                          <p:stCondLst>
                                            <p:cond evt="begin" delay="0">
                                              <p:tn val="280"/>
                                            </p:cond>
                                          </p:stCondLst>
                                          <p:endCondLst>
                                            <p:cond evt="onStopAudio" delay="0">
                                              <p:tgtEl>
                                                <p:sldTgt/>
                                              </p:tgtEl>
                                            </p:cond>
                                          </p:endCondLst>
                                        </p:cTn>
                                        <p:tgtEl>
                                          <p:sndTgt r:embed="rId3" name="explode.wav"/>
                                        </p:tgtEl>
                                      </p:cMediaNode>
                                    </p:audio>
                                  </p:subTnLst>
                                </p:cTn>
                              </p:par>
                              <p:par>
                                <p:cTn id="282" presetID="3" presetClass="exit" presetSubtype="10" fill="hold" grpId="1" nodeType="withEffect">
                                  <p:stCondLst>
                                    <p:cond delay="0"/>
                                  </p:stCondLst>
                                  <p:childTnLst>
                                    <p:animEffect transition="out" filter="blinds(horizontal)">
                                      <p:cBhvr>
                                        <p:cTn id="283" dur="500"/>
                                        <p:tgtEl>
                                          <p:spTgt spid="7489"/>
                                        </p:tgtEl>
                                      </p:cBhvr>
                                    </p:animEffect>
                                    <p:set>
                                      <p:cBhvr>
                                        <p:cTn id="284" dur="1" fill="hold">
                                          <p:stCondLst>
                                            <p:cond delay="499"/>
                                          </p:stCondLst>
                                        </p:cTn>
                                        <p:tgtEl>
                                          <p:spTgt spid="7489"/>
                                        </p:tgtEl>
                                        <p:attrNameLst>
                                          <p:attrName>style.visibility</p:attrName>
                                        </p:attrNameLst>
                                      </p:cBhvr>
                                      <p:to>
                                        <p:strVal val="hidden"/>
                                      </p:to>
                                    </p:set>
                                  </p:childTnLst>
                                </p:cTn>
                              </p:par>
                            </p:childTnLst>
                          </p:cTn>
                        </p:par>
                        <p:par>
                          <p:cTn id="285" fill="hold" nodeType="afterGroup">
                            <p:stCondLst>
                              <p:cond delay="2000"/>
                            </p:stCondLst>
                            <p:childTnLst>
                              <p:par>
                                <p:cTn id="286" presetID="0" presetClass="path" presetSubtype="0" accel="50000" decel="50000" fill="hold" nodeType="afterEffect">
                                  <p:stCondLst>
                                    <p:cond delay="0"/>
                                  </p:stCondLst>
                                  <p:childTnLst>
                                    <p:animMotion origin="layout" path="M -8.33333E-6 -1.11111E-6 L 0.01302 -0.04097 L 0.15885 -0.1493 " pathEditMode="relative" ptsTypes="AAA">
                                      <p:cBhvr>
                                        <p:cTn id="287" dur="2000" fill="hold"/>
                                        <p:tgtEl>
                                          <p:spTgt spid="7268"/>
                                        </p:tgtEl>
                                        <p:attrNameLst>
                                          <p:attrName>ppt_x</p:attrName>
                                          <p:attrName>ppt_y</p:attrName>
                                        </p:attrNameLst>
                                      </p:cBhvr>
                                    </p:animMotion>
                                  </p:childTnLst>
                                </p:cTn>
                              </p:par>
                            </p:childTnLst>
                          </p:cTn>
                        </p:par>
                        <p:par>
                          <p:cTn id="288" fill="hold" nodeType="afterGroup">
                            <p:stCondLst>
                              <p:cond delay="4000"/>
                            </p:stCondLst>
                            <p:childTnLst>
                              <p:par>
                                <p:cTn id="289" presetID="9" presetClass="exit" presetSubtype="0" fill="hold" nodeType="afterEffect">
                                  <p:stCondLst>
                                    <p:cond delay="0"/>
                                  </p:stCondLst>
                                  <p:childTnLst>
                                    <p:animEffect transition="out" filter="dissolve">
                                      <p:cBhvr>
                                        <p:cTn id="290" dur="500"/>
                                        <p:tgtEl>
                                          <p:spTgt spid="7268"/>
                                        </p:tgtEl>
                                      </p:cBhvr>
                                    </p:animEffect>
                                    <p:set>
                                      <p:cBhvr>
                                        <p:cTn id="291" dur="1" fill="hold">
                                          <p:stCondLst>
                                            <p:cond delay="499"/>
                                          </p:stCondLst>
                                        </p:cTn>
                                        <p:tgtEl>
                                          <p:spTgt spid="7268"/>
                                        </p:tgtEl>
                                        <p:attrNameLst>
                                          <p:attrName>style.visibility</p:attrName>
                                        </p:attrNameLst>
                                      </p:cBhvr>
                                      <p:to>
                                        <p:strVal val="hidden"/>
                                      </p:to>
                                    </p:set>
                                  </p:childTnLst>
                                </p:cTn>
                              </p:par>
                            </p:childTnLst>
                          </p:cTn>
                        </p:par>
                      </p:childTnLst>
                    </p:cTn>
                  </p:par>
                  <p:par>
                    <p:cTn id="292" fill="hold" nodeType="clickPar">
                      <p:stCondLst>
                        <p:cond delay="indefinite"/>
                      </p:stCondLst>
                      <p:childTnLst>
                        <p:par>
                          <p:cTn id="293" fill="hold" nodeType="withGroup">
                            <p:stCondLst>
                              <p:cond delay="0"/>
                            </p:stCondLst>
                            <p:childTnLst>
                              <p:par>
                                <p:cTn id="294" presetID="9" presetClass="exit" presetSubtype="0" fill="hold" nodeType="clickEffect">
                                  <p:stCondLst>
                                    <p:cond delay="0"/>
                                  </p:stCondLst>
                                  <p:childTnLst>
                                    <p:animEffect transition="out" filter="dissolve">
                                      <p:cBhvr>
                                        <p:cTn id="295" dur="500"/>
                                        <p:tgtEl>
                                          <p:spTgt spid="7275"/>
                                        </p:tgtEl>
                                      </p:cBhvr>
                                    </p:animEffect>
                                    <p:set>
                                      <p:cBhvr>
                                        <p:cTn id="296" dur="1" fill="hold">
                                          <p:stCondLst>
                                            <p:cond delay="499"/>
                                          </p:stCondLst>
                                        </p:cTn>
                                        <p:tgtEl>
                                          <p:spTgt spid="7275"/>
                                        </p:tgtEl>
                                        <p:attrNameLst>
                                          <p:attrName>style.visibility</p:attrName>
                                        </p:attrNameLst>
                                      </p:cBhvr>
                                      <p:to>
                                        <p:strVal val="hidden"/>
                                      </p:to>
                                    </p:set>
                                  </p:childTnLst>
                                </p:cTn>
                              </p:par>
                            </p:childTnLst>
                          </p:cTn>
                        </p:par>
                        <p:par>
                          <p:cTn id="297" fill="hold" nodeType="afterGroup">
                            <p:stCondLst>
                              <p:cond delay="500"/>
                            </p:stCondLst>
                            <p:childTnLst>
                              <p:par>
                                <p:cTn id="298" presetID="9" presetClass="exit" presetSubtype="0" fill="hold" nodeType="afterEffect">
                                  <p:stCondLst>
                                    <p:cond delay="0"/>
                                  </p:stCondLst>
                                  <p:childTnLst>
                                    <p:animEffect transition="out" filter="dissolve">
                                      <p:cBhvr>
                                        <p:cTn id="299" dur="500"/>
                                        <p:tgtEl>
                                          <p:spTgt spid="7282"/>
                                        </p:tgtEl>
                                      </p:cBhvr>
                                    </p:animEffect>
                                    <p:set>
                                      <p:cBhvr>
                                        <p:cTn id="300" dur="1" fill="hold">
                                          <p:stCondLst>
                                            <p:cond delay="499"/>
                                          </p:stCondLst>
                                        </p:cTn>
                                        <p:tgtEl>
                                          <p:spTgt spid="7282"/>
                                        </p:tgtEl>
                                        <p:attrNameLst>
                                          <p:attrName>style.visibility</p:attrName>
                                        </p:attrNameLst>
                                      </p:cBhvr>
                                      <p:to>
                                        <p:strVal val="hidden"/>
                                      </p:to>
                                    </p:set>
                                  </p:childTnLst>
                                </p:cTn>
                              </p:par>
                            </p:childTnLst>
                          </p:cTn>
                        </p:par>
                        <p:par>
                          <p:cTn id="301" fill="hold" nodeType="afterGroup">
                            <p:stCondLst>
                              <p:cond delay="1000"/>
                            </p:stCondLst>
                            <p:childTnLst>
                              <p:par>
                                <p:cTn id="302" presetID="9" presetClass="exit" presetSubtype="0" fill="hold" nodeType="afterEffect">
                                  <p:stCondLst>
                                    <p:cond delay="0"/>
                                  </p:stCondLst>
                                  <p:childTnLst>
                                    <p:animEffect transition="out" filter="dissolve">
                                      <p:cBhvr>
                                        <p:cTn id="303" dur="500"/>
                                        <p:tgtEl>
                                          <p:spTgt spid="7289"/>
                                        </p:tgtEl>
                                      </p:cBhvr>
                                    </p:animEffect>
                                    <p:set>
                                      <p:cBhvr>
                                        <p:cTn id="304" dur="1" fill="hold">
                                          <p:stCondLst>
                                            <p:cond delay="499"/>
                                          </p:stCondLst>
                                        </p:cTn>
                                        <p:tgtEl>
                                          <p:spTgt spid="7289"/>
                                        </p:tgtEl>
                                        <p:attrNameLst>
                                          <p:attrName>style.visibility</p:attrName>
                                        </p:attrNameLst>
                                      </p:cBhvr>
                                      <p:to>
                                        <p:strVal val="hidden"/>
                                      </p:to>
                                    </p:set>
                                  </p:childTnLst>
                                </p:cTn>
                              </p:par>
                            </p:childTnLst>
                          </p:cTn>
                        </p:par>
                        <p:par>
                          <p:cTn id="305" fill="hold" nodeType="afterGroup">
                            <p:stCondLst>
                              <p:cond delay="1500"/>
                            </p:stCondLst>
                            <p:childTnLst>
                              <p:par>
                                <p:cTn id="306" presetID="9" presetClass="exit" presetSubtype="0" fill="hold" nodeType="afterEffect">
                                  <p:stCondLst>
                                    <p:cond delay="0"/>
                                  </p:stCondLst>
                                  <p:childTnLst>
                                    <p:animEffect transition="out" filter="dissolve">
                                      <p:cBhvr>
                                        <p:cTn id="307" dur="500"/>
                                        <p:tgtEl>
                                          <p:spTgt spid="7242"/>
                                        </p:tgtEl>
                                      </p:cBhvr>
                                    </p:animEffect>
                                    <p:set>
                                      <p:cBhvr>
                                        <p:cTn id="308" dur="1" fill="hold">
                                          <p:stCondLst>
                                            <p:cond delay="499"/>
                                          </p:stCondLst>
                                        </p:cTn>
                                        <p:tgtEl>
                                          <p:spTgt spid="7242"/>
                                        </p:tgtEl>
                                        <p:attrNameLst>
                                          <p:attrName>style.visibility</p:attrName>
                                        </p:attrNameLst>
                                      </p:cBhvr>
                                      <p:to>
                                        <p:strVal val="hidden"/>
                                      </p:to>
                                    </p:set>
                                  </p:childTnLst>
                                </p:cTn>
                              </p:par>
                            </p:childTnLst>
                          </p:cTn>
                        </p:par>
                        <p:par>
                          <p:cTn id="309" fill="hold" nodeType="afterGroup">
                            <p:stCondLst>
                              <p:cond delay="2000"/>
                            </p:stCondLst>
                            <p:childTnLst>
                              <p:par>
                                <p:cTn id="310" presetID="9" presetClass="exit" presetSubtype="0" fill="hold" nodeType="afterEffect">
                                  <p:stCondLst>
                                    <p:cond delay="0"/>
                                  </p:stCondLst>
                                  <p:childTnLst>
                                    <p:animEffect transition="out" filter="dissolve">
                                      <p:cBhvr>
                                        <p:cTn id="311" dur="500"/>
                                        <p:tgtEl>
                                          <p:spTgt spid="7296"/>
                                        </p:tgtEl>
                                      </p:cBhvr>
                                    </p:animEffect>
                                    <p:set>
                                      <p:cBhvr>
                                        <p:cTn id="312" dur="1" fill="hold">
                                          <p:stCondLst>
                                            <p:cond delay="499"/>
                                          </p:stCondLst>
                                        </p:cTn>
                                        <p:tgtEl>
                                          <p:spTgt spid="7296"/>
                                        </p:tgtEl>
                                        <p:attrNameLst>
                                          <p:attrName>style.visibility</p:attrName>
                                        </p:attrNameLst>
                                      </p:cBhvr>
                                      <p:to>
                                        <p:strVal val="hidden"/>
                                      </p:to>
                                    </p:set>
                                  </p:childTnLst>
                                </p:cTn>
                              </p:par>
                            </p:childTnLst>
                          </p:cTn>
                        </p:par>
                        <p:par>
                          <p:cTn id="313" fill="hold" nodeType="afterGroup">
                            <p:stCondLst>
                              <p:cond delay="2500"/>
                            </p:stCondLst>
                            <p:childTnLst>
                              <p:par>
                                <p:cTn id="314" presetID="9" presetClass="exit" presetSubtype="0" fill="hold" nodeType="afterEffect">
                                  <p:stCondLst>
                                    <p:cond delay="0"/>
                                  </p:stCondLst>
                                  <p:childTnLst>
                                    <p:animEffect transition="out" filter="dissolve">
                                      <p:cBhvr>
                                        <p:cTn id="315" dur="500"/>
                                        <p:tgtEl>
                                          <p:spTgt spid="7301"/>
                                        </p:tgtEl>
                                      </p:cBhvr>
                                    </p:animEffect>
                                    <p:set>
                                      <p:cBhvr>
                                        <p:cTn id="316" dur="1" fill="hold">
                                          <p:stCondLst>
                                            <p:cond delay="499"/>
                                          </p:stCondLst>
                                        </p:cTn>
                                        <p:tgtEl>
                                          <p:spTgt spid="7301"/>
                                        </p:tgtEl>
                                        <p:attrNameLst>
                                          <p:attrName>style.visibility</p:attrName>
                                        </p:attrNameLst>
                                      </p:cBhvr>
                                      <p:to>
                                        <p:strVal val="hidden"/>
                                      </p:to>
                                    </p:set>
                                  </p:childTnLst>
                                </p:cTn>
                              </p:par>
                            </p:childTnLst>
                          </p:cTn>
                        </p:par>
                        <p:par>
                          <p:cTn id="317" fill="hold" nodeType="afterGroup">
                            <p:stCondLst>
                              <p:cond delay="3000"/>
                            </p:stCondLst>
                            <p:childTnLst>
                              <p:par>
                                <p:cTn id="318" presetID="9" presetClass="exit" presetSubtype="0" fill="hold" nodeType="afterEffect">
                                  <p:stCondLst>
                                    <p:cond delay="0"/>
                                  </p:stCondLst>
                                  <p:childTnLst>
                                    <p:animEffect transition="out" filter="dissolve">
                                      <p:cBhvr>
                                        <p:cTn id="319" dur="500"/>
                                        <p:tgtEl>
                                          <p:spTgt spid="7306"/>
                                        </p:tgtEl>
                                      </p:cBhvr>
                                    </p:animEffect>
                                    <p:set>
                                      <p:cBhvr>
                                        <p:cTn id="320" dur="1" fill="hold">
                                          <p:stCondLst>
                                            <p:cond delay="499"/>
                                          </p:stCondLst>
                                        </p:cTn>
                                        <p:tgtEl>
                                          <p:spTgt spid="7306"/>
                                        </p:tgtEl>
                                        <p:attrNameLst>
                                          <p:attrName>style.visibility</p:attrName>
                                        </p:attrNameLst>
                                      </p:cBhvr>
                                      <p:to>
                                        <p:strVal val="hidden"/>
                                      </p:to>
                                    </p:set>
                                  </p:childTnLst>
                                </p:cTn>
                              </p:par>
                            </p:childTnLst>
                          </p:cTn>
                        </p:par>
                        <p:par>
                          <p:cTn id="321" fill="hold" nodeType="afterGroup">
                            <p:stCondLst>
                              <p:cond delay="3500"/>
                            </p:stCondLst>
                            <p:childTnLst>
                              <p:par>
                                <p:cTn id="322" presetID="9" presetClass="exit" presetSubtype="0" fill="hold" nodeType="afterEffect">
                                  <p:stCondLst>
                                    <p:cond delay="0"/>
                                  </p:stCondLst>
                                  <p:childTnLst>
                                    <p:animEffect transition="out" filter="dissolve">
                                      <p:cBhvr>
                                        <p:cTn id="323" dur="500"/>
                                        <p:tgtEl>
                                          <p:spTgt spid="7311"/>
                                        </p:tgtEl>
                                      </p:cBhvr>
                                    </p:animEffect>
                                    <p:set>
                                      <p:cBhvr>
                                        <p:cTn id="324" dur="1" fill="hold">
                                          <p:stCondLst>
                                            <p:cond delay="499"/>
                                          </p:stCondLst>
                                        </p:cTn>
                                        <p:tgtEl>
                                          <p:spTgt spid="7311"/>
                                        </p:tgtEl>
                                        <p:attrNameLst>
                                          <p:attrName>style.visibility</p:attrName>
                                        </p:attrNameLst>
                                      </p:cBhvr>
                                      <p:to>
                                        <p:strVal val="hidden"/>
                                      </p:to>
                                    </p:set>
                                  </p:childTnLst>
                                </p:cTn>
                              </p:par>
                              <p:par>
                                <p:cTn id="325" presetID="9" presetClass="exit" presetSubtype="0" fill="hold" grpId="0" nodeType="withEffect">
                                  <p:stCondLst>
                                    <p:cond delay="0"/>
                                  </p:stCondLst>
                                  <p:childTnLst>
                                    <p:animEffect transition="out" filter="dissolve">
                                      <p:cBhvr>
                                        <p:cTn id="326" dur="500"/>
                                        <p:tgtEl>
                                          <p:spTgt spid="7316"/>
                                        </p:tgtEl>
                                      </p:cBhvr>
                                    </p:animEffect>
                                    <p:set>
                                      <p:cBhvr>
                                        <p:cTn id="327" dur="1" fill="hold">
                                          <p:stCondLst>
                                            <p:cond delay="499"/>
                                          </p:stCondLst>
                                        </p:cTn>
                                        <p:tgtEl>
                                          <p:spTgt spid="7316"/>
                                        </p:tgtEl>
                                        <p:attrNameLst>
                                          <p:attrName>style.visibility</p:attrName>
                                        </p:attrNameLst>
                                      </p:cBhvr>
                                      <p:to>
                                        <p:strVal val="hidden"/>
                                      </p:to>
                                    </p:set>
                                  </p:childTnLst>
                                </p:cTn>
                              </p:par>
                            </p:childTnLst>
                          </p:cTn>
                        </p:par>
                        <p:par>
                          <p:cTn id="328" fill="hold" nodeType="afterGroup">
                            <p:stCondLst>
                              <p:cond delay="4000"/>
                            </p:stCondLst>
                            <p:childTnLst>
                              <p:par>
                                <p:cTn id="329" presetID="9" presetClass="exit" presetSubtype="0" fill="hold" nodeType="afterEffect">
                                  <p:stCondLst>
                                    <p:cond delay="0"/>
                                  </p:stCondLst>
                                  <p:childTnLst>
                                    <p:animEffect transition="out" filter="dissolve">
                                      <p:cBhvr>
                                        <p:cTn id="330" dur="500"/>
                                        <p:tgtEl>
                                          <p:spTgt spid="7423"/>
                                        </p:tgtEl>
                                      </p:cBhvr>
                                    </p:animEffect>
                                    <p:set>
                                      <p:cBhvr>
                                        <p:cTn id="331" dur="1" fill="hold">
                                          <p:stCondLst>
                                            <p:cond delay="499"/>
                                          </p:stCondLst>
                                        </p:cTn>
                                        <p:tgtEl>
                                          <p:spTgt spid="74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6" grpId="0"/>
      <p:bldP spid="7370" grpId="0" animBg="1"/>
      <p:bldP spid="7370" grpId="1" animBg="1"/>
      <p:bldP spid="7371" grpId="0" animBg="1"/>
      <p:bldP spid="7371" grpId="1" animBg="1"/>
      <p:bldP spid="7372" grpId="0" animBg="1"/>
      <p:bldP spid="7372" grpId="1" animBg="1"/>
      <p:bldP spid="7373" grpId="0" animBg="1"/>
      <p:bldP spid="7373" grpId="1" animBg="1"/>
      <p:bldP spid="7410" grpId="0" animBg="1"/>
      <p:bldP spid="7410" grpId="1" animBg="1"/>
      <p:bldP spid="7411" grpId="0" animBg="1"/>
      <p:bldP spid="7411" grpId="1" animBg="1"/>
      <p:bldP spid="7480" grpId="0" animBg="1"/>
      <p:bldP spid="7480" grpId="1" animBg="1"/>
      <p:bldP spid="7481" grpId="0" animBg="1"/>
      <p:bldP spid="7481" grpId="1" animBg="1"/>
      <p:bldP spid="7482" grpId="0" animBg="1"/>
      <p:bldP spid="7482" grpId="1" animBg="1"/>
      <p:bldP spid="7489" grpId="0" animBg="1"/>
      <p:bldP spid="7489" grpId="1" animBg="1"/>
      <p:bldP spid="7498" grpId="0" animBg="1"/>
      <p:bldP spid="7498" grpId="1"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38" name="Rectangle 218"/>
          <p:cNvSpPr>
            <a:spLocks noChangeArrowheads="1"/>
          </p:cNvSpPr>
          <p:nvPr/>
        </p:nvSpPr>
        <p:spPr bwMode="auto">
          <a:xfrm>
            <a:off x="1981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lstStyle/>
          <a:p>
            <a:pPr fontAlgn="base">
              <a:spcBef>
                <a:spcPct val="0"/>
              </a:spcBef>
              <a:spcAft>
                <a:spcPct val="0"/>
              </a:spcAft>
            </a:pPr>
            <a:endParaRPr lang="en-US" altLang="en-US" sz="1400">
              <a:solidFill>
                <a:srgbClr val="000000"/>
              </a:solidFill>
              <a:latin typeface="Arial" panose="020B0604020202020204" pitchFamily="34" charset="0"/>
            </a:endParaRPr>
          </a:p>
        </p:txBody>
      </p:sp>
      <p:sp>
        <p:nvSpPr>
          <p:cNvPr id="5339" name="Rectangle 219"/>
          <p:cNvSpPr>
            <a:spLocks noChangeArrowheads="1"/>
          </p:cNvSpPr>
          <p:nvPr/>
        </p:nvSpPr>
        <p:spPr bwMode="auto">
          <a:xfrm>
            <a:off x="4648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lstStyle/>
          <a:p>
            <a:pPr algn="ctr" fontAlgn="base">
              <a:spcBef>
                <a:spcPct val="0"/>
              </a:spcBef>
              <a:spcAft>
                <a:spcPct val="0"/>
              </a:spcAft>
            </a:pPr>
            <a:endParaRPr lang="en-US" altLang="en-US" sz="1400">
              <a:solidFill>
                <a:srgbClr val="000000"/>
              </a:solidFill>
              <a:latin typeface="Arial" panose="020B0604020202020204" pitchFamily="34" charset="0"/>
            </a:endParaRPr>
          </a:p>
        </p:txBody>
      </p:sp>
      <p:sp>
        <p:nvSpPr>
          <p:cNvPr id="5340" name="Rectangle 220"/>
          <p:cNvSpPr>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lstStyle/>
          <a:p>
            <a:pPr algn="r" fontAlgn="base">
              <a:spcBef>
                <a:spcPct val="0"/>
              </a:spcBef>
              <a:spcAft>
                <a:spcPct val="0"/>
              </a:spcAft>
            </a:pPr>
            <a:fld id="{0FAE1E97-F3D6-46C5-9EC6-0F528F756EAB}" type="slidenum">
              <a:rPr lang="en-US" altLang="en-US" sz="1400">
                <a:solidFill>
                  <a:srgbClr val="000000"/>
                </a:solidFill>
                <a:latin typeface="Arial" panose="020B0604020202020204" pitchFamily="34" charset="0"/>
              </a:rPr>
              <a:pPr algn="r" fontAlgn="base">
                <a:spcBef>
                  <a:spcPct val="0"/>
                </a:spcBef>
                <a:spcAft>
                  <a:spcPct val="0"/>
                </a:spcAft>
              </a:pPr>
              <a:t>154</a:t>
            </a:fld>
            <a:endParaRPr lang="en-US" altLang="en-US" sz="1400">
              <a:solidFill>
                <a:srgbClr val="000000"/>
              </a:solidFill>
              <a:latin typeface="Arial" panose="020B0604020202020204" pitchFamily="34" charset="0"/>
            </a:endParaRPr>
          </a:p>
        </p:txBody>
      </p:sp>
      <p:sp>
        <p:nvSpPr>
          <p:cNvPr id="5341" name="Rectangle 221"/>
          <p:cNvSpPr>
            <a:spLocks noChangeArrowheads="1"/>
          </p:cNvSpPr>
          <p:nvPr/>
        </p:nvSpPr>
        <p:spPr bwMode="auto">
          <a:xfrm>
            <a:off x="3541714" y="0"/>
            <a:ext cx="5114925" cy="6872288"/>
          </a:xfrm>
          <a:prstGeom prst="rect">
            <a:avLst/>
          </a:prstGeom>
          <a:solidFill>
            <a:srgbClr val="CCFFCC">
              <a:alpha val="49001"/>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nchor="ct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b="1" i="1">
              <a:solidFill>
                <a:srgbClr val="000066"/>
              </a:solidFill>
            </a:endParaRPr>
          </a:p>
        </p:txBody>
      </p:sp>
      <p:sp>
        <p:nvSpPr>
          <p:cNvPr id="5342" name="Freeform 222"/>
          <p:cNvSpPr>
            <a:spLocks/>
          </p:cNvSpPr>
          <p:nvPr/>
        </p:nvSpPr>
        <p:spPr bwMode="auto">
          <a:xfrm>
            <a:off x="3525838" y="1"/>
            <a:ext cx="169862" cy="138113"/>
          </a:xfrm>
          <a:custGeom>
            <a:avLst/>
            <a:gdLst>
              <a:gd name="T0" fmla="*/ 324 w 324"/>
              <a:gd name="T1" fmla="*/ 0 h 348"/>
              <a:gd name="T2" fmla="*/ 168 w 324"/>
              <a:gd name="T3" fmla="*/ 228 h 348"/>
              <a:gd name="T4" fmla="*/ 0 w 324"/>
              <a:gd name="T5" fmla="*/ 348 h 348"/>
            </a:gdLst>
            <a:ahLst/>
            <a:cxnLst>
              <a:cxn ang="0">
                <a:pos x="T0" y="T1"/>
              </a:cxn>
              <a:cxn ang="0">
                <a:pos x="T2" y="T3"/>
              </a:cxn>
              <a:cxn ang="0">
                <a:pos x="T4" y="T5"/>
              </a:cxn>
            </a:cxnLst>
            <a:rect l="0" t="0" r="r" b="b"/>
            <a:pathLst>
              <a:path w="324" h="348">
                <a:moveTo>
                  <a:pt x="324" y="0"/>
                </a:moveTo>
                <a:cubicBezTo>
                  <a:pt x="273" y="85"/>
                  <a:pt x="222" y="170"/>
                  <a:pt x="168" y="228"/>
                </a:cubicBezTo>
                <a:cubicBezTo>
                  <a:pt x="114" y="286"/>
                  <a:pt x="28" y="328"/>
                  <a:pt x="0" y="3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43" name="Freeform 223"/>
          <p:cNvSpPr>
            <a:spLocks/>
          </p:cNvSpPr>
          <p:nvPr/>
        </p:nvSpPr>
        <p:spPr bwMode="auto">
          <a:xfrm>
            <a:off x="3532189" y="4763"/>
            <a:ext cx="434975" cy="309562"/>
          </a:xfrm>
          <a:custGeom>
            <a:avLst/>
            <a:gdLst>
              <a:gd name="T0" fmla="*/ 828 w 828"/>
              <a:gd name="T1" fmla="*/ 0 h 780"/>
              <a:gd name="T2" fmla="*/ 684 w 828"/>
              <a:gd name="T3" fmla="*/ 108 h 780"/>
              <a:gd name="T4" fmla="*/ 588 w 828"/>
              <a:gd name="T5" fmla="*/ 312 h 780"/>
              <a:gd name="T6" fmla="*/ 432 w 828"/>
              <a:gd name="T7" fmla="*/ 480 h 780"/>
              <a:gd name="T8" fmla="*/ 240 w 828"/>
              <a:gd name="T9" fmla="*/ 636 h 780"/>
              <a:gd name="T10" fmla="*/ 0 w 828"/>
              <a:gd name="T11" fmla="*/ 780 h 780"/>
            </a:gdLst>
            <a:ahLst/>
            <a:cxnLst>
              <a:cxn ang="0">
                <a:pos x="T0" y="T1"/>
              </a:cxn>
              <a:cxn ang="0">
                <a:pos x="T2" y="T3"/>
              </a:cxn>
              <a:cxn ang="0">
                <a:pos x="T4" y="T5"/>
              </a:cxn>
              <a:cxn ang="0">
                <a:pos x="T6" y="T7"/>
              </a:cxn>
              <a:cxn ang="0">
                <a:pos x="T8" y="T9"/>
              </a:cxn>
              <a:cxn ang="0">
                <a:pos x="T10" y="T11"/>
              </a:cxn>
            </a:cxnLst>
            <a:rect l="0" t="0" r="r" b="b"/>
            <a:pathLst>
              <a:path w="828" h="780">
                <a:moveTo>
                  <a:pt x="828" y="0"/>
                </a:moveTo>
                <a:cubicBezTo>
                  <a:pt x="776" y="28"/>
                  <a:pt x="724" y="56"/>
                  <a:pt x="684" y="108"/>
                </a:cubicBezTo>
                <a:cubicBezTo>
                  <a:pt x="644" y="160"/>
                  <a:pt x="630" y="250"/>
                  <a:pt x="588" y="312"/>
                </a:cubicBezTo>
                <a:cubicBezTo>
                  <a:pt x="546" y="374"/>
                  <a:pt x="490" y="426"/>
                  <a:pt x="432" y="480"/>
                </a:cubicBezTo>
                <a:cubicBezTo>
                  <a:pt x="374" y="534"/>
                  <a:pt x="312" y="586"/>
                  <a:pt x="240" y="636"/>
                </a:cubicBezTo>
                <a:cubicBezTo>
                  <a:pt x="168" y="686"/>
                  <a:pt x="84" y="733"/>
                  <a:pt x="0" y="78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44" name="Freeform 224"/>
          <p:cNvSpPr>
            <a:spLocks/>
          </p:cNvSpPr>
          <p:nvPr/>
        </p:nvSpPr>
        <p:spPr bwMode="auto">
          <a:xfrm>
            <a:off x="3538539" y="1"/>
            <a:ext cx="573087" cy="473075"/>
          </a:xfrm>
          <a:custGeom>
            <a:avLst/>
            <a:gdLst>
              <a:gd name="T0" fmla="*/ 1092 w 1092"/>
              <a:gd name="T1" fmla="*/ 0 h 1188"/>
              <a:gd name="T2" fmla="*/ 912 w 1092"/>
              <a:gd name="T3" fmla="*/ 132 h 1188"/>
              <a:gd name="T4" fmla="*/ 828 w 1092"/>
              <a:gd name="T5" fmla="*/ 336 h 1188"/>
              <a:gd name="T6" fmla="*/ 768 w 1092"/>
              <a:gd name="T7" fmla="*/ 504 h 1188"/>
              <a:gd name="T8" fmla="*/ 504 w 1092"/>
              <a:gd name="T9" fmla="*/ 768 h 1188"/>
              <a:gd name="T10" fmla="*/ 300 w 1092"/>
              <a:gd name="T11" fmla="*/ 924 h 1188"/>
              <a:gd name="T12" fmla="*/ 96 w 1092"/>
              <a:gd name="T13" fmla="*/ 1080 h 1188"/>
              <a:gd name="T14" fmla="*/ 0 w 1092"/>
              <a:gd name="T15" fmla="*/ 1188 h 1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2" h="1188">
                <a:moveTo>
                  <a:pt x="1092" y="0"/>
                </a:moveTo>
                <a:cubicBezTo>
                  <a:pt x="1024" y="38"/>
                  <a:pt x="956" y="76"/>
                  <a:pt x="912" y="132"/>
                </a:cubicBezTo>
                <a:cubicBezTo>
                  <a:pt x="868" y="188"/>
                  <a:pt x="852" y="274"/>
                  <a:pt x="828" y="336"/>
                </a:cubicBezTo>
                <a:cubicBezTo>
                  <a:pt x="804" y="398"/>
                  <a:pt x="822" y="432"/>
                  <a:pt x="768" y="504"/>
                </a:cubicBezTo>
                <a:cubicBezTo>
                  <a:pt x="714" y="576"/>
                  <a:pt x="582" y="698"/>
                  <a:pt x="504" y="768"/>
                </a:cubicBezTo>
                <a:cubicBezTo>
                  <a:pt x="426" y="838"/>
                  <a:pt x="368" y="872"/>
                  <a:pt x="300" y="924"/>
                </a:cubicBezTo>
                <a:cubicBezTo>
                  <a:pt x="232" y="976"/>
                  <a:pt x="146" y="1036"/>
                  <a:pt x="96" y="1080"/>
                </a:cubicBezTo>
                <a:cubicBezTo>
                  <a:pt x="46" y="1124"/>
                  <a:pt x="23" y="1156"/>
                  <a:pt x="0" y="11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45" name="Freeform 225"/>
          <p:cNvSpPr>
            <a:spLocks/>
          </p:cNvSpPr>
          <p:nvPr/>
        </p:nvSpPr>
        <p:spPr bwMode="auto">
          <a:xfrm>
            <a:off x="3538538" y="9526"/>
            <a:ext cx="749300" cy="658813"/>
          </a:xfrm>
          <a:custGeom>
            <a:avLst/>
            <a:gdLst>
              <a:gd name="T0" fmla="*/ 1428 w 1428"/>
              <a:gd name="T1" fmla="*/ 0 h 1656"/>
              <a:gd name="T2" fmla="*/ 1272 w 1428"/>
              <a:gd name="T3" fmla="*/ 144 h 1656"/>
              <a:gd name="T4" fmla="*/ 1044 w 1428"/>
              <a:gd name="T5" fmla="*/ 468 h 1656"/>
              <a:gd name="T6" fmla="*/ 768 w 1428"/>
              <a:gd name="T7" fmla="*/ 816 h 1656"/>
              <a:gd name="T8" fmla="*/ 612 w 1428"/>
              <a:gd name="T9" fmla="*/ 1008 h 1656"/>
              <a:gd name="T10" fmla="*/ 420 w 1428"/>
              <a:gd name="T11" fmla="*/ 1164 h 1656"/>
              <a:gd name="T12" fmla="*/ 204 w 1428"/>
              <a:gd name="T13" fmla="*/ 1392 h 1656"/>
              <a:gd name="T14" fmla="*/ 96 w 1428"/>
              <a:gd name="T15" fmla="*/ 1524 h 1656"/>
              <a:gd name="T16" fmla="*/ 0 w 1428"/>
              <a:gd name="T17"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8" h="1656">
                <a:moveTo>
                  <a:pt x="1428" y="0"/>
                </a:moveTo>
                <a:cubicBezTo>
                  <a:pt x="1382" y="33"/>
                  <a:pt x="1336" y="66"/>
                  <a:pt x="1272" y="144"/>
                </a:cubicBezTo>
                <a:cubicBezTo>
                  <a:pt x="1208" y="222"/>
                  <a:pt x="1128" y="356"/>
                  <a:pt x="1044" y="468"/>
                </a:cubicBezTo>
                <a:cubicBezTo>
                  <a:pt x="960" y="580"/>
                  <a:pt x="840" y="726"/>
                  <a:pt x="768" y="816"/>
                </a:cubicBezTo>
                <a:cubicBezTo>
                  <a:pt x="696" y="906"/>
                  <a:pt x="670" y="950"/>
                  <a:pt x="612" y="1008"/>
                </a:cubicBezTo>
                <a:cubicBezTo>
                  <a:pt x="554" y="1066"/>
                  <a:pt x="488" y="1100"/>
                  <a:pt x="420" y="1164"/>
                </a:cubicBezTo>
                <a:cubicBezTo>
                  <a:pt x="352" y="1228"/>
                  <a:pt x="258" y="1332"/>
                  <a:pt x="204" y="1392"/>
                </a:cubicBezTo>
                <a:cubicBezTo>
                  <a:pt x="150" y="1452"/>
                  <a:pt x="130" y="1480"/>
                  <a:pt x="96" y="1524"/>
                </a:cubicBezTo>
                <a:cubicBezTo>
                  <a:pt x="62" y="1568"/>
                  <a:pt x="31" y="1612"/>
                  <a:pt x="0" y="16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46" name="Freeform 226"/>
          <p:cNvSpPr>
            <a:spLocks/>
          </p:cNvSpPr>
          <p:nvPr/>
        </p:nvSpPr>
        <p:spPr bwMode="auto">
          <a:xfrm>
            <a:off x="3532188" y="4764"/>
            <a:ext cx="1046162" cy="935037"/>
          </a:xfrm>
          <a:custGeom>
            <a:avLst/>
            <a:gdLst>
              <a:gd name="T0" fmla="*/ 1992 w 1992"/>
              <a:gd name="T1" fmla="*/ 0 h 2352"/>
              <a:gd name="T2" fmla="*/ 1680 w 1992"/>
              <a:gd name="T3" fmla="*/ 192 h 2352"/>
              <a:gd name="T4" fmla="*/ 1464 w 1992"/>
              <a:gd name="T5" fmla="*/ 408 h 2352"/>
              <a:gd name="T6" fmla="*/ 1296 w 1992"/>
              <a:gd name="T7" fmla="*/ 624 h 2352"/>
              <a:gd name="T8" fmla="*/ 1104 w 1992"/>
              <a:gd name="T9" fmla="*/ 864 h 2352"/>
              <a:gd name="T10" fmla="*/ 912 w 1992"/>
              <a:gd name="T11" fmla="*/ 1032 h 2352"/>
              <a:gd name="T12" fmla="*/ 720 w 1992"/>
              <a:gd name="T13" fmla="*/ 1248 h 2352"/>
              <a:gd name="T14" fmla="*/ 528 w 1992"/>
              <a:gd name="T15" fmla="*/ 1392 h 2352"/>
              <a:gd name="T16" fmla="*/ 300 w 1992"/>
              <a:gd name="T17" fmla="*/ 1608 h 2352"/>
              <a:gd name="T18" fmla="*/ 192 w 1992"/>
              <a:gd name="T19" fmla="*/ 1752 h 2352"/>
              <a:gd name="T20" fmla="*/ 84 w 1992"/>
              <a:gd name="T21" fmla="*/ 2052 h 2352"/>
              <a:gd name="T22" fmla="*/ 72 w 1992"/>
              <a:gd name="T23" fmla="*/ 2208 h 2352"/>
              <a:gd name="T24" fmla="*/ 0 w 1992"/>
              <a:gd name="T25" fmla="*/ 2352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2" h="2352">
                <a:moveTo>
                  <a:pt x="1992" y="0"/>
                </a:moveTo>
                <a:cubicBezTo>
                  <a:pt x="1880" y="62"/>
                  <a:pt x="1768" y="124"/>
                  <a:pt x="1680" y="192"/>
                </a:cubicBezTo>
                <a:cubicBezTo>
                  <a:pt x="1592" y="260"/>
                  <a:pt x="1528" y="336"/>
                  <a:pt x="1464" y="408"/>
                </a:cubicBezTo>
                <a:cubicBezTo>
                  <a:pt x="1400" y="480"/>
                  <a:pt x="1356" y="548"/>
                  <a:pt x="1296" y="624"/>
                </a:cubicBezTo>
                <a:cubicBezTo>
                  <a:pt x="1236" y="700"/>
                  <a:pt x="1168" y="796"/>
                  <a:pt x="1104" y="864"/>
                </a:cubicBezTo>
                <a:cubicBezTo>
                  <a:pt x="1040" y="932"/>
                  <a:pt x="976" y="968"/>
                  <a:pt x="912" y="1032"/>
                </a:cubicBezTo>
                <a:cubicBezTo>
                  <a:pt x="848" y="1096"/>
                  <a:pt x="784" y="1188"/>
                  <a:pt x="720" y="1248"/>
                </a:cubicBezTo>
                <a:cubicBezTo>
                  <a:pt x="656" y="1308"/>
                  <a:pt x="598" y="1332"/>
                  <a:pt x="528" y="1392"/>
                </a:cubicBezTo>
                <a:cubicBezTo>
                  <a:pt x="458" y="1452"/>
                  <a:pt x="356" y="1548"/>
                  <a:pt x="300" y="1608"/>
                </a:cubicBezTo>
                <a:cubicBezTo>
                  <a:pt x="244" y="1668"/>
                  <a:pt x="228" y="1678"/>
                  <a:pt x="192" y="1752"/>
                </a:cubicBezTo>
                <a:cubicBezTo>
                  <a:pt x="156" y="1826"/>
                  <a:pt x="104" y="1976"/>
                  <a:pt x="84" y="2052"/>
                </a:cubicBezTo>
                <a:cubicBezTo>
                  <a:pt x="64" y="2128"/>
                  <a:pt x="86" y="2158"/>
                  <a:pt x="72" y="2208"/>
                </a:cubicBezTo>
                <a:cubicBezTo>
                  <a:pt x="58" y="2258"/>
                  <a:pt x="29" y="2305"/>
                  <a:pt x="0" y="23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47" name="Freeform 227"/>
          <p:cNvSpPr>
            <a:spLocks/>
          </p:cNvSpPr>
          <p:nvPr/>
        </p:nvSpPr>
        <p:spPr bwMode="auto">
          <a:xfrm>
            <a:off x="3532189" y="4764"/>
            <a:ext cx="1292225" cy="1241425"/>
          </a:xfrm>
          <a:custGeom>
            <a:avLst/>
            <a:gdLst>
              <a:gd name="T0" fmla="*/ 2460 w 2460"/>
              <a:gd name="T1" fmla="*/ 0 h 3120"/>
              <a:gd name="T2" fmla="*/ 2076 w 2460"/>
              <a:gd name="T3" fmla="*/ 252 h 3120"/>
              <a:gd name="T4" fmla="*/ 1728 w 2460"/>
              <a:gd name="T5" fmla="*/ 564 h 3120"/>
              <a:gd name="T6" fmla="*/ 1584 w 2460"/>
              <a:gd name="T7" fmla="*/ 732 h 3120"/>
              <a:gd name="T8" fmla="*/ 1428 w 2460"/>
              <a:gd name="T9" fmla="*/ 1020 h 3120"/>
              <a:gd name="T10" fmla="*/ 1224 w 2460"/>
              <a:gd name="T11" fmla="*/ 1248 h 3120"/>
              <a:gd name="T12" fmla="*/ 924 w 2460"/>
              <a:gd name="T13" fmla="*/ 1500 h 3120"/>
              <a:gd name="T14" fmla="*/ 588 w 2460"/>
              <a:gd name="T15" fmla="*/ 1740 h 3120"/>
              <a:gd name="T16" fmla="*/ 444 w 2460"/>
              <a:gd name="T17" fmla="*/ 1848 h 3120"/>
              <a:gd name="T18" fmla="*/ 300 w 2460"/>
              <a:gd name="T19" fmla="*/ 2040 h 3120"/>
              <a:gd name="T20" fmla="*/ 252 w 2460"/>
              <a:gd name="T21" fmla="*/ 2388 h 3120"/>
              <a:gd name="T22" fmla="*/ 264 w 2460"/>
              <a:gd name="T23" fmla="*/ 2748 h 3120"/>
              <a:gd name="T24" fmla="*/ 156 w 2460"/>
              <a:gd name="T25" fmla="*/ 3000 h 3120"/>
              <a:gd name="T26" fmla="*/ 0 w 2460"/>
              <a:gd name="T27"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0" h="3120">
                <a:moveTo>
                  <a:pt x="2460" y="0"/>
                </a:moveTo>
                <a:cubicBezTo>
                  <a:pt x="2329" y="79"/>
                  <a:pt x="2198" y="158"/>
                  <a:pt x="2076" y="252"/>
                </a:cubicBezTo>
                <a:cubicBezTo>
                  <a:pt x="1954" y="346"/>
                  <a:pt x="1810" y="484"/>
                  <a:pt x="1728" y="564"/>
                </a:cubicBezTo>
                <a:cubicBezTo>
                  <a:pt x="1646" y="644"/>
                  <a:pt x="1634" y="656"/>
                  <a:pt x="1584" y="732"/>
                </a:cubicBezTo>
                <a:cubicBezTo>
                  <a:pt x="1534" y="808"/>
                  <a:pt x="1488" y="934"/>
                  <a:pt x="1428" y="1020"/>
                </a:cubicBezTo>
                <a:cubicBezTo>
                  <a:pt x="1368" y="1106"/>
                  <a:pt x="1308" y="1168"/>
                  <a:pt x="1224" y="1248"/>
                </a:cubicBezTo>
                <a:cubicBezTo>
                  <a:pt x="1140" y="1328"/>
                  <a:pt x="1030" y="1418"/>
                  <a:pt x="924" y="1500"/>
                </a:cubicBezTo>
                <a:cubicBezTo>
                  <a:pt x="818" y="1582"/>
                  <a:pt x="668" y="1682"/>
                  <a:pt x="588" y="1740"/>
                </a:cubicBezTo>
                <a:cubicBezTo>
                  <a:pt x="508" y="1798"/>
                  <a:pt x="492" y="1798"/>
                  <a:pt x="444" y="1848"/>
                </a:cubicBezTo>
                <a:cubicBezTo>
                  <a:pt x="396" y="1898"/>
                  <a:pt x="332" y="1950"/>
                  <a:pt x="300" y="2040"/>
                </a:cubicBezTo>
                <a:cubicBezTo>
                  <a:pt x="268" y="2130"/>
                  <a:pt x="258" y="2270"/>
                  <a:pt x="252" y="2388"/>
                </a:cubicBezTo>
                <a:cubicBezTo>
                  <a:pt x="246" y="2506"/>
                  <a:pt x="280" y="2646"/>
                  <a:pt x="264" y="2748"/>
                </a:cubicBezTo>
                <a:cubicBezTo>
                  <a:pt x="248" y="2850"/>
                  <a:pt x="200" y="2938"/>
                  <a:pt x="156" y="3000"/>
                </a:cubicBezTo>
                <a:cubicBezTo>
                  <a:pt x="112" y="3062"/>
                  <a:pt x="56" y="3091"/>
                  <a:pt x="0" y="31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48" name="Freeform 228"/>
          <p:cNvSpPr>
            <a:spLocks/>
          </p:cNvSpPr>
          <p:nvPr/>
        </p:nvSpPr>
        <p:spPr bwMode="auto">
          <a:xfrm>
            <a:off x="3544888" y="4764"/>
            <a:ext cx="1695450" cy="1360487"/>
          </a:xfrm>
          <a:custGeom>
            <a:avLst/>
            <a:gdLst>
              <a:gd name="T0" fmla="*/ 3228 w 3228"/>
              <a:gd name="T1" fmla="*/ 0 h 3420"/>
              <a:gd name="T2" fmla="*/ 2904 w 3228"/>
              <a:gd name="T3" fmla="*/ 240 h 3420"/>
              <a:gd name="T4" fmla="*/ 2652 w 3228"/>
              <a:gd name="T5" fmla="*/ 348 h 3420"/>
              <a:gd name="T6" fmla="*/ 2328 w 3228"/>
              <a:gd name="T7" fmla="*/ 504 h 3420"/>
              <a:gd name="T8" fmla="*/ 2040 w 3228"/>
              <a:gd name="T9" fmla="*/ 768 h 3420"/>
              <a:gd name="T10" fmla="*/ 1848 w 3228"/>
              <a:gd name="T11" fmla="*/ 1020 h 3420"/>
              <a:gd name="T12" fmla="*/ 1572 w 3228"/>
              <a:gd name="T13" fmla="*/ 1368 h 3420"/>
              <a:gd name="T14" fmla="*/ 1236 w 3228"/>
              <a:gd name="T15" fmla="*/ 1632 h 3420"/>
              <a:gd name="T16" fmla="*/ 972 w 3228"/>
              <a:gd name="T17" fmla="*/ 1752 h 3420"/>
              <a:gd name="T18" fmla="*/ 768 w 3228"/>
              <a:gd name="T19" fmla="*/ 1968 h 3420"/>
              <a:gd name="T20" fmla="*/ 624 w 3228"/>
              <a:gd name="T21" fmla="*/ 2220 h 3420"/>
              <a:gd name="T22" fmla="*/ 564 w 3228"/>
              <a:gd name="T23" fmla="*/ 2592 h 3420"/>
              <a:gd name="T24" fmla="*/ 516 w 3228"/>
              <a:gd name="T25" fmla="*/ 2928 h 3420"/>
              <a:gd name="T26" fmla="*/ 216 w 3228"/>
              <a:gd name="T27" fmla="*/ 3300 h 3420"/>
              <a:gd name="T28" fmla="*/ 0 w 3228"/>
              <a:gd name="T29" fmla="*/ 3420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8" h="3420">
                <a:moveTo>
                  <a:pt x="3228" y="0"/>
                </a:moveTo>
                <a:cubicBezTo>
                  <a:pt x="3114" y="91"/>
                  <a:pt x="3000" y="182"/>
                  <a:pt x="2904" y="240"/>
                </a:cubicBezTo>
                <a:cubicBezTo>
                  <a:pt x="2808" y="298"/>
                  <a:pt x="2748" y="304"/>
                  <a:pt x="2652" y="348"/>
                </a:cubicBezTo>
                <a:cubicBezTo>
                  <a:pt x="2556" y="392"/>
                  <a:pt x="2430" y="434"/>
                  <a:pt x="2328" y="504"/>
                </a:cubicBezTo>
                <a:cubicBezTo>
                  <a:pt x="2226" y="574"/>
                  <a:pt x="2120" y="682"/>
                  <a:pt x="2040" y="768"/>
                </a:cubicBezTo>
                <a:cubicBezTo>
                  <a:pt x="1960" y="854"/>
                  <a:pt x="1926" y="920"/>
                  <a:pt x="1848" y="1020"/>
                </a:cubicBezTo>
                <a:cubicBezTo>
                  <a:pt x="1770" y="1120"/>
                  <a:pt x="1674" y="1266"/>
                  <a:pt x="1572" y="1368"/>
                </a:cubicBezTo>
                <a:cubicBezTo>
                  <a:pt x="1470" y="1470"/>
                  <a:pt x="1336" y="1568"/>
                  <a:pt x="1236" y="1632"/>
                </a:cubicBezTo>
                <a:cubicBezTo>
                  <a:pt x="1136" y="1696"/>
                  <a:pt x="1050" y="1696"/>
                  <a:pt x="972" y="1752"/>
                </a:cubicBezTo>
                <a:cubicBezTo>
                  <a:pt x="894" y="1808"/>
                  <a:pt x="826" y="1890"/>
                  <a:pt x="768" y="1968"/>
                </a:cubicBezTo>
                <a:cubicBezTo>
                  <a:pt x="710" y="2046"/>
                  <a:pt x="658" y="2116"/>
                  <a:pt x="624" y="2220"/>
                </a:cubicBezTo>
                <a:cubicBezTo>
                  <a:pt x="590" y="2324"/>
                  <a:pt x="582" y="2474"/>
                  <a:pt x="564" y="2592"/>
                </a:cubicBezTo>
                <a:cubicBezTo>
                  <a:pt x="546" y="2710"/>
                  <a:pt x="574" y="2810"/>
                  <a:pt x="516" y="2928"/>
                </a:cubicBezTo>
                <a:cubicBezTo>
                  <a:pt x="458" y="3046"/>
                  <a:pt x="302" y="3218"/>
                  <a:pt x="216" y="3300"/>
                </a:cubicBezTo>
                <a:cubicBezTo>
                  <a:pt x="130" y="3382"/>
                  <a:pt x="65" y="3401"/>
                  <a:pt x="0" y="34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49" name="Freeform 229"/>
          <p:cNvSpPr>
            <a:spLocks/>
          </p:cNvSpPr>
          <p:nvPr/>
        </p:nvSpPr>
        <p:spPr bwMode="auto">
          <a:xfrm>
            <a:off x="3532188" y="4763"/>
            <a:ext cx="1922462" cy="1484312"/>
          </a:xfrm>
          <a:custGeom>
            <a:avLst/>
            <a:gdLst>
              <a:gd name="T0" fmla="*/ 3660 w 3660"/>
              <a:gd name="T1" fmla="*/ 0 h 3732"/>
              <a:gd name="T2" fmla="*/ 3432 w 3660"/>
              <a:gd name="T3" fmla="*/ 420 h 3732"/>
              <a:gd name="T4" fmla="*/ 3288 w 3660"/>
              <a:gd name="T5" fmla="*/ 684 h 3732"/>
              <a:gd name="T6" fmla="*/ 3180 w 3660"/>
              <a:gd name="T7" fmla="*/ 816 h 3732"/>
              <a:gd name="T8" fmla="*/ 3096 w 3660"/>
              <a:gd name="T9" fmla="*/ 732 h 3732"/>
              <a:gd name="T10" fmla="*/ 2976 w 3660"/>
              <a:gd name="T11" fmla="*/ 600 h 3732"/>
              <a:gd name="T12" fmla="*/ 2808 w 3660"/>
              <a:gd name="T13" fmla="*/ 564 h 3732"/>
              <a:gd name="T14" fmla="*/ 2580 w 3660"/>
              <a:gd name="T15" fmla="*/ 720 h 3732"/>
              <a:gd name="T16" fmla="*/ 2364 w 3660"/>
              <a:gd name="T17" fmla="*/ 972 h 3732"/>
              <a:gd name="T18" fmla="*/ 1884 w 3660"/>
              <a:gd name="T19" fmla="*/ 1476 h 3732"/>
              <a:gd name="T20" fmla="*/ 1680 w 3660"/>
              <a:gd name="T21" fmla="*/ 1704 h 3732"/>
              <a:gd name="T22" fmla="*/ 1380 w 3660"/>
              <a:gd name="T23" fmla="*/ 1920 h 3732"/>
              <a:gd name="T24" fmla="*/ 1080 w 3660"/>
              <a:gd name="T25" fmla="*/ 2424 h 3732"/>
              <a:gd name="T26" fmla="*/ 912 w 3660"/>
              <a:gd name="T27" fmla="*/ 2844 h 3732"/>
              <a:gd name="T28" fmla="*/ 636 w 3660"/>
              <a:gd name="T29" fmla="*/ 3312 h 3732"/>
              <a:gd name="T30" fmla="*/ 348 w 3660"/>
              <a:gd name="T31" fmla="*/ 3552 h 3732"/>
              <a:gd name="T32" fmla="*/ 0 w 3660"/>
              <a:gd name="T33" fmla="*/ 3732 h 3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60" h="3732">
                <a:moveTo>
                  <a:pt x="3660" y="0"/>
                </a:moveTo>
                <a:cubicBezTo>
                  <a:pt x="3577" y="153"/>
                  <a:pt x="3494" y="306"/>
                  <a:pt x="3432" y="420"/>
                </a:cubicBezTo>
                <a:cubicBezTo>
                  <a:pt x="3370" y="534"/>
                  <a:pt x="3330" y="618"/>
                  <a:pt x="3288" y="684"/>
                </a:cubicBezTo>
                <a:cubicBezTo>
                  <a:pt x="3246" y="750"/>
                  <a:pt x="3212" y="808"/>
                  <a:pt x="3180" y="816"/>
                </a:cubicBezTo>
                <a:cubicBezTo>
                  <a:pt x="3148" y="824"/>
                  <a:pt x="3130" y="768"/>
                  <a:pt x="3096" y="732"/>
                </a:cubicBezTo>
                <a:cubicBezTo>
                  <a:pt x="3062" y="696"/>
                  <a:pt x="3024" y="628"/>
                  <a:pt x="2976" y="600"/>
                </a:cubicBezTo>
                <a:cubicBezTo>
                  <a:pt x="2928" y="572"/>
                  <a:pt x="2874" y="544"/>
                  <a:pt x="2808" y="564"/>
                </a:cubicBezTo>
                <a:cubicBezTo>
                  <a:pt x="2742" y="584"/>
                  <a:pt x="2654" y="652"/>
                  <a:pt x="2580" y="720"/>
                </a:cubicBezTo>
                <a:cubicBezTo>
                  <a:pt x="2506" y="788"/>
                  <a:pt x="2480" y="846"/>
                  <a:pt x="2364" y="972"/>
                </a:cubicBezTo>
                <a:cubicBezTo>
                  <a:pt x="2248" y="1098"/>
                  <a:pt x="1998" y="1354"/>
                  <a:pt x="1884" y="1476"/>
                </a:cubicBezTo>
                <a:cubicBezTo>
                  <a:pt x="1770" y="1598"/>
                  <a:pt x="1764" y="1630"/>
                  <a:pt x="1680" y="1704"/>
                </a:cubicBezTo>
                <a:cubicBezTo>
                  <a:pt x="1596" y="1778"/>
                  <a:pt x="1480" y="1800"/>
                  <a:pt x="1380" y="1920"/>
                </a:cubicBezTo>
                <a:cubicBezTo>
                  <a:pt x="1280" y="2040"/>
                  <a:pt x="1158" y="2270"/>
                  <a:pt x="1080" y="2424"/>
                </a:cubicBezTo>
                <a:cubicBezTo>
                  <a:pt x="1002" y="2578"/>
                  <a:pt x="986" y="2696"/>
                  <a:pt x="912" y="2844"/>
                </a:cubicBezTo>
                <a:cubicBezTo>
                  <a:pt x="838" y="2992"/>
                  <a:pt x="730" y="3194"/>
                  <a:pt x="636" y="3312"/>
                </a:cubicBezTo>
                <a:cubicBezTo>
                  <a:pt x="542" y="3430"/>
                  <a:pt x="454" y="3482"/>
                  <a:pt x="348" y="3552"/>
                </a:cubicBezTo>
                <a:cubicBezTo>
                  <a:pt x="242" y="3622"/>
                  <a:pt x="121" y="3677"/>
                  <a:pt x="0" y="37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0" name="Freeform 230"/>
          <p:cNvSpPr>
            <a:spLocks/>
          </p:cNvSpPr>
          <p:nvPr/>
        </p:nvSpPr>
        <p:spPr bwMode="auto">
          <a:xfrm>
            <a:off x="3538539" y="1"/>
            <a:ext cx="2092325" cy="1617663"/>
          </a:xfrm>
          <a:custGeom>
            <a:avLst/>
            <a:gdLst>
              <a:gd name="T0" fmla="*/ 3984 w 3984"/>
              <a:gd name="T1" fmla="*/ 0 h 4068"/>
              <a:gd name="T2" fmla="*/ 3936 w 3984"/>
              <a:gd name="T3" fmla="*/ 204 h 4068"/>
              <a:gd name="T4" fmla="*/ 3720 w 3984"/>
              <a:gd name="T5" fmla="*/ 408 h 4068"/>
              <a:gd name="T6" fmla="*/ 3552 w 3984"/>
              <a:gd name="T7" fmla="*/ 660 h 4068"/>
              <a:gd name="T8" fmla="*/ 3444 w 3984"/>
              <a:gd name="T9" fmla="*/ 828 h 4068"/>
              <a:gd name="T10" fmla="*/ 3372 w 3984"/>
              <a:gd name="T11" fmla="*/ 1068 h 4068"/>
              <a:gd name="T12" fmla="*/ 3324 w 3984"/>
              <a:gd name="T13" fmla="*/ 1224 h 4068"/>
              <a:gd name="T14" fmla="*/ 3276 w 3984"/>
              <a:gd name="T15" fmla="*/ 1332 h 4068"/>
              <a:gd name="T16" fmla="*/ 3192 w 3984"/>
              <a:gd name="T17" fmla="*/ 1176 h 4068"/>
              <a:gd name="T18" fmla="*/ 3192 w 3984"/>
              <a:gd name="T19" fmla="*/ 1068 h 4068"/>
              <a:gd name="T20" fmla="*/ 3120 w 3984"/>
              <a:gd name="T21" fmla="*/ 1020 h 4068"/>
              <a:gd name="T22" fmla="*/ 2856 w 3984"/>
              <a:gd name="T23" fmla="*/ 1068 h 4068"/>
              <a:gd name="T24" fmla="*/ 2544 w 3984"/>
              <a:gd name="T25" fmla="*/ 1284 h 4068"/>
              <a:gd name="T26" fmla="*/ 2208 w 3984"/>
              <a:gd name="T27" fmla="*/ 1560 h 4068"/>
              <a:gd name="T28" fmla="*/ 1836 w 3984"/>
              <a:gd name="T29" fmla="*/ 1884 h 4068"/>
              <a:gd name="T30" fmla="*/ 1548 w 3984"/>
              <a:gd name="T31" fmla="*/ 2196 h 4068"/>
              <a:gd name="T32" fmla="*/ 1284 w 3984"/>
              <a:gd name="T33" fmla="*/ 2712 h 4068"/>
              <a:gd name="T34" fmla="*/ 1020 w 3984"/>
              <a:gd name="T35" fmla="*/ 3156 h 4068"/>
              <a:gd name="T36" fmla="*/ 792 w 3984"/>
              <a:gd name="T37" fmla="*/ 3504 h 4068"/>
              <a:gd name="T38" fmla="*/ 504 w 3984"/>
              <a:gd name="T39" fmla="*/ 3804 h 4068"/>
              <a:gd name="T40" fmla="*/ 180 w 3984"/>
              <a:gd name="T41" fmla="*/ 4008 h 4068"/>
              <a:gd name="T42" fmla="*/ 0 w 3984"/>
              <a:gd name="T43" fmla="*/ 4068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4" h="4068">
                <a:moveTo>
                  <a:pt x="3984" y="0"/>
                </a:moveTo>
                <a:cubicBezTo>
                  <a:pt x="3982" y="68"/>
                  <a:pt x="3980" y="136"/>
                  <a:pt x="3936" y="204"/>
                </a:cubicBezTo>
                <a:cubicBezTo>
                  <a:pt x="3892" y="272"/>
                  <a:pt x="3784" y="332"/>
                  <a:pt x="3720" y="408"/>
                </a:cubicBezTo>
                <a:cubicBezTo>
                  <a:pt x="3656" y="484"/>
                  <a:pt x="3598" y="590"/>
                  <a:pt x="3552" y="660"/>
                </a:cubicBezTo>
                <a:cubicBezTo>
                  <a:pt x="3506" y="730"/>
                  <a:pt x="3474" y="760"/>
                  <a:pt x="3444" y="828"/>
                </a:cubicBezTo>
                <a:cubicBezTo>
                  <a:pt x="3414" y="896"/>
                  <a:pt x="3392" y="1002"/>
                  <a:pt x="3372" y="1068"/>
                </a:cubicBezTo>
                <a:cubicBezTo>
                  <a:pt x="3352" y="1134"/>
                  <a:pt x="3340" y="1180"/>
                  <a:pt x="3324" y="1224"/>
                </a:cubicBezTo>
                <a:cubicBezTo>
                  <a:pt x="3308" y="1268"/>
                  <a:pt x="3298" y="1340"/>
                  <a:pt x="3276" y="1332"/>
                </a:cubicBezTo>
                <a:cubicBezTo>
                  <a:pt x="3254" y="1324"/>
                  <a:pt x="3206" y="1220"/>
                  <a:pt x="3192" y="1176"/>
                </a:cubicBezTo>
                <a:cubicBezTo>
                  <a:pt x="3178" y="1132"/>
                  <a:pt x="3204" y="1094"/>
                  <a:pt x="3192" y="1068"/>
                </a:cubicBezTo>
                <a:cubicBezTo>
                  <a:pt x="3180" y="1042"/>
                  <a:pt x="3176" y="1020"/>
                  <a:pt x="3120" y="1020"/>
                </a:cubicBezTo>
                <a:cubicBezTo>
                  <a:pt x="3064" y="1020"/>
                  <a:pt x="2952" y="1024"/>
                  <a:pt x="2856" y="1068"/>
                </a:cubicBezTo>
                <a:cubicBezTo>
                  <a:pt x="2760" y="1112"/>
                  <a:pt x="2652" y="1202"/>
                  <a:pt x="2544" y="1284"/>
                </a:cubicBezTo>
                <a:cubicBezTo>
                  <a:pt x="2436" y="1366"/>
                  <a:pt x="2326" y="1460"/>
                  <a:pt x="2208" y="1560"/>
                </a:cubicBezTo>
                <a:cubicBezTo>
                  <a:pt x="2090" y="1660"/>
                  <a:pt x="1946" y="1778"/>
                  <a:pt x="1836" y="1884"/>
                </a:cubicBezTo>
                <a:cubicBezTo>
                  <a:pt x="1726" y="1990"/>
                  <a:pt x="1640" y="2058"/>
                  <a:pt x="1548" y="2196"/>
                </a:cubicBezTo>
                <a:cubicBezTo>
                  <a:pt x="1456" y="2334"/>
                  <a:pt x="1372" y="2552"/>
                  <a:pt x="1284" y="2712"/>
                </a:cubicBezTo>
                <a:cubicBezTo>
                  <a:pt x="1196" y="2872"/>
                  <a:pt x="1102" y="3024"/>
                  <a:pt x="1020" y="3156"/>
                </a:cubicBezTo>
                <a:cubicBezTo>
                  <a:pt x="938" y="3288"/>
                  <a:pt x="878" y="3396"/>
                  <a:pt x="792" y="3504"/>
                </a:cubicBezTo>
                <a:cubicBezTo>
                  <a:pt x="706" y="3612"/>
                  <a:pt x="606" y="3720"/>
                  <a:pt x="504" y="3804"/>
                </a:cubicBezTo>
                <a:cubicBezTo>
                  <a:pt x="402" y="3888"/>
                  <a:pt x="264" y="3964"/>
                  <a:pt x="180" y="4008"/>
                </a:cubicBezTo>
                <a:cubicBezTo>
                  <a:pt x="96" y="4052"/>
                  <a:pt x="48" y="4060"/>
                  <a:pt x="0" y="40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1" name="Freeform 231"/>
          <p:cNvSpPr>
            <a:spLocks/>
          </p:cNvSpPr>
          <p:nvPr/>
        </p:nvSpPr>
        <p:spPr bwMode="auto">
          <a:xfrm>
            <a:off x="3525839" y="9526"/>
            <a:ext cx="2408237" cy="1751013"/>
          </a:xfrm>
          <a:custGeom>
            <a:avLst/>
            <a:gdLst>
              <a:gd name="T0" fmla="*/ 4584 w 4584"/>
              <a:gd name="T1" fmla="*/ 0 h 4404"/>
              <a:gd name="T2" fmla="*/ 4440 w 4584"/>
              <a:gd name="T3" fmla="*/ 348 h 4404"/>
              <a:gd name="T4" fmla="*/ 4068 w 4584"/>
              <a:gd name="T5" fmla="*/ 648 h 4404"/>
              <a:gd name="T6" fmla="*/ 3828 w 4584"/>
              <a:gd name="T7" fmla="*/ 876 h 4404"/>
              <a:gd name="T8" fmla="*/ 3624 w 4584"/>
              <a:gd name="T9" fmla="*/ 1080 h 4404"/>
              <a:gd name="T10" fmla="*/ 3480 w 4584"/>
              <a:gd name="T11" fmla="*/ 1452 h 4404"/>
              <a:gd name="T12" fmla="*/ 3456 w 4584"/>
              <a:gd name="T13" fmla="*/ 1596 h 4404"/>
              <a:gd name="T14" fmla="*/ 3276 w 4584"/>
              <a:gd name="T15" fmla="*/ 1596 h 4404"/>
              <a:gd name="T16" fmla="*/ 3192 w 4584"/>
              <a:gd name="T17" fmla="*/ 1512 h 4404"/>
              <a:gd name="T18" fmla="*/ 3096 w 4584"/>
              <a:gd name="T19" fmla="*/ 1500 h 4404"/>
              <a:gd name="T20" fmla="*/ 2868 w 4584"/>
              <a:gd name="T21" fmla="*/ 1572 h 4404"/>
              <a:gd name="T22" fmla="*/ 2472 w 4584"/>
              <a:gd name="T23" fmla="*/ 1932 h 4404"/>
              <a:gd name="T24" fmla="*/ 2184 w 4584"/>
              <a:gd name="T25" fmla="*/ 2220 h 4404"/>
              <a:gd name="T26" fmla="*/ 1944 w 4584"/>
              <a:gd name="T27" fmla="*/ 2448 h 4404"/>
              <a:gd name="T28" fmla="*/ 1704 w 4584"/>
              <a:gd name="T29" fmla="*/ 2724 h 4404"/>
              <a:gd name="T30" fmla="*/ 1452 w 4584"/>
              <a:gd name="T31" fmla="*/ 3132 h 4404"/>
              <a:gd name="T32" fmla="*/ 1176 w 4584"/>
              <a:gd name="T33" fmla="*/ 3540 h 4404"/>
              <a:gd name="T34" fmla="*/ 864 w 4584"/>
              <a:gd name="T35" fmla="*/ 3924 h 4404"/>
              <a:gd name="T36" fmla="*/ 504 w 4584"/>
              <a:gd name="T37" fmla="*/ 4200 h 4404"/>
              <a:gd name="T38" fmla="*/ 192 w 4584"/>
              <a:gd name="T39" fmla="*/ 4356 h 4404"/>
              <a:gd name="T40" fmla="*/ 0 w 4584"/>
              <a:gd name="T41" fmla="*/ 4404 h 4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84" h="4404">
                <a:moveTo>
                  <a:pt x="4584" y="0"/>
                </a:moveTo>
                <a:cubicBezTo>
                  <a:pt x="4555" y="120"/>
                  <a:pt x="4526" y="240"/>
                  <a:pt x="4440" y="348"/>
                </a:cubicBezTo>
                <a:cubicBezTo>
                  <a:pt x="4354" y="456"/>
                  <a:pt x="4170" y="560"/>
                  <a:pt x="4068" y="648"/>
                </a:cubicBezTo>
                <a:cubicBezTo>
                  <a:pt x="3966" y="736"/>
                  <a:pt x="3902" y="804"/>
                  <a:pt x="3828" y="876"/>
                </a:cubicBezTo>
                <a:cubicBezTo>
                  <a:pt x="3754" y="948"/>
                  <a:pt x="3682" y="984"/>
                  <a:pt x="3624" y="1080"/>
                </a:cubicBezTo>
                <a:cubicBezTo>
                  <a:pt x="3566" y="1176"/>
                  <a:pt x="3508" y="1366"/>
                  <a:pt x="3480" y="1452"/>
                </a:cubicBezTo>
                <a:cubicBezTo>
                  <a:pt x="3452" y="1538"/>
                  <a:pt x="3490" y="1572"/>
                  <a:pt x="3456" y="1596"/>
                </a:cubicBezTo>
                <a:cubicBezTo>
                  <a:pt x="3422" y="1620"/>
                  <a:pt x="3320" y="1610"/>
                  <a:pt x="3276" y="1596"/>
                </a:cubicBezTo>
                <a:cubicBezTo>
                  <a:pt x="3232" y="1582"/>
                  <a:pt x="3222" y="1528"/>
                  <a:pt x="3192" y="1512"/>
                </a:cubicBezTo>
                <a:cubicBezTo>
                  <a:pt x="3162" y="1496"/>
                  <a:pt x="3150" y="1490"/>
                  <a:pt x="3096" y="1500"/>
                </a:cubicBezTo>
                <a:cubicBezTo>
                  <a:pt x="3042" y="1510"/>
                  <a:pt x="2972" y="1500"/>
                  <a:pt x="2868" y="1572"/>
                </a:cubicBezTo>
                <a:cubicBezTo>
                  <a:pt x="2764" y="1644"/>
                  <a:pt x="2586" y="1824"/>
                  <a:pt x="2472" y="1932"/>
                </a:cubicBezTo>
                <a:cubicBezTo>
                  <a:pt x="2358" y="2040"/>
                  <a:pt x="2272" y="2134"/>
                  <a:pt x="2184" y="2220"/>
                </a:cubicBezTo>
                <a:cubicBezTo>
                  <a:pt x="2096" y="2306"/>
                  <a:pt x="2024" y="2364"/>
                  <a:pt x="1944" y="2448"/>
                </a:cubicBezTo>
                <a:cubicBezTo>
                  <a:pt x="1864" y="2532"/>
                  <a:pt x="1786" y="2610"/>
                  <a:pt x="1704" y="2724"/>
                </a:cubicBezTo>
                <a:cubicBezTo>
                  <a:pt x="1622" y="2838"/>
                  <a:pt x="1540" y="2996"/>
                  <a:pt x="1452" y="3132"/>
                </a:cubicBezTo>
                <a:cubicBezTo>
                  <a:pt x="1364" y="3268"/>
                  <a:pt x="1274" y="3408"/>
                  <a:pt x="1176" y="3540"/>
                </a:cubicBezTo>
                <a:cubicBezTo>
                  <a:pt x="1078" y="3672"/>
                  <a:pt x="976" y="3814"/>
                  <a:pt x="864" y="3924"/>
                </a:cubicBezTo>
                <a:cubicBezTo>
                  <a:pt x="752" y="4034"/>
                  <a:pt x="616" y="4128"/>
                  <a:pt x="504" y="4200"/>
                </a:cubicBezTo>
                <a:cubicBezTo>
                  <a:pt x="392" y="4272"/>
                  <a:pt x="276" y="4322"/>
                  <a:pt x="192" y="4356"/>
                </a:cubicBezTo>
                <a:cubicBezTo>
                  <a:pt x="108" y="4390"/>
                  <a:pt x="54" y="4397"/>
                  <a:pt x="0" y="44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2" name="Freeform 232"/>
          <p:cNvSpPr>
            <a:spLocks/>
          </p:cNvSpPr>
          <p:nvPr/>
        </p:nvSpPr>
        <p:spPr bwMode="auto">
          <a:xfrm>
            <a:off x="3525838" y="14289"/>
            <a:ext cx="2716212" cy="1870075"/>
          </a:xfrm>
          <a:custGeom>
            <a:avLst/>
            <a:gdLst>
              <a:gd name="T0" fmla="*/ 5172 w 5172"/>
              <a:gd name="T1" fmla="*/ 0 h 4704"/>
              <a:gd name="T2" fmla="*/ 4968 w 5172"/>
              <a:gd name="T3" fmla="*/ 480 h 4704"/>
              <a:gd name="T4" fmla="*/ 4692 w 5172"/>
              <a:gd name="T5" fmla="*/ 840 h 4704"/>
              <a:gd name="T6" fmla="*/ 4236 w 5172"/>
              <a:gd name="T7" fmla="*/ 1056 h 4704"/>
              <a:gd name="T8" fmla="*/ 3876 w 5172"/>
              <a:gd name="T9" fmla="*/ 1284 h 4704"/>
              <a:gd name="T10" fmla="*/ 3636 w 5172"/>
              <a:gd name="T11" fmla="*/ 1620 h 4704"/>
              <a:gd name="T12" fmla="*/ 3552 w 5172"/>
              <a:gd name="T13" fmla="*/ 1860 h 4704"/>
              <a:gd name="T14" fmla="*/ 3288 w 5172"/>
              <a:gd name="T15" fmla="*/ 1884 h 4704"/>
              <a:gd name="T16" fmla="*/ 3156 w 5172"/>
              <a:gd name="T17" fmla="*/ 1944 h 4704"/>
              <a:gd name="T18" fmla="*/ 2760 w 5172"/>
              <a:gd name="T19" fmla="*/ 2328 h 4704"/>
              <a:gd name="T20" fmla="*/ 2460 w 5172"/>
              <a:gd name="T21" fmla="*/ 2724 h 4704"/>
              <a:gd name="T22" fmla="*/ 2172 w 5172"/>
              <a:gd name="T23" fmla="*/ 3012 h 4704"/>
              <a:gd name="T24" fmla="*/ 1932 w 5172"/>
              <a:gd name="T25" fmla="*/ 3288 h 4704"/>
              <a:gd name="T26" fmla="*/ 1608 w 5172"/>
              <a:gd name="T27" fmla="*/ 3600 h 4704"/>
              <a:gd name="T28" fmla="*/ 1416 w 5172"/>
              <a:gd name="T29" fmla="*/ 3804 h 4704"/>
              <a:gd name="T30" fmla="*/ 1128 w 5172"/>
              <a:gd name="T31" fmla="*/ 4068 h 4704"/>
              <a:gd name="T32" fmla="*/ 780 w 5172"/>
              <a:gd name="T33" fmla="*/ 4272 h 4704"/>
              <a:gd name="T34" fmla="*/ 396 w 5172"/>
              <a:gd name="T35" fmla="*/ 4500 h 4704"/>
              <a:gd name="T36" fmla="*/ 0 w 5172"/>
              <a:gd name="T37" fmla="*/ 4704 h 4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72" h="4704">
                <a:moveTo>
                  <a:pt x="5172" y="0"/>
                </a:moveTo>
                <a:cubicBezTo>
                  <a:pt x="5138" y="78"/>
                  <a:pt x="5048" y="340"/>
                  <a:pt x="4968" y="480"/>
                </a:cubicBezTo>
                <a:cubicBezTo>
                  <a:pt x="4888" y="620"/>
                  <a:pt x="4814" y="744"/>
                  <a:pt x="4692" y="840"/>
                </a:cubicBezTo>
                <a:cubicBezTo>
                  <a:pt x="4570" y="936"/>
                  <a:pt x="4372" y="982"/>
                  <a:pt x="4236" y="1056"/>
                </a:cubicBezTo>
                <a:cubicBezTo>
                  <a:pt x="4100" y="1130"/>
                  <a:pt x="3976" y="1190"/>
                  <a:pt x="3876" y="1284"/>
                </a:cubicBezTo>
                <a:cubicBezTo>
                  <a:pt x="3776" y="1378"/>
                  <a:pt x="3690" y="1524"/>
                  <a:pt x="3636" y="1620"/>
                </a:cubicBezTo>
                <a:cubicBezTo>
                  <a:pt x="3582" y="1716"/>
                  <a:pt x="3610" y="1816"/>
                  <a:pt x="3552" y="1860"/>
                </a:cubicBezTo>
                <a:cubicBezTo>
                  <a:pt x="3494" y="1904"/>
                  <a:pt x="3354" y="1870"/>
                  <a:pt x="3288" y="1884"/>
                </a:cubicBezTo>
                <a:cubicBezTo>
                  <a:pt x="3222" y="1898"/>
                  <a:pt x="3244" y="1870"/>
                  <a:pt x="3156" y="1944"/>
                </a:cubicBezTo>
                <a:cubicBezTo>
                  <a:pt x="3068" y="2018"/>
                  <a:pt x="2876" y="2198"/>
                  <a:pt x="2760" y="2328"/>
                </a:cubicBezTo>
                <a:cubicBezTo>
                  <a:pt x="2644" y="2458"/>
                  <a:pt x="2558" y="2610"/>
                  <a:pt x="2460" y="2724"/>
                </a:cubicBezTo>
                <a:cubicBezTo>
                  <a:pt x="2362" y="2838"/>
                  <a:pt x="2260" y="2918"/>
                  <a:pt x="2172" y="3012"/>
                </a:cubicBezTo>
                <a:cubicBezTo>
                  <a:pt x="2084" y="3106"/>
                  <a:pt x="2026" y="3190"/>
                  <a:pt x="1932" y="3288"/>
                </a:cubicBezTo>
                <a:cubicBezTo>
                  <a:pt x="1838" y="3386"/>
                  <a:pt x="1694" y="3514"/>
                  <a:pt x="1608" y="3600"/>
                </a:cubicBezTo>
                <a:cubicBezTo>
                  <a:pt x="1522" y="3686"/>
                  <a:pt x="1496" y="3726"/>
                  <a:pt x="1416" y="3804"/>
                </a:cubicBezTo>
                <a:cubicBezTo>
                  <a:pt x="1336" y="3882"/>
                  <a:pt x="1234" y="3990"/>
                  <a:pt x="1128" y="4068"/>
                </a:cubicBezTo>
                <a:cubicBezTo>
                  <a:pt x="1022" y="4146"/>
                  <a:pt x="902" y="4200"/>
                  <a:pt x="780" y="4272"/>
                </a:cubicBezTo>
                <a:cubicBezTo>
                  <a:pt x="658" y="4344"/>
                  <a:pt x="526" y="4428"/>
                  <a:pt x="396" y="4500"/>
                </a:cubicBezTo>
                <a:cubicBezTo>
                  <a:pt x="266" y="4572"/>
                  <a:pt x="133" y="4638"/>
                  <a:pt x="0" y="47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3" name="Freeform 233"/>
          <p:cNvSpPr>
            <a:spLocks/>
          </p:cNvSpPr>
          <p:nvPr/>
        </p:nvSpPr>
        <p:spPr bwMode="auto">
          <a:xfrm>
            <a:off x="3538538" y="201613"/>
            <a:ext cx="3833812" cy="2303462"/>
          </a:xfrm>
          <a:custGeom>
            <a:avLst/>
            <a:gdLst>
              <a:gd name="T0" fmla="*/ 0 w 7300"/>
              <a:gd name="T1" fmla="*/ 4558 h 5794"/>
              <a:gd name="T2" fmla="*/ 372 w 7300"/>
              <a:gd name="T3" fmla="*/ 4342 h 5794"/>
              <a:gd name="T4" fmla="*/ 828 w 7300"/>
              <a:gd name="T5" fmla="*/ 4078 h 5794"/>
              <a:gd name="T6" fmla="*/ 1356 w 7300"/>
              <a:gd name="T7" fmla="*/ 3814 h 5794"/>
              <a:gd name="T8" fmla="*/ 1800 w 7300"/>
              <a:gd name="T9" fmla="*/ 3622 h 5794"/>
              <a:gd name="T10" fmla="*/ 2088 w 7300"/>
              <a:gd name="T11" fmla="*/ 3466 h 5794"/>
              <a:gd name="T12" fmla="*/ 2460 w 7300"/>
              <a:gd name="T13" fmla="*/ 3202 h 5794"/>
              <a:gd name="T14" fmla="*/ 2760 w 7300"/>
              <a:gd name="T15" fmla="*/ 2926 h 5794"/>
              <a:gd name="T16" fmla="*/ 3084 w 7300"/>
              <a:gd name="T17" fmla="*/ 2614 h 5794"/>
              <a:gd name="T18" fmla="*/ 3240 w 7300"/>
              <a:gd name="T19" fmla="*/ 2362 h 5794"/>
              <a:gd name="T20" fmla="*/ 3444 w 7300"/>
              <a:gd name="T21" fmla="*/ 2014 h 5794"/>
              <a:gd name="T22" fmla="*/ 3756 w 7300"/>
              <a:gd name="T23" fmla="*/ 1678 h 5794"/>
              <a:gd name="T24" fmla="*/ 4200 w 7300"/>
              <a:gd name="T25" fmla="*/ 1378 h 5794"/>
              <a:gd name="T26" fmla="*/ 4416 w 7300"/>
              <a:gd name="T27" fmla="*/ 1210 h 5794"/>
              <a:gd name="T28" fmla="*/ 4776 w 7300"/>
              <a:gd name="T29" fmla="*/ 1030 h 5794"/>
              <a:gd name="T30" fmla="*/ 5088 w 7300"/>
              <a:gd name="T31" fmla="*/ 730 h 5794"/>
              <a:gd name="T32" fmla="*/ 5340 w 7300"/>
              <a:gd name="T33" fmla="*/ 442 h 5794"/>
              <a:gd name="T34" fmla="*/ 5688 w 7300"/>
              <a:gd name="T35" fmla="*/ 178 h 5794"/>
              <a:gd name="T36" fmla="*/ 6180 w 7300"/>
              <a:gd name="T37" fmla="*/ 70 h 5794"/>
              <a:gd name="T38" fmla="*/ 6600 w 7300"/>
              <a:gd name="T39" fmla="*/ 10 h 5794"/>
              <a:gd name="T40" fmla="*/ 7080 w 7300"/>
              <a:gd name="T41" fmla="*/ 10 h 5794"/>
              <a:gd name="T42" fmla="*/ 7296 w 7300"/>
              <a:gd name="T43" fmla="*/ 46 h 5794"/>
              <a:gd name="T44" fmla="*/ 7056 w 7300"/>
              <a:gd name="T45" fmla="*/ 274 h 5794"/>
              <a:gd name="T46" fmla="*/ 6840 w 7300"/>
              <a:gd name="T47" fmla="*/ 370 h 5794"/>
              <a:gd name="T48" fmla="*/ 6576 w 7300"/>
              <a:gd name="T49" fmla="*/ 430 h 5794"/>
              <a:gd name="T50" fmla="*/ 6288 w 7300"/>
              <a:gd name="T51" fmla="*/ 550 h 5794"/>
              <a:gd name="T52" fmla="*/ 6240 w 7300"/>
              <a:gd name="T53" fmla="*/ 706 h 5794"/>
              <a:gd name="T54" fmla="*/ 6348 w 7300"/>
              <a:gd name="T55" fmla="*/ 706 h 5794"/>
              <a:gd name="T56" fmla="*/ 6636 w 7300"/>
              <a:gd name="T57" fmla="*/ 586 h 5794"/>
              <a:gd name="T58" fmla="*/ 6960 w 7300"/>
              <a:gd name="T59" fmla="*/ 550 h 5794"/>
              <a:gd name="T60" fmla="*/ 7092 w 7300"/>
              <a:gd name="T61" fmla="*/ 646 h 5794"/>
              <a:gd name="T62" fmla="*/ 7044 w 7300"/>
              <a:gd name="T63" fmla="*/ 1054 h 5794"/>
              <a:gd name="T64" fmla="*/ 6924 w 7300"/>
              <a:gd name="T65" fmla="*/ 1282 h 5794"/>
              <a:gd name="T66" fmla="*/ 6684 w 7300"/>
              <a:gd name="T67" fmla="*/ 1582 h 5794"/>
              <a:gd name="T68" fmla="*/ 6456 w 7300"/>
              <a:gd name="T69" fmla="*/ 1654 h 5794"/>
              <a:gd name="T70" fmla="*/ 6216 w 7300"/>
              <a:gd name="T71" fmla="*/ 1606 h 5794"/>
              <a:gd name="T72" fmla="*/ 6024 w 7300"/>
              <a:gd name="T73" fmla="*/ 1462 h 5794"/>
              <a:gd name="T74" fmla="*/ 5820 w 7300"/>
              <a:gd name="T75" fmla="*/ 1354 h 5794"/>
              <a:gd name="T76" fmla="*/ 5652 w 7300"/>
              <a:gd name="T77" fmla="*/ 1258 h 5794"/>
              <a:gd name="T78" fmla="*/ 5460 w 7300"/>
              <a:gd name="T79" fmla="*/ 1234 h 5794"/>
              <a:gd name="T80" fmla="*/ 5364 w 7300"/>
              <a:gd name="T81" fmla="*/ 1258 h 5794"/>
              <a:gd name="T82" fmla="*/ 5316 w 7300"/>
              <a:gd name="T83" fmla="*/ 1366 h 5794"/>
              <a:gd name="T84" fmla="*/ 5376 w 7300"/>
              <a:gd name="T85" fmla="*/ 1558 h 5794"/>
              <a:gd name="T86" fmla="*/ 5496 w 7300"/>
              <a:gd name="T87" fmla="*/ 1798 h 5794"/>
              <a:gd name="T88" fmla="*/ 5520 w 7300"/>
              <a:gd name="T89" fmla="*/ 1954 h 5794"/>
              <a:gd name="T90" fmla="*/ 5316 w 7300"/>
              <a:gd name="T91" fmla="*/ 2206 h 5794"/>
              <a:gd name="T92" fmla="*/ 5016 w 7300"/>
              <a:gd name="T93" fmla="*/ 2482 h 5794"/>
              <a:gd name="T94" fmla="*/ 4896 w 7300"/>
              <a:gd name="T95" fmla="*/ 2674 h 5794"/>
              <a:gd name="T96" fmla="*/ 4824 w 7300"/>
              <a:gd name="T97" fmla="*/ 2962 h 5794"/>
              <a:gd name="T98" fmla="*/ 4776 w 7300"/>
              <a:gd name="T99" fmla="*/ 3190 h 5794"/>
              <a:gd name="T100" fmla="*/ 4788 w 7300"/>
              <a:gd name="T101" fmla="*/ 3586 h 5794"/>
              <a:gd name="T102" fmla="*/ 4824 w 7300"/>
              <a:gd name="T103" fmla="*/ 3850 h 5794"/>
              <a:gd name="T104" fmla="*/ 4788 w 7300"/>
              <a:gd name="T105" fmla="*/ 4078 h 5794"/>
              <a:gd name="T106" fmla="*/ 4500 w 7300"/>
              <a:gd name="T107" fmla="*/ 4402 h 5794"/>
              <a:gd name="T108" fmla="*/ 4140 w 7300"/>
              <a:gd name="T109" fmla="*/ 4666 h 5794"/>
              <a:gd name="T110" fmla="*/ 3816 w 7300"/>
              <a:gd name="T111" fmla="*/ 4846 h 5794"/>
              <a:gd name="T112" fmla="*/ 3360 w 7300"/>
              <a:gd name="T113" fmla="*/ 5422 h 5794"/>
              <a:gd name="T114" fmla="*/ 3108 w 7300"/>
              <a:gd name="T115" fmla="*/ 5794 h 5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00" h="5794">
                <a:moveTo>
                  <a:pt x="0" y="4558"/>
                </a:moveTo>
                <a:cubicBezTo>
                  <a:pt x="117" y="4490"/>
                  <a:pt x="234" y="4422"/>
                  <a:pt x="372" y="4342"/>
                </a:cubicBezTo>
                <a:cubicBezTo>
                  <a:pt x="510" y="4262"/>
                  <a:pt x="664" y="4166"/>
                  <a:pt x="828" y="4078"/>
                </a:cubicBezTo>
                <a:cubicBezTo>
                  <a:pt x="992" y="3990"/>
                  <a:pt x="1194" y="3890"/>
                  <a:pt x="1356" y="3814"/>
                </a:cubicBezTo>
                <a:cubicBezTo>
                  <a:pt x="1518" y="3738"/>
                  <a:pt x="1678" y="3680"/>
                  <a:pt x="1800" y="3622"/>
                </a:cubicBezTo>
                <a:cubicBezTo>
                  <a:pt x="1922" y="3564"/>
                  <a:pt x="1978" y="3536"/>
                  <a:pt x="2088" y="3466"/>
                </a:cubicBezTo>
                <a:cubicBezTo>
                  <a:pt x="2198" y="3396"/>
                  <a:pt x="2348" y="3292"/>
                  <a:pt x="2460" y="3202"/>
                </a:cubicBezTo>
                <a:cubicBezTo>
                  <a:pt x="2572" y="3112"/>
                  <a:pt x="2656" y="3024"/>
                  <a:pt x="2760" y="2926"/>
                </a:cubicBezTo>
                <a:cubicBezTo>
                  <a:pt x="2864" y="2828"/>
                  <a:pt x="3004" y="2708"/>
                  <a:pt x="3084" y="2614"/>
                </a:cubicBezTo>
                <a:cubicBezTo>
                  <a:pt x="3164" y="2520"/>
                  <a:pt x="3180" y="2462"/>
                  <a:pt x="3240" y="2362"/>
                </a:cubicBezTo>
                <a:cubicBezTo>
                  <a:pt x="3300" y="2262"/>
                  <a:pt x="3358" y="2128"/>
                  <a:pt x="3444" y="2014"/>
                </a:cubicBezTo>
                <a:cubicBezTo>
                  <a:pt x="3530" y="1900"/>
                  <a:pt x="3630" y="1784"/>
                  <a:pt x="3756" y="1678"/>
                </a:cubicBezTo>
                <a:cubicBezTo>
                  <a:pt x="3882" y="1572"/>
                  <a:pt x="4090" y="1456"/>
                  <a:pt x="4200" y="1378"/>
                </a:cubicBezTo>
                <a:cubicBezTo>
                  <a:pt x="4310" y="1300"/>
                  <a:pt x="4320" y="1268"/>
                  <a:pt x="4416" y="1210"/>
                </a:cubicBezTo>
                <a:cubicBezTo>
                  <a:pt x="4512" y="1152"/>
                  <a:pt x="4664" y="1110"/>
                  <a:pt x="4776" y="1030"/>
                </a:cubicBezTo>
                <a:cubicBezTo>
                  <a:pt x="4888" y="950"/>
                  <a:pt x="4994" y="828"/>
                  <a:pt x="5088" y="730"/>
                </a:cubicBezTo>
                <a:cubicBezTo>
                  <a:pt x="5182" y="632"/>
                  <a:pt x="5240" y="534"/>
                  <a:pt x="5340" y="442"/>
                </a:cubicBezTo>
                <a:cubicBezTo>
                  <a:pt x="5440" y="350"/>
                  <a:pt x="5548" y="240"/>
                  <a:pt x="5688" y="178"/>
                </a:cubicBezTo>
                <a:cubicBezTo>
                  <a:pt x="5828" y="116"/>
                  <a:pt x="6028" y="98"/>
                  <a:pt x="6180" y="70"/>
                </a:cubicBezTo>
                <a:cubicBezTo>
                  <a:pt x="6332" y="42"/>
                  <a:pt x="6450" y="20"/>
                  <a:pt x="6600" y="10"/>
                </a:cubicBezTo>
                <a:cubicBezTo>
                  <a:pt x="6750" y="0"/>
                  <a:pt x="6964" y="4"/>
                  <a:pt x="7080" y="10"/>
                </a:cubicBezTo>
                <a:cubicBezTo>
                  <a:pt x="7196" y="16"/>
                  <a:pt x="7300" y="2"/>
                  <a:pt x="7296" y="46"/>
                </a:cubicBezTo>
                <a:cubicBezTo>
                  <a:pt x="7292" y="90"/>
                  <a:pt x="7132" y="220"/>
                  <a:pt x="7056" y="274"/>
                </a:cubicBezTo>
                <a:cubicBezTo>
                  <a:pt x="6980" y="328"/>
                  <a:pt x="6920" y="344"/>
                  <a:pt x="6840" y="370"/>
                </a:cubicBezTo>
                <a:cubicBezTo>
                  <a:pt x="6760" y="396"/>
                  <a:pt x="6668" y="400"/>
                  <a:pt x="6576" y="430"/>
                </a:cubicBezTo>
                <a:cubicBezTo>
                  <a:pt x="6484" y="460"/>
                  <a:pt x="6344" y="504"/>
                  <a:pt x="6288" y="550"/>
                </a:cubicBezTo>
                <a:cubicBezTo>
                  <a:pt x="6232" y="596"/>
                  <a:pt x="6230" y="680"/>
                  <a:pt x="6240" y="706"/>
                </a:cubicBezTo>
                <a:cubicBezTo>
                  <a:pt x="6250" y="732"/>
                  <a:pt x="6282" y="726"/>
                  <a:pt x="6348" y="706"/>
                </a:cubicBezTo>
                <a:cubicBezTo>
                  <a:pt x="6414" y="686"/>
                  <a:pt x="6534" y="612"/>
                  <a:pt x="6636" y="586"/>
                </a:cubicBezTo>
                <a:cubicBezTo>
                  <a:pt x="6738" y="560"/>
                  <a:pt x="6884" y="540"/>
                  <a:pt x="6960" y="550"/>
                </a:cubicBezTo>
                <a:cubicBezTo>
                  <a:pt x="7036" y="560"/>
                  <a:pt x="7078" y="562"/>
                  <a:pt x="7092" y="646"/>
                </a:cubicBezTo>
                <a:cubicBezTo>
                  <a:pt x="7106" y="730"/>
                  <a:pt x="7072" y="948"/>
                  <a:pt x="7044" y="1054"/>
                </a:cubicBezTo>
                <a:cubicBezTo>
                  <a:pt x="7016" y="1160"/>
                  <a:pt x="6984" y="1194"/>
                  <a:pt x="6924" y="1282"/>
                </a:cubicBezTo>
                <a:cubicBezTo>
                  <a:pt x="6864" y="1370"/>
                  <a:pt x="6762" y="1520"/>
                  <a:pt x="6684" y="1582"/>
                </a:cubicBezTo>
                <a:cubicBezTo>
                  <a:pt x="6606" y="1644"/>
                  <a:pt x="6534" y="1650"/>
                  <a:pt x="6456" y="1654"/>
                </a:cubicBezTo>
                <a:cubicBezTo>
                  <a:pt x="6378" y="1658"/>
                  <a:pt x="6288" y="1638"/>
                  <a:pt x="6216" y="1606"/>
                </a:cubicBezTo>
                <a:cubicBezTo>
                  <a:pt x="6144" y="1574"/>
                  <a:pt x="6090" y="1504"/>
                  <a:pt x="6024" y="1462"/>
                </a:cubicBezTo>
                <a:cubicBezTo>
                  <a:pt x="5958" y="1420"/>
                  <a:pt x="5882" y="1388"/>
                  <a:pt x="5820" y="1354"/>
                </a:cubicBezTo>
                <a:cubicBezTo>
                  <a:pt x="5758" y="1320"/>
                  <a:pt x="5712" y="1278"/>
                  <a:pt x="5652" y="1258"/>
                </a:cubicBezTo>
                <a:cubicBezTo>
                  <a:pt x="5592" y="1238"/>
                  <a:pt x="5508" y="1234"/>
                  <a:pt x="5460" y="1234"/>
                </a:cubicBezTo>
                <a:cubicBezTo>
                  <a:pt x="5412" y="1234"/>
                  <a:pt x="5388" y="1236"/>
                  <a:pt x="5364" y="1258"/>
                </a:cubicBezTo>
                <a:cubicBezTo>
                  <a:pt x="5340" y="1280"/>
                  <a:pt x="5314" y="1316"/>
                  <a:pt x="5316" y="1366"/>
                </a:cubicBezTo>
                <a:cubicBezTo>
                  <a:pt x="5318" y="1416"/>
                  <a:pt x="5346" y="1486"/>
                  <a:pt x="5376" y="1558"/>
                </a:cubicBezTo>
                <a:cubicBezTo>
                  <a:pt x="5406" y="1630"/>
                  <a:pt x="5472" y="1732"/>
                  <a:pt x="5496" y="1798"/>
                </a:cubicBezTo>
                <a:cubicBezTo>
                  <a:pt x="5520" y="1864"/>
                  <a:pt x="5550" y="1886"/>
                  <a:pt x="5520" y="1954"/>
                </a:cubicBezTo>
                <a:cubicBezTo>
                  <a:pt x="5490" y="2022"/>
                  <a:pt x="5400" y="2118"/>
                  <a:pt x="5316" y="2206"/>
                </a:cubicBezTo>
                <a:cubicBezTo>
                  <a:pt x="5232" y="2294"/>
                  <a:pt x="5086" y="2404"/>
                  <a:pt x="5016" y="2482"/>
                </a:cubicBezTo>
                <a:cubicBezTo>
                  <a:pt x="4946" y="2560"/>
                  <a:pt x="4928" y="2594"/>
                  <a:pt x="4896" y="2674"/>
                </a:cubicBezTo>
                <a:cubicBezTo>
                  <a:pt x="4864" y="2754"/>
                  <a:pt x="4844" y="2876"/>
                  <a:pt x="4824" y="2962"/>
                </a:cubicBezTo>
                <a:cubicBezTo>
                  <a:pt x="4804" y="3048"/>
                  <a:pt x="4782" y="3086"/>
                  <a:pt x="4776" y="3190"/>
                </a:cubicBezTo>
                <a:cubicBezTo>
                  <a:pt x="4770" y="3294"/>
                  <a:pt x="4780" y="3476"/>
                  <a:pt x="4788" y="3586"/>
                </a:cubicBezTo>
                <a:cubicBezTo>
                  <a:pt x="4796" y="3696"/>
                  <a:pt x="4824" y="3768"/>
                  <a:pt x="4824" y="3850"/>
                </a:cubicBezTo>
                <a:cubicBezTo>
                  <a:pt x="4824" y="3932"/>
                  <a:pt x="4842" y="3986"/>
                  <a:pt x="4788" y="4078"/>
                </a:cubicBezTo>
                <a:cubicBezTo>
                  <a:pt x="4734" y="4170"/>
                  <a:pt x="4608" y="4304"/>
                  <a:pt x="4500" y="4402"/>
                </a:cubicBezTo>
                <a:cubicBezTo>
                  <a:pt x="4392" y="4500"/>
                  <a:pt x="4254" y="4592"/>
                  <a:pt x="4140" y="4666"/>
                </a:cubicBezTo>
                <a:cubicBezTo>
                  <a:pt x="4026" y="4740"/>
                  <a:pt x="3946" y="4720"/>
                  <a:pt x="3816" y="4846"/>
                </a:cubicBezTo>
                <a:cubicBezTo>
                  <a:pt x="3686" y="4972"/>
                  <a:pt x="3478" y="5264"/>
                  <a:pt x="3360" y="5422"/>
                </a:cubicBezTo>
                <a:cubicBezTo>
                  <a:pt x="3242" y="5580"/>
                  <a:pt x="3150" y="5728"/>
                  <a:pt x="3108" y="57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4" name="Freeform 234"/>
          <p:cNvSpPr>
            <a:spLocks/>
          </p:cNvSpPr>
          <p:nvPr/>
        </p:nvSpPr>
        <p:spPr bwMode="auto">
          <a:xfrm>
            <a:off x="3519489" y="2498725"/>
            <a:ext cx="1895475" cy="1892300"/>
          </a:xfrm>
          <a:custGeom>
            <a:avLst/>
            <a:gdLst>
              <a:gd name="T0" fmla="*/ 3148 w 3608"/>
              <a:gd name="T1" fmla="*/ 0 h 4756"/>
              <a:gd name="T2" fmla="*/ 3036 w 3608"/>
              <a:gd name="T3" fmla="*/ 244 h 4756"/>
              <a:gd name="T4" fmla="*/ 3000 w 3608"/>
              <a:gd name="T5" fmla="*/ 376 h 4756"/>
              <a:gd name="T6" fmla="*/ 3048 w 3608"/>
              <a:gd name="T7" fmla="*/ 748 h 4756"/>
              <a:gd name="T8" fmla="*/ 3048 w 3608"/>
              <a:gd name="T9" fmla="*/ 1156 h 4756"/>
              <a:gd name="T10" fmla="*/ 2964 w 3608"/>
              <a:gd name="T11" fmla="*/ 1504 h 4756"/>
              <a:gd name="T12" fmla="*/ 2844 w 3608"/>
              <a:gd name="T13" fmla="*/ 1768 h 4756"/>
              <a:gd name="T14" fmla="*/ 2808 w 3608"/>
              <a:gd name="T15" fmla="*/ 2008 h 4756"/>
              <a:gd name="T16" fmla="*/ 3000 w 3608"/>
              <a:gd name="T17" fmla="*/ 2176 h 4756"/>
              <a:gd name="T18" fmla="*/ 3216 w 3608"/>
              <a:gd name="T19" fmla="*/ 2320 h 4756"/>
              <a:gd name="T20" fmla="*/ 3372 w 3608"/>
              <a:gd name="T21" fmla="*/ 2572 h 4756"/>
              <a:gd name="T22" fmla="*/ 3456 w 3608"/>
              <a:gd name="T23" fmla="*/ 2968 h 4756"/>
              <a:gd name="T24" fmla="*/ 3504 w 3608"/>
              <a:gd name="T25" fmla="*/ 3364 h 4756"/>
              <a:gd name="T26" fmla="*/ 3600 w 3608"/>
              <a:gd name="T27" fmla="*/ 4072 h 4756"/>
              <a:gd name="T28" fmla="*/ 3552 w 3608"/>
              <a:gd name="T29" fmla="*/ 4504 h 4756"/>
              <a:gd name="T30" fmla="*/ 3300 w 3608"/>
              <a:gd name="T31" fmla="*/ 4720 h 4756"/>
              <a:gd name="T32" fmla="*/ 3060 w 3608"/>
              <a:gd name="T33" fmla="*/ 4708 h 4756"/>
              <a:gd name="T34" fmla="*/ 2796 w 3608"/>
              <a:gd name="T35" fmla="*/ 4432 h 4756"/>
              <a:gd name="T36" fmla="*/ 2592 w 3608"/>
              <a:gd name="T37" fmla="*/ 4192 h 4756"/>
              <a:gd name="T38" fmla="*/ 2520 w 3608"/>
              <a:gd name="T39" fmla="*/ 3964 h 4756"/>
              <a:gd name="T40" fmla="*/ 2364 w 3608"/>
              <a:gd name="T41" fmla="*/ 3724 h 4756"/>
              <a:gd name="T42" fmla="*/ 2208 w 3608"/>
              <a:gd name="T43" fmla="*/ 3544 h 4756"/>
              <a:gd name="T44" fmla="*/ 1932 w 3608"/>
              <a:gd name="T45" fmla="*/ 3328 h 4756"/>
              <a:gd name="T46" fmla="*/ 1692 w 3608"/>
              <a:gd name="T47" fmla="*/ 3208 h 4756"/>
              <a:gd name="T48" fmla="*/ 1524 w 3608"/>
              <a:gd name="T49" fmla="*/ 3100 h 4756"/>
              <a:gd name="T50" fmla="*/ 1464 w 3608"/>
              <a:gd name="T51" fmla="*/ 2944 h 4756"/>
              <a:gd name="T52" fmla="*/ 1368 w 3608"/>
              <a:gd name="T53" fmla="*/ 2848 h 4756"/>
              <a:gd name="T54" fmla="*/ 1284 w 3608"/>
              <a:gd name="T55" fmla="*/ 3028 h 4756"/>
              <a:gd name="T56" fmla="*/ 1116 w 3608"/>
              <a:gd name="T57" fmla="*/ 3352 h 4756"/>
              <a:gd name="T58" fmla="*/ 900 w 3608"/>
              <a:gd name="T59" fmla="*/ 3640 h 4756"/>
              <a:gd name="T60" fmla="*/ 648 w 3608"/>
              <a:gd name="T61" fmla="*/ 3892 h 4756"/>
              <a:gd name="T62" fmla="*/ 372 w 3608"/>
              <a:gd name="T63" fmla="*/ 3988 h 4756"/>
              <a:gd name="T64" fmla="*/ 216 w 3608"/>
              <a:gd name="T65" fmla="*/ 4036 h 4756"/>
              <a:gd name="T66" fmla="*/ 0 w 3608"/>
              <a:gd name="T67" fmla="*/ 4072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08" h="4756">
                <a:moveTo>
                  <a:pt x="3148" y="0"/>
                </a:moveTo>
                <a:cubicBezTo>
                  <a:pt x="3130" y="40"/>
                  <a:pt x="3061" y="181"/>
                  <a:pt x="3036" y="244"/>
                </a:cubicBezTo>
                <a:cubicBezTo>
                  <a:pt x="3011" y="307"/>
                  <a:pt x="2998" y="292"/>
                  <a:pt x="3000" y="376"/>
                </a:cubicBezTo>
                <a:cubicBezTo>
                  <a:pt x="3002" y="460"/>
                  <a:pt x="3040" y="618"/>
                  <a:pt x="3048" y="748"/>
                </a:cubicBezTo>
                <a:cubicBezTo>
                  <a:pt x="3056" y="878"/>
                  <a:pt x="3062" y="1030"/>
                  <a:pt x="3048" y="1156"/>
                </a:cubicBezTo>
                <a:cubicBezTo>
                  <a:pt x="3034" y="1282"/>
                  <a:pt x="2998" y="1402"/>
                  <a:pt x="2964" y="1504"/>
                </a:cubicBezTo>
                <a:cubicBezTo>
                  <a:pt x="2930" y="1606"/>
                  <a:pt x="2870" y="1684"/>
                  <a:pt x="2844" y="1768"/>
                </a:cubicBezTo>
                <a:cubicBezTo>
                  <a:pt x="2818" y="1852"/>
                  <a:pt x="2782" y="1940"/>
                  <a:pt x="2808" y="2008"/>
                </a:cubicBezTo>
                <a:cubicBezTo>
                  <a:pt x="2834" y="2076"/>
                  <a:pt x="2932" y="2124"/>
                  <a:pt x="3000" y="2176"/>
                </a:cubicBezTo>
                <a:cubicBezTo>
                  <a:pt x="3068" y="2228"/>
                  <a:pt x="3154" y="2254"/>
                  <a:pt x="3216" y="2320"/>
                </a:cubicBezTo>
                <a:cubicBezTo>
                  <a:pt x="3278" y="2386"/>
                  <a:pt x="3332" y="2464"/>
                  <a:pt x="3372" y="2572"/>
                </a:cubicBezTo>
                <a:cubicBezTo>
                  <a:pt x="3412" y="2680"/>
                  <a:pt x="3434" y="2836"/>
                  <a:pt x="3456" y="2968"/>
                </a:cubicBezTo>
                <a:cubicBezTo>
                  <a:pt x="3478" y="3100"/>
                  <a:pt x="3480" y="3180"/>
                  <a:pt x="3504" y="3364"/>
                </a:cubicBezTo>
                <a:cubicBezTo>
                  <a:pt x="3528" y="3548"/>
                  <a:pt x="3592" y="3882"/>
                  <a:pt x="3600" y="4072"/>
                </a:cubicBezTo>
                <a:cubicBezTo>
                  <a:pt x="3608" y="4262"/>
                  <a:pt x="3602" y="4396"/>
                  <a:pt x="3552" y="4504"/>
                </a:cubicBezTo>
                <a:cubicBezTo>
                  <a:pt x="3502" y="4612"/>
                  <a:pt x="3382" y="4686"/>
                  <a:pt x="3300" y="4720"/>
                </a:cubicBezTo>
                <a:cubicBezTo>
                  <a:pt x="3218" y="4754"/>
                  <a:pt x="3144" y="4756"/>
                  <a:pt x="3060" y="4708"/>
                </a:cubicBezTo>
                <a:cubicBezTo>
                  <a:pt x="2976" y="4660"/>
                  <a:pt x="2874" y="4518"/>
                  <a:pt x="2796" y="4432"/>
                </a:cubicBezTo>
                <a:cubicBezTo>
                  <a:pt x="2718" y="4346"/>
                  <a:pt x="2638" y="4270"/>
                  <a:pt x="2592" y="4192"/>
                </a:cubicBezTo>
                <a:cubicBezTo>
                  <a:pt x="2546" y="4114"/>
                  <a:pt x="2558" y="4042"/>
                  <a:pt x="2520" y="3964"/>
                </a:cubicBezTo>
                <a:cubicBezTo>
                  <a:pt x="2482" y="3886"/>
                  <a:pt x="2416" y="3794"/>
                  <a:pt x="2364" y="3724"/>
                </a:cubicBezTo>
                <a:cubicBezTo>
                  <a:pt x="2312" y="3654"/>
                  <a:pt x="2280" y="3610"/>
                  <a:pt x="2208" y="3544"/>
                </a:cubicBezTo>
                <a:cubicBezTo>
                  <a:pt x="2136" y="3478"/>
                  <a:pt x="2018" y="3384"/>
                  <a:pt x="1932" y="3328"/>
                </a:cubicBezTo>
                <a:cubicBezTo>
                  <a:pt x="1846" y="3272"/>
                  <a:pt x="1760" y="3246"/>
                  <a:pt x="1692" y="3208"/>
                </a:cubicBezTo>
                <a:cubicBezTo>
                  <a:pt x="1624" y="3170"/>
                  <a:pt x="1562" y="3144"/>
                  <a:pt x="1524" y="3100"/>
                </a:cubicBezTo>
                <a:cubicBezTo>
                  <a:pt x="1486" y="3056"/>
                  <a:pt x="1490" y="2986"/>
                  <a:pt x="1464" y="2944"/>
                </a:cubicBezTo>
                <a:cubicBezTo>
                  <a:pt x="1438" y="2902"/>
                  <a:pt x="1398" y="2834"/>
                  <a:pt x="1368" y="2848"/>
                </a:cubicBezTo>
                <a:cubicBezTo>
                  <a:pt x="1338" y="2862"/>
                  <a:pt x="1326" y="2944"/>
                  <a:pt x="1284" y="3028"/>
                </a:cubicBezTo>
                <a:cubicBezTo>
                  <a:pt x="1242" y="3112"/>
                  <a:pt x="1180" y="3250"/>
                  <a:pt x="1116" y="3352"/>
                </a:cubicBezTo>
                <a:cubicBezTo>
                  <a:pt x="1052" y="3454"/>
                  <a:pt x="978" y="3550"/>
                  <a:pt x="900" y="3640"/>
                </a:cubicBezTo>
                <a:cubicBezTo>
                  <a:pt x="822" y="3730"/>
                  <a:pt x="736" y="3834"/>
                  <a:pt x="648" y="3892"/>
                </a:cubicBezTo>
                <a:cubicBezTo>
                  <a:pt x="560" y="3950"/>
                  <a:pt x="444" y="3964"/>
                  <a:pt x="372" y="3988"/>
                </a:cubicBezTo>
                <a:cubicBezTo>
                  <a:pt x="300" y="4012"/>
                  <a:pt x="278" y="4022"/>
                  <a:pt x="216" y="4036"/>
                </a:cubicBezTo>
                <a:cubicBezTo>
                  <a:pt x="154" y="4050"/>
                  <a:pt x="77" y="4061"/>
                  <a:pt x="0" y="4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5" name="Freeform 235"/>
          <p:cNvSpPr>
            <a:spLocks/>
          </p:cNvSpPr>
          <p:nvPr/>
        </p:nvSpPr>
        <p:spPr bwMode="auto">
          <a:xfrm>
            <a:off x="3538538" y="1317625"/>
            <a:ext cx="2286000" cy="2566988"/>
          </a:xfrm>
          <a:custGeom>
            <a:avLst/>
            <a:gdLst>
              <a:gd name="T0" fmla="*/ 0 w 4352"/>
              <a:gd name="T1" fmla="*/ 2326 h 6454"/>
              <a:gd name="T2" fmla="*/ 204 w 4352"/>
              <a:gd name="T3" fmla="*/ 2206 h 6454"/>
              <a:gd name="T4" fmla="*/ 348 w 4352"/>
              <a:gd name="T5" fmla="*/ 2014 h 6454"/>
              <a:gd name="T6" fmla="*/ 456 w 4352"/>
              <a:gd name="T7" fmla="*/ 1762 h 6454"/>
              <a:gd name="T8" fmla="*/ 852 w 4352"/>
              <a:gd name="T9" fmla="*/ 1486 h 6454"/>
              <a:gd name="T10" fmla="*/ 1212 w 4352"/>
              <a:gd name="T11" fmla="*/ 1270 h 6454"/>
              <a:gd name="T12" fmla="*/ 1692 w 4352"/>
              <a:gd name="T13" fmla="*/ 1150 h 6454"/>
              <a:gd name="T14" fmla="*/ 2196 w 4352"/>
              <a:gd name="T15" fmla="*/ 934 h 6454"/>
              <a:gd name="T16" fmla="*/ 2616 w 4352"/>
              <a:gd name="T17" fmla="*/ 610 h 6454"/>
              <a:gd name="T18" fmla="*/ 2892 w 4352"/>
              <a:gd name="T19" fmla="*/ 310 h 6454"/>
              <a:gd name="T20" fmla="*/ 3192 w 4352"/>
              <a:gd name="T21" fmla="*/ 82 h 6454"/>
              <a:gd name="T22" fmla="*/ 3576 w 4352"/>
              <a:gd name="T23" fmla="*/ 34 h 6454"/>
              <a:gd name="T24" fmla="*/ 3888 w 4352"/>
              <a:gd name="T25" fmla="*/ 34 h 6454"/>
              <a:gd name="T26" fmla="*/ 4236 w 4352"/>
              <a:gd name="T27" fmla="*/ 238 h 6454"/>
              <a:gd name="T28" fmla="*/ 4344 w 4352"/>
              <a:gd name="T29" fmla="*/ 598 h 6454"/>
              <a:gd name="T30" fmla="*/ 4284 w 4352"/>
              <a:gd name="T31" fmla="*/ 982 h 6454"/>
              <a:gd name="T32" fmla="*/ 4068 w 4352"/>
              <a:gd name="T33" fmla="*/ 1294 h 6454"/>
              <a:gd name="T34" fmla="*/ 3720 w 4352"/>
              <a:gd name="T35" fmla="*/ 1522 h 6454"/>
              <a:gd name="T36" fmla="*/ 3420 w 4352"/>
              <a:gd name="T37" fmla="*/ 1618 h 6454"/>
              <a:gd name="T38" fmla="*/ 3228 w 4352"/>
              <a:gd name="T39" fmla="*/ 1930 h 6454"/>
              <a:gd name="T40" fmla="*/ 3048 w 4352"/>
              <a:gd name="T41" fmla="*/ 2410 h 6454"/>
              <a:gd name="T42" fmla="*/ 2772 w 4352"/>
              <a:gd name="T43" fmla="*/ 2854 h 6454"/>
              <a:gd name="T44" fmla="*/ 2496 w 4352"/>
              <a:gd name="T45" fmla="*/ 3214 h 6454"/>
              <a:gd name="T46" fmla="*/ 2316 w 4352"/>
              <a:gd name="T47" fmla="*/ 3682 h 6454"/>
              <a:gd name="T48" fmla="*/ 2304 w 4352"/>
              <a:gd name="T49" fmla="*/ 4270 h 6454"/>
              <a:gd name="T50" fmla="*/ 2352 w 4352"/>
              <a:gd name="T51" fmla="*/ 4582 h 6454"/>
              <a:gd name="T52" fmla="*/ 2532 w 4352"/>
              <a:gd name="T53" fmla="*/ 5050 h 6454"/>
              <a:gd name="T54" fmla="*/ 2808 w 4352"/>
              <a:gd name="T55" fmla="*/ 5398 h 6454"/>
              <a:gd name="T56" fmla="*/ 2880 w 4352"/>
              <a:gd name="T57" fmla="*/ 5902 h 6454"/>
              <a:gd name="T58" fmla="*/ 2700 w 4352"/>
              <a:gd name="T59" fmla="*/ 6202 h 6454"/>
              <a:gd name="T60" fmla="*/ 2436 w 4352"/>
              <a:gd name="T61" fmla="*/ 6214 h 6454"/>
              <a:gd name="T62" fmla="*/ 2220 w 4352"/>
              <a:gd name="T63" fmla="*/ 6106 h 6454"/>
              <a:gd name="T64" fmla="*/ 2028 w 4352"/>
              <a:gd name="T65" fmla="*/ 5830 h 6454"/>
              <a:gd name="T66" fmla="*/ 1944 w 4352"/>
              <a:gd name="T67" fmla="*/ 5734 h 6454"/>
              <a:gd name="T68" fmla="*/ 1788 w 4352"/>
              <a:gd name="T69" fmla="*/ 5590 h 6454"/>
              <a:gd name="T70" fmla="*/ 1572 w 4352"/>
              <a:gd name="T71" fmla="*/ 5626 h 6454"/>
              <a:gd name="T72" fmla="*/ 1440 w 4352"/>
              <a:gd name="T73" fmla="*/ 5698 h 6454"/>
              <a:gd name="T74" fmla="*/ 1368 w 4352"/>
              <a:gd name="T75" fmla="*/ 5614 h 6454"/>
              <a:gd name="T76" fmla="*/ 1224 w 4352"/>
              <a:gd name="T77" fmla="*/ 5734 h 6454"/>
              <a:gd name="T78" fmla="*/ 1056 w 4352"/>
              <a:gd name="T79" fmla="*/ 6046 h 6454"/>
              <a:gd name="T80" fmla="*/ 828 w 4352"/>
              <a:gd name="T81" fmla="*/ 6250 h 6454"/>
              <a:gd name="T82" fmla="*/ 612 w 4352"/>
              <a:gd name="T83" fmla="*/ 6454 h 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52" h="6454">
                <a:moveTo>
                  <a:pt x="0" y="2326"/>
                </a:moveTo>
                <a:cubicBezTo>
                  <a:pt x="73" y="2292"/>
                  <a:pt x="146" y="2258"/>
                  <a:pt x="204" y="2206"/>
                </a:cubicBezTo>
                <a:cubicBezTo>
                  <a:pt x="262" y="2154"/>
                  <a:pt x="306" y="2088"/>
                  <a:pt x="348" y="2014"/>
                </a:cubicBezTo>
                <a:cubicBezTo>
                  <a:pt x="390" y="1940"/>
                  <a:pt x="372" y="1850"/>
                  <a:pt x="456" y="1762"/>
                </a:cubicBezTo>
                <a:cubicBezTo>
                  <a:pt x="540" y="1674"/>
                  <a:pt x="726" y="1568"/>
                  <a:pt x="852" y="1486"/>
                </a:cubicBezTo>
                <a:cubicBezTo>
                  <a:pt x="978" y="1404"/>
                  <a:pt x="1072" y="1326"/>
                  <a:pt x="1212" y="1270"/>
                </a:cubicBezTo>
                <a:cubicBezTo>
                  <a:pt x="1352" y="1214"/>
                  <a:pt x="1528" y="1206"/>
                  <a:pt x="1692" y="1150"/>
                </a:cubicBezTo>
                <a:cubicBezTo>
                  <a:pt x="1856" y="1094"/>
                  <a:pt x="2042" y="1024"/>
                  <a:pt x="2196" y="934"/>
                </a:cubicBezTo>
                <a:cubicBezTo>
                  <a:pt x="2350" y="844"/>
                  <a:pt x="2500" y="714"/>
                  <a:pt x="2616" y="610"/>
                </a:cubicBezTo>
                <a:cubicBezTo>
                  <a:pt x="2732" y="506"/>
                  <a:pt x="2796" y="398"/>
                  <a:pt x="2892" y="310"/>
                </a:cubicBezTo>
                <a:cubicBezTo>
                  <a:pt x="2988" y="222"/>
                  <a:pt x="3078" y="128"/>
                  <a:pt x="3192" y="82"/>
                </a:cubicBezTo>
                <a:cubicBezTo>
                  <a:pt x="3306" y="36"/>
                  <a:pt x="3460" y="42"/>
                  <a:pt x="3576" y="34"/>
                </a:cubicBezTo>
                <a:cubicBezTo>
                  <a:pt x="3692" y="26"/>
                  <a:pt x="3778" y="0"/>
                  <a:pt x="3888" y="34"/>
                </a:cubicBezTo>
                <a:cubicBezTo>
                  <a:pt x="3998" y="68"/>
                  <a:pt x="4160" y="144"/>
                  <a:pt x="4236" y="238"/>
                </a:cubicBezTo>
                <a:cubicBezTo>
                  <a:pt x="4312" y="332"/>
                  <a:pt x="4336" y="474"/>
                  <a:pt x="4344" y="598"/>
                </a:cubicBezTo>
                <a:cubicBezTo>
                  <a:pt x="4352" y="722"/>
                  <a:pt x="4330" y="866"/>
                  <a:pt x="4284" y="982"/>
                </a:cubicBezTo>
                <a:cubicBezTo>
                  <a:pt x="4238" y="1098"/>
                  <a:pt x="4162" y="1204"/>
                  <a:pt x="4068" y="1294"/>
                </a:cubicBezTo>
                <a:cubicBezTo>
                  <a:pt x="3974" y="1384"/>
                  <a:pt x="3828" y="1468"/>
                  <a:pt x="3720" y="1522"/>
                </a:cubicBezTo>
                <a:cubicBezTo>
                  <a:pt x="3612" y="1576"/>
                  <a:pt x="3502" y="1550"/>
                  <a:pt x="3420" y="1618"/>
                </a:cubicBezTo>
                <a:cubicBezTo>
                  <a:pt x="3338" y="1686"/>
                  <a:pt x="3290" y="1798"/>
                  <a:pt x="3228" y="1930"/>
                </a:cubicBezTo>
                <a:cubicBezTo>
                  <a:pt x="3166" y="2062"/>
                  <a:pt x="3124" y="2256"/>
                  <a:pt x="3048" y="2410"/>
                </a:cubicBezTo>
                <a:cubicBezTo>
                  <a:pt x="2972" y="2564"/>
                  <a:pt x="2864" y="2720"/>
                  <a:pt x="2772" y="2854"/>
                </a:cubicBezTo>
                <a:cubicBezTo>
                  <a:pt x="2680" y="2988"/>
                  <a:pt x="2572" y="3076"/>
                  <a:pt x="2496" y="3214"/>
                </a:cubicBezTo>
                <a:cubicBezTo>
                  <a:pt x="2420" y="3352"/>
                  <a:pt x="2348" y="3506"/>
                  <a:pt x="2316" y="3682"/>
                </a:cubicBezTo>
                <a:cubicBezTo>
                  <a:pt x="2284" y="3858"/>
                  <a:pt x="2298" y="4120"/>
                  <a:pt x="2304" y="4270"/>
                </a:cubicBezTo>
                <a:cubicBezTo>
                  <a:pt x="2310" y="4420"/>
                  <a:pt x="2314" y="4452"/>
                  <a:pt x="2352" y="4582"/>
                </a:cubicBezTo>
                <a:cubicBezTo>
                  <a:pt x="2390" y="4712"/>
                  <a:pt x="2456" y="4914"/>
                  <a:pt x="2532" y="5050"/>
                </a:cubicBezTo>
                <a:cubicBezTo>
                  <a:pt x="2608" y="5186"/>
                  <a:pt x="2750" y="5256"/>
                  <a:pt x="2808" y="5398"/>
                </a:cubicBezTo>
                <a:cubicBezTo>
                  <a:pt x="2866" y="5540"/>
                  <a:pt x="2898" y="5768"/>
                  <a:pt x="2880" y="5902"/>
                </a:cubicBezTo>
                <a:cubicBezTo>
                  <a:pt x="2862" y="6036"/>
                  <a:pt x="2774" y="6150"/>
                  <a:pt x="2700" y="6202"/>
                </a:cubicBezTo>
                <a:cubicBezTo>
                  <a:pt x="2626" y="6254"/>
                  <a:pt x="2516" y="6230"/>
                  <a:pt x="2436" y="6214"/>
                </a:cubicBezTo>
                <a:cubicBezTo>
                  <a:pt x="2356" y="6198"/>
                  <a:pt x="2288" y="6170"/>
                  <a:pt x="2220" y="6106"/>
                </a:cubicBezTo>
                <a:cubicBezTo>
                  <a:pt x="2152" y="6042"/>
                  <a:pt x="2074" y="5892"/>
                  <a:pt x="2028" y="5830"/>
                </a:cubicBezTo>
                <a:cubicBezTo>
                  <a:pt x="1982" y="5768"/>
                  <a:pt x="1984" y="5774"/>
                  <a:pt x="1944" y="5734"/>
                </a:cubicBezTo>
                <a:cubicBezTo>
                  <a:pt x="1904" y="5694"/>
                  <a:pt x="1850" y="5608"/>
                  <a:pt x="1788" y="5590"/>
                </a:cubicBezTo>
                <a:cubicBezTo>
                  <a:pt x="1726" y="5572"/>
                  <a:pt x="1630" y="5608"/>
                  <a:pt x="1572" y="5626"/>
                </a:cubicBezTo>
                <a:cubicBezTo>
                  <a:pt x="1514" y="5644"/>
                  <a:pt x="1474" y="5700"/>
                  <a:pt x="1440" y="5698"/>
                </a:cubicBezTo>
                <a:cubicBezTo>
                  <a:pt x="1406" y="5696"/>
                  <a:pt x="1404" y="5608"/>
                  <a:pt x="1368" y="5614"/>
                </a:cubicBezTo>
                <a:cubicBezTo>
                  <a:pt x="1332" y="5620"/>
                  <a:pt x="1276" y="5662"/>
                  <a:pt x="1224" y="5734"/>
                </a:cubicBezTo>
                <a:cubicBezTo>
                  <a:pt x="1172" y="5806"/>
                  <a:pt x="1122" y="5960"/>
                  <a:pt x="1056" y="6046"/>
                </a:cubicBezTo>
                <a:cubicBezTo>
                  <a:pt x="990" y="6132"/>
                  <a:pt x="902" y="6182"/>
                  <a:pt x="828" y="6250"/>
                </a:cubicBezTo>
                <a:cubicBezTo>
                  <a:pt x="754" y="6318"/>
                  <a:pt x="683" y="6386"/>
                  <a:pt x="612" y="645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6" name="Freeform 236"/>
          <p:cNvSpPr>
            <a:spLocks/>
          </p:cNvSpPr>
          <p:nvPr/>
        </p:nvSpPr>
        <p:spPr bwMode="auto">
          <a:xfrm>
            <a:off x="3538539" y="3879851"/>
            <a:ext cx="327025" cy="123825"/>
          </a:xfrm>
          <a:custGeom>
            <a:avLst/>
            <a:gdLst>
              <a:gd name="T0" fmla="*/ 624 w 624"/>
              <a:gd name="T1" fmla="*/ 0 h 312"/>
              <a:gd name="T2" fmla="*/ 396 w 624"/>
              <a:gd name="T3" fmla="*/ 168 h 312"/>
              <a:gd name="T4" fmla="*/ 216 w 624"/>
              <a:gd name="T5" fmla="*/ 252 h 312"/>
              <a:gd name="T6" fmla="*/ 0 w 624"/>
              <a:gd name="T7" fmla="*/ 312 h 312"/>
            </a:gdLst>
            <a:ahLst/>
            <a:cxnLst>
              <a:cxn ang="0">
                <a:pos x="T0" y="T1"/>
              </a:cxn>
              <a:cxn ang="0">
                <a:pos x="T2" y="T3"/>
              </a:cxn>
              <a:cxn ang="0">
                <a:pos x="T4" y="T5"/>
              </a:cxn>
              <a:cxn ang="0">
                <a:pos x="T6" y="T7"/>
              </a:cxn>
            </a:cxnLst>
            <a:rect l="0" t="0" r="r" b="b"/>
            <a:pathLst>
              <a:path w="624" h="312">
                <a:moveTo>
                  <a:pt x="624" y="0"/>
                </a:moveTo>
                <a:cubicBezTo>
                  <a:pt x="544" y="63"/>
                  <a:pt x="464" y="126"/>
                  <a:pt x="396" y="168"/>
                </a:cubicBezTo>
                <a:cubicBezTo>
                  <a:pt x="328" y="210"/>
                  <a:pt x="282" y="228"/>
                  <a:pt x="216" y="252"/>
                </a:cubicBezTo>
                <a:cubicBezTo>
                  <a:pt x="150" y="276"/>
                  <a:pt x="75" y="294"/>
                  <a:pt x="0" y="3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7" name="Freeform 237"/>
          <p:cNvSpPr>
            <a:spLocks/>
          </p:cNvSpPr>
          <p:nvPr/>
        </p:nvSpPr>
        <p:spPr bwMode="auto">
          <a:xfrm>
            <a:off x="3525839" y="1947863"/>
            <a:ext cx="1436687" cy="1879600"/>
          </a:xfrm>
          <a:custGeom>
            <a:avLst/>
            <a:gdLst>
              <a:gd name="T0" fmla="*/ 24 w 2736"/>
              <a:gd name="T1" fmla="*/ 1116 h 4728"/>
              <a:gd name="T2" fmla="*/ 336 w 2736"/>
              <a:gd name="T3" fmla="*/ 936 h 4728"/>
              <a:gd name="T4" fmla="*/ 720 w 2736"/>
              <a:gd name="T5" fmla="*/ 708 h 4728"/>
              <a:gd name="T6" fmla="*/ 1008 w 2736"/>
              <a:gd name="T7" fmla="*/ 516 h 4728"/>
              <a:gd name="T8" fmla="*/ 1344 w 2736"/>
              <a:gd name="T9" fmla="*/ 240 h 4728"/>
              <a:gd name="T10" fmla="*/ 1728 w 2736"/>
              <a:gd name="T11" fmla="*/ 60 h 4728"/>
              <a:gd name="T12" fmla="*/ 2052 w 2736"/>
              <a:gd name="T13" fmla="*/ 0 h 4728"/>
              <a:gd name="T14" fmla="*/ 2376 w 2736"/>
              <a:gd name="T15" fmla="*/ 60 h 4728"/>
              <a:gd name="T16" fmla="*/ 2664 w 2736"/>
              <a:gd name="T17" fmla="*/ 192 h 4728"/>
              <a:gd name="T18" fmla="*/ 2712 w 2736"/>
              <a:gd name="T19" fmla="*/ 588 h 4728"/>
              <a:gd name="T20" fmla="*/ 2520 w 2736"/>
              <a:gd name="T21" fmla="*/ 936 h 4728"/>
              <a:gd name="T22" fmla="*/ 2280 w 2736"/>
              <a:gd name="T23" fmla="*/ 1380 h 4728"/>
              <a:gd name="T24" fmla="*/ 2100 w 2736"/>
              <a:gd name="T25" fmla="*/ 1776 h 4728"/>
              <a:gd name="T26" fmla="*/ 1956 w 2736"/>
              <a:gd name="T27" fmla="*/ 2268 h 4728"/>
              <a:gd name="T28" fmla="*/ 1824 w 2736"/>
              <a:gd name="T29" fmla="*/ 2772 h 4728"/>
              <a:gd name="T30" fmla="*/ 1704 w 2736"/>
              <a:gd name="T31" fmla="*/ 3084 h 4728"/>
              <a:gd name="T32" fmla="*/ 1548 w 2736"/>
              <a:gd name="T33" fmla="*/ 3480 h 4728"/>
              <a:gd name="T34" fmla="*/ 1272 w 2736"/>
              <a:gd name="T35" fmla="*/ 3780 h 4728"/>
              <a:gd name="T36" fmla="*/ 984 w 2736"/>
              <a:gd name="T37" fmla="*/ 4092 h 4728"/>
              <a:gd name="T38" fmla="*/ 636 w 2736"/>
              <a:gd name="T39" fmla="*/ 4344 h 4728"/>
              <a:gd name="T40" fmla="*/ 312 w 2736"/>
              <a:gd name="T41" fmla="*/ 4560 h 4728"/>
              <a:gd name="T42" fmla="*/ 0 w 2736"/>
              <a:gd name="T43" fmla="*/ 4728 h 4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6" h="4728">
                <a:moveTo>
                  <a:pt x="24" y="1116"/>
                </a:moveTo>
                <a:cubicBezTo>
                  <a:pt x="122" y="1060"/>
                  <a:pt x="220" y="1004"/>
                  <a:pt x="336" y="936"/>
                </a:cubicBezTo>
                <a:cubicBezTo>
                  <a:pt x="452" y="868"/>
                  <a:pt x="608" y="778"/>
                  <a:pt x="720" y="708"/>
                </a:cubicBezTo>
                <a:cubicBezTo>
                  <a:pt x="832" y="638"/>
                  <a:pt x="904" y="594"/>
                  <a:pt x="1008" y="516"/>
                </a:cubicBezTo>
                <a:cubicBezTo>
                  <a:pt x="1112" y="438"/>
                  <a:pt x="1224" y="316"/>
                  <a:pt x="1344" y="240"/>
                </a:cubicBezTo>
                <a:cubicBezTo>
                  <a:pt x="1464" y="164"/>
                  <a:pt x="1610" y="100"/>
                  <a:pt x="1728" y="60"/>
                </a:cubicBezTo>
                <a:cubicBezTo>
                  <a:pt x="1846" y="20"/>
                  <a:pt x="1944" y="0"/>
                  <a:pt x="2052" y="0"/>
                </a:cubicBezTo>
                <a:cubicBezTo>
                  <a:pt x="2160" y="0"/>
                  <a:pt x="2274" y="28"/>
                  <a:pt x="2376" y="60"/>
                </a:cubicBezTo>
                <a:cubicBezTo>
                  <a:pt x="2478" y="92"/>
                  <a:pt x="2608" y="104"/>
                  <a:pt x="2664" y="192"/>
                </a:cubicBezTo>
                <a:cubicBezTo>
                  <a:pt x="2720" y="280"/>
                  <a:pt x="2736" y="464"/>
                  <a:pt x="2712" y="588"/>
                </a:cubicBezTo>
                <a:cubicBezTo>
                  <a:pt x="2688" y="712"/>
                  <a:pt x="2592" y="804"/>
                  <a:pt x="2520" y="936"/>
                </a:cubicBezTo>
                <a:cubicBezTo>
                  <a:pt x="2448" y="1068"/>
                  <a:pt x="2350" y="1240"/>
                  <a:pt x="2280" y="1380"/>
                </a:cubicBezTo>
                <a:cubicBezTo>
                  <a:pt x="2210" y="1520"/>
                  <a:pt x="2154" y="1628"/>
                  <a:pt x="2100" y="1776"/>
                </a:cubicBezTo>
                <a:cubicBezTo>
                  <a:pt x="2046" y="1924"/>
                  <a:pt x="2002" y="2102"/>
                  <a:pt x="1956" y="2268"/>
                </a:cubicBezTo>
                <a:cubicBezTo>
                  <a:pt x="1910" y="2434"/>
                  <a:pt x="1866" y="2636"/>
                  <a:pt x="1824" y="2772"/>
                </a:cubicBezTo>
                <a:cubicBezTo>
                  <a:pt x="1782" y="2908"/>
                  <a:pt x="1750" y="2966"/>
                  <a:pt x="1704" y="3084"/>
                </a:cubicBezTo>
                <a:cubicBezTo>
                  <a:pt x="1658" y="3202"/>
                  <a:pt x="1620" y="3364"/>
                  <a:pt x="1548" y="3480"/>
                </a:cubicBezTo>
                <a:cubicBezTo>
                  <a:pt x="1476" y="3596"/>
                  <a:pt x="1366" y="3678"/>
                  <a:pt x="1272" y="3780"/>
                </a:cubicBezTo>
                <a:cubicBezTo>
                  <a:pt x="1178" y="3882"/>
                  <a:pt x="1090" y="3998"/>
                  <a:pt x="984" y="4092"/>
                </a:cubicBezTo>
                <a:cubicBezTo>
                  <a:pt x="878" y="4186"/>
                  <a:pt x="748" y="4266"/>
                  <a:pt x="636" y="4344"/>
                </a:cubicBezTo>
                <a:cubicBezTo>
                  <a:pt x="524" y="4422"/>
                  <a:pt x="418" y="4496"/>
                  <a:pt x="312" y="4560"/>
                </a:cubicBezTo>
                <a:cubicBezTo>
                  <a:pt x="206" y="4624"/>
                  <a:pt x="103" y="4676"/>
                  <a:pt x="0" y="47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8" name="Freeform 238"/>
          <p:cNvSpPr>
            <a:spLocks/>
          </p:cNvSpPr>
          <p:nvPr/>
        </p:nvSpPr>
        <p:spPr bwMode="auto">
          <a:xfrm>
            <a:off x="3525839" y="2295526"/>
            <a:ext cx="712787" cy="1370013"/>
          </a:xfrm>
          <a:custGeom>
            <a:avLst/>
            <a:gdLst>
              <a:gd name="T0" fmla="*/ 12 w 1358"/>
              <a:gd name="T1" fmla="*/ 710 h 3446"/>
              <a:gd name="T2" fmla="*/ 348 w 1358"/>
              <a:gd name="T3" fmla="*/ 398 h 3446"/>
              <a:gd name="T4" fmla="*/ 708 w 1358"/>
              <a:gd name="T5" fmla="*/ 110 h 3446"/>
              <a:gd name="T6" fmla="*/ 984 w 1358"/>
              <a:gd name="T7" fmla="*/ 2 h 3446"/>
              <a:gd name="T8" fmla="*/ 1272 w 1358"/>
              <a:gd name="T9" fmla="*/ 98 h 3446"/>
              <a:gd name="T10" fmla="*/ 1344 w 1358"/>
              <a:gd name="T11" fmla="*/ 470 h 3446"/>
              <a:gd name="T12" fmla="*/ 1356 w 1358"/>
              <a:gd name="T13" fmla="*/ 1058 h 3446"/>
              <a:gd name="T14" fmla="*/ 1356 w 1358"/>
              <a:gd name="T15" fmla="*/ 1442 h 3446"/>
              <a:gd name="T16" fmla="*/ 1344 w 1358"/>
              <a:gd name="T17" fmla="*/ 1886 h 3446"/>
              <a:gd name="T18" fmla="*/ 1308 w 1358"/>
              <a:gd name="T19" fmla="*/ 2186 h 3446"/>
              <a:gd name="T20" fmla="*/ 1068 w 1358"/>
              <a:gd name="T21" fmla="*/ 2618 h 3446"/>
              <a:gd name="T22" fmla="*/ 684 w 1358"/>
              <a:gd name="T23" fmla="*/ 3014 h 3446"/>
              <a:gd name="T24" fmla="*/ 336 w 1358"/>
              <a:gd name="T25" fmla="*/ 3326 h 3446"/>
              <a:gd name="T26" fmla="*/ 108 w 1358"/>
              <a:gd name="T27" fmla="*/ 3422 h 3446"/>
              <a:gd name="T28" fmla="*/ 0 w 1358"/>
              <a:gd name="T29" fmla="*/ 3446 h 3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8" h="3446">
                <a:moveTo>
                  <a:pt x="12" y="710"/>
                </a:moveTo>
                <a:cubicBezTo>
                  <a:pt x="122" y="604"/>
                  <a:pt x="232" y="498"/>
                  <a:pt x="348" y="398"/>
                </a:cubicBezTo>
                <a:cubicBezTo>
                  <a:pt x="464" y="298"/>
                  <a:pt x="602" y="176"/>
                  <a:pt x="708" y="110"/>
                </a:cubicBezTo>
                <a:cubicBezTo>
                  <a:pt x="814" y="44"/>
                  <a:pt x="890" y="4"/>
                  <a:pt x="984" y="2"/>
                </a:cubicBezTo>
                <a:cubicBezTo>
                  <a:pt x="1078" y="0"/>
                  <a:pt x="1212" y="20"/>
                  <a:pt x="1272" y="98"/>
                </a:cubicBezTo>
                <a:cubicBezTo>
                  <a:pt x="1332" y="176"/>
                  <a:pt x="1330" y="310"/>
                  <a:pt x="1344" y="470"/>
                </a:cubicBezTo>
                <a:cubicBezTo>
                  <a:pt x="1358" y="630"/>
                  <a:pt x="1354" y="896"/>
                  <a:pt x="1356" y="1058"/>
                </a:cubicBezTo>
                <a:cubicBezTo>
                  <a:pt x="1358" y="1220"/>
                  <a:pt x="1358" y="1304"/>
                  <a:pt x="1356" y="1442"/>
                </a:cubicBezTo>
                <a:cubicBezTo>
                  <a:pt x="1354" y="1580"/>
                  <a:pt x="1352" y="1762"/>
                  <a:pt x="1344" y="1886"/>
                </a:cubicBezTo>
                <a:cubicBezTo>
                  <a:pt x="1336" y="2010"/>
                  <a:pt x="1354" y="2064"/>
                  <a:pt x="1308" y="2186"/>
                </a:cubicBezTo>
                <a:cubicBezTo>
                  <a:pt x="1262" y="2308"/>
                  <a:pt x="1172" y="2480"/>
                  <a:pt x="1068" y="2618"/>
                </a:cubicBezTo>
                <a:cubicBezTo>
                  <a:pt x="964" y="2756"/>
                  <a:pt x="806" y="2896"/>
                  <a:pt x="684" y="3014"/>
                </a:cubicBezTo>
                <a:cubicBezTo>
                  <a:pt x="562" y="3132"/>
                  <a:pt x="432" y="3258"/>
                  <a:pt x="336" y="3326"/>
                </a:cubicBezTo>
                <a:cubicBezTo>
                  <a:pt x="240" y="3394"/>
                  <a:pt x="164" y="3402"/>
                  <a:pt x="108" y="3422"/>
                </a:cubicBezTo>
                <a:cubicBezTo>
                  <a:pt x="52" y="3442"/>
                  <a:pt x="26" y="3444"/>
                  <a:pt x="0" y="34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59" name="Freeform 239"/>
          <p:cNvSpPr>
            <a:spLocks/>
          </p:cNvSpPr>
          <p:nvPr/>
        </p:nvSpPr>
        <p:spPr bwMode="auto">
          <a:xfrm>
            <a:off x="3536951" y="2774951"/>
            <a:ext cx="631825" cy="430213"/>
          </a:xfrm>
          <a:custGeom>
            <a:avLst/>
            <a:gdLst>
              <a:gd name="T0" fmla="*/ 290 w 1202"/>
              <a:gd name="T1" fmla="*/ 128 h 1082"/>
              <a:gd name="T2" fmla="*/ 446 w 1202"/>
              <a:gd name="T3" fmla="*/ 32 h 1082"/>
              <a:gd name="T4" fmla="*/ 758 w 1202"/>
              <a:gd name="T5" fmla="*/ 20 h 1082"/>
              <a:gd name="T6" fmla="*/ 998 w 1202"/>
              <a:gd name="T7" fmla="*/ 152 h 1082"/>
              <a:gd name="T8" fmla="*/ 1166 w 1202"/>
              <a:gd name="T9" fmla="*/ 368 h 1082"/>
              <a:gd name="T10" fmla="*/ 1166 w 1202"/>
              <a:gd name="T11" fmla="*/ 776 h 1082"/>
              <a:gd name="T12" fmla="*/ 950 w 1202"/>
              <a:gd name="T13" fmla="*/ 1028 h 1082"/>
              <a:gd name="T14" fmla="*/ 638 w 1202"/>
              <a:gd name="T15" fmla="*/ 1076 h 1082"/>
              <a:gd name="T16" fmla="*/ 362 w 1202"/>
              <a:gd name="T17" fmla="*/ 1064 h 1082"/>
              <a:gd name="T18" fmla="*/ 242 w 1202"/>
              <a:gd name="T19" fmla="*/ 1004 h 1082"/>
              <a:gd name="T20" fmla="*/ 62 w 1202"/>
              <a:gd name="T21" fmla="*/ 872 h 1082"/>
              <a:gd name="T22" fmla="*/ 2 w 1202"/>
              <a:gd name="T23" fmla="*/ 644 h 1082"/>
              <a:gd name="T24" fmla="*/ 50 w 1202"/>
              <a:gd name="T25" fmla="*/ 392 h 1082"/>
              <a:gd name="T26" fmla="*/ 182 w 1202"/>
              <a:gd name="T27" fmla="*/ 212 h 1082"/>
              <a:gd name="T28" fmla="*/ 290 w 1202"/>
              <a:gd name="T29" fmla="*/ 128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2" h="1082">
                <a:moveTo>
                  <a:pt x="290" y="128"/>
                </a:moveTo>
                <a:cubicBezTo>
                  <a:pt x="334" y="98"/>
                  <a:pt x="368" y="50"/>
                  <a:pt x="446" y="32"/>
                </a:cubicBezTo>
                <a:cubicBezTo>
                  <a:pt x="524" y="14"/>
                  <a:pt x="666" y="0"/>
                  <a:pt x="758" y="20"/>
                </a:cubicBezTo>
                <a:cubicBezTo>
                  <a:pt x="850" y="40"/>
                  <a:pt x="930" y="94"/>
                  <a:pt x="998" y="152"/>
                </a:cubicBezTo>
                <a:cubicBezTo>
                  <a:pt x="1066" y="210"/>
                  <a:pt x="1138" y="264"/>
                  <a:pt x="1166" y="368"/>
                </a:cubicBezTo>
                <a:cubicBezTo>
                  <a:pt x="1194" y="472"/>
                  <a:pt x="1202" y="666"/>
                  <a:pt x="1166" y="776"/>
                </a:cubicBezTo>
                <a:cubicBezTo>
                  <a:pt x="1130" y="886"/>
                  <a:pt x="1038" y="978"/>
                  <a:pt x="950" y="1028"/>
                </a:cubicBezTo>
                <a:cubicBezTo>
                  <a:pt x="862" y="1078"/>
                  <a:pt x="736" y="1070"/>
                  <a:pt x="638" y="1076"/>
                </a:cubicBezTo>
                <a:cubicBezTo>
                  <a:pt x="540" y="1082"/>
                  <a:pt x="428" y="1076"/>
                  <a:pt x="362" y="1064"/>
                </a:cubicBezTo>
                <a:cubicBezTo>
                  <a:pt x="296" y="1052"/>
                  <a:pt x="292" y="1036"/>
                  <a:pt x="242" y="1004"/>
                </a:cubicBezTo>
                <a:cubicBezTo>
                  <a:pt x="192" y="972"/>
                  <a:pt x="102" y="932"/>
                  <a:pt x="62" y="872"/>
                </a:cubicBezTo>
                <a:cubicBezTo>
                  <a:pt x="22" y="812"/>
                  <a:pt x="4" y="724"/>
                  <a:pt x="2" y="644"/>
                </a:cubicBezTo>
                <a:cubicBezTo>
                  <a:pt x="0" y="564"/>
                  <a:pt x="20" y="464"/>
                  <a:pt x="50" y="392"/>
                </a:cubicBezTo>
                <a:cubicBezTo>
                  <a:pt x="80" y="320"/>
                  <a:pt x="136" y="258"/>
                  <a:pt x="182" y="212"/>
                </a:cubicBezTo>
                <a:cubicBezTo>
                  <a:pt x="228" y="166"/>
                  <a:pt x="246" y="158"/>
                  <a:pt x="290" y="128"/>
                </a:cubicBezTo>
                <a:close/>
              </a:path>
            </a:pathLst>
          </a:cu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0" name="Freeform 240"/>
          <p:cNvSpPr>
            <a:spLocks/>
          </p:cNvSpPr>
          <p:nvPr/>
        </p:nvSpPr>
        <p:spPr bwMode="auto">
          <a:xfrm>
            <a:off x="6743700" y="538163"/>
            <a:ext cx="287338" cy="188912"/>
          </a:xfrm>
          <a:custGeom>
            <a:avLst/>
            <a:gdLst>
              <a:gd name="T0" fmla="*/ 222 w 546"/>
              <a:gd name="T1" fmla="*/ 4 h 476"/>
              <a:gd name="T2" fmla="*/ 366 w 546"/>
              <a:gd name="T3" fmla="*/ 40 h 476"/>
              <a:gd name="T4" fmla="*/ 498 w 546"/>
              <a:gd name="T5" fmla="*/ 148 h 476"/>
              <a:gd name="T6" fmla="*/ 534 w 546"/>
              <a:gd name="T7" fmla="*/ 232 h 476"/>
              <a:gd name="T8" fmla="*/ 426 w 546"/>
              <a:gd name="T9" fmla="*/ 436 h 476"/>
              <a:gd name="T10" fmla="*/ 258 w 546"/>
              <a:gd name="T11" fmla="*/ 472 h 476"/>
              <a:gd name="T12" fmla="*/ 114 w 546"/>
              <a:gd name="T13" fmla="*/ 436 h 476"/>
              <a:gd name="T14" fmla="*/ 18 w 546"/>
              <a:gd name="T15" fmla="*/ 364 h 476"/>
              <a:gd name="T16" fmla="*/ 6 w 546"/>
              <a:gd name="T17" fmla="*/ 256 h 476"/>
              <a:gd name="T18" fmla="*/ 30 w 546"/>
              <a:gd name="T19" fmla="*/ 136 h 476"/>
              <a:gd name="T20" fmla="*/ 102 w 546"/>
              <a:gd name="T21" fmla="*/ 64 h 476"/>
              <a:gd name="T22" fmla="*/ 222 w 546"/>
              <a:gd name="T23" fmla="*/ 4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6" h="476">
                <a:moveTo>
                  <a:pt x="222" y="4"/>
                </a:moveTo>
                <a:cubicBezTo>
                  <a:pt x="266" y="0"/>
                  <a:pt x="320" y="16"/>
                  <a:pt x="366" y="40"/>
                </a:cubicBezTo>
                <a:cubicBezTo>
                  <a:pt x="412" y="64"/>
                  <a:pt x="470" y="116"/>
                  <a:pt x="498" y="148"/>
                </a:cubicBezTo>
                <a:cubicBezTo>
                  <a:pt x="526" y="180"/>
                  <a:pt x="546" y="184"/>
                  <a:pt x="534" y="232"/>
                </a:cubicBezTo>
                <a:cubicBezTo>
                  <a:pt x="522" y="280"/>
                  <a:pt x="472" y="396"/>
                  <a:pt x="426" y="436"/>
                </a:cubicBezTo>
                <a:cubicBezTo>
                  <a:pt x="380" y="476"/>
                  <a:pt x="310" y="472"/>
                  <a:pt x="258" y="472"/>
                </a:cubicBezTo>
                <a:cubicBezTo>
                  <a:pt x="206" y="472"/>
                  <a:pt x="154" y="454"/>
                  <a:pt x="114" y="436"/>
                </a:cubicBezTo>
                <a:cubicBezTo>
                  <a:pt x="74" y="418"/>
                  <a:pt x="36" y="394"/>
                  <a:pt x="18" y="364"/>
                </a:cubicBezTo>
                <a:cubicBezTo>
                  <a:pt x="0" y="334"/>
                  <a:pt x="4" y="294"/>
                  <a:pt x="6" y="256"/>
                </a:cubicBezTo>
                <a:cubicBezTo>
                  <a:pt x="8" y="218"/>
                  <a:pt x="14" y="168"/>
                  <a:pt x="30" y="136"/>
                </a:cubicBezTo>
                <a:cubicBezTo>
                  <a:pt x="46" y="104"/>
                  <a:pt x="68" y="84"/>
                  <a:pt x="102" y="64"/>
                </a:cubicBezTo>
                <a:cubicBezTo>
                  <a:pt x="136" y="44"/>
                  <a:pt x="178" y="8"/>
                  <a:pt x="222" y="4"/>
                </a:cubicBezTo>
                <a:close/>
              </a:path>
            </a:pathLst>
          </a:cu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1" name="Freeform 241"/>
          <p:cNvSpPr>
            <a:spLocks/>
          </p:cNvSpPr>
          <p:nvPr/>
        </p:nvSpPr>
        <p:spPr bwMode="auto">
          <a:xfrm>
            <a:off x="5378451" y="9525"/>
            <a:ext cx="2314575" cy="2609850"/>
          </a:xfrm>
          <a:custGeom>
            <a:avLst/>
            <a:gdLst>
              <a:gd name="T0" fmla="*/ 4404 w 4404"/>
              <a:gd name="T1" fmla="*/ 0 h 6564"/>
              <a:gd name="T2" fmla="*/ 4212 w 4404"/>
              <a:gd name="T3" fmla="*/ 504 h 6564"/>
              <a:gd name="T4" fmla="*/ 4020 w 4404"/>
              <a:gd name="T5" fmla="*/ 924 h 6564"/>
              <a:gd name="T6" fmla="*/ 3768 w 4404"/>
              <a:gd name="T7" fmla="*/ 1500 h 6564"/>
              <a:gd name="T8" fmla="*/ 3480 w 4404"/>
              <a:gd name="T9" fmla="*/ 1920 h 6564"/>
              <a:gd name="T10" fmla="*/ 3192 w 4404"/>
              <a:gd name="T11" fmla="*/ 2184 h 6564"/>
              <a:gd name="T12" fmla="*/ 2952 w 4404"/>
              <a:gd name="T13" fmla="*/ 2280 h 6564"/>
              <a:gd name="T14" fmla="*/ 2736 w 4404"/>
              <a:gd name="T15" fmla="*/ 2244 h 6564"/>
              <a:gd name="T16" fmla="*/ 2592 w 4404"/>
              <a:gd name="T17" fmla="*/ 2172 h 6564"/>
              <a:gd name="T18" fmla="*/ 2496 w 4404"/>
              <a:gd name="T19" fmla="*/ 2088 h 6564"/>
              <a:gd name="T20" fmla="*/ 2352 w 4404"/>
              <a:gd name="T21" fmla="*/ 1980 h 6564"/>
              <a:gd name="T22" fmla="*/ 2268 w 4404"/>
              <a:gd name="T23" fmla="*/ 1908 h 6564"/>
              <a:gd name="T24" fmla="*/ 2112 w 4404"/>
              <a:gd name="T25" fmla="*/ 1944 h 6564"/>
              <a:gd name="T26" fmla="*/ 2064 w 4404"/>
              <a:gd name="T27" fmla="*/ 2124 h 6564"/>
              <a:gd name="T28" fmla="*/ 2148 w 4404"/>
              <a:gd name="T29" fmla="*/ 2316 h 6564"/>
              <a:gd name="T30" fmla="*/ 2196 w 4404"/>
              <a:gd name="T31" fmla="*/ 2580 h 6564"/>
              <a:gd name="T32" fmla="*/ 2052 w 4404"/>
              <a:gd name="T33" fmla="*/ 2868 h 6564"/>
              <a:gd name="T34" fmla="*/ 1824 w 4404"/>
              <a:gd name="T35" fmla="*/ 3048 h 6564"/>
              <a:gd name="T36" fmla="*/ 1596 w 4404"/>
              <a:gd name="T37" fmla="*/ 3312 h 6564"/>
              <a:gd name="T38" fmla="*/ 1476 w 4404"/>
              <a:gd name="T39" fmla="*/ 3636 h 6564"/>
              <a:gd name="T40" fmla="*/ 1452 w 4404"/>
              <a:gd name="T41" fmla="*/ 3984 h 6564"/>
              <a:gd name="T42" fmla="*/ 1416 w 4404"/>
              <a:gd name="T43" fmla="*/ 4404 h 6564"/>
              <a:gd name="T44" fmla="*/ 1440 w 4404"/>
              <a:gd name="T45" fmla="*/ 4716 h 6564"/>
              <a:gd name="T46" fmla="*/ 1356 w 4404"/>
              <a:gd name="T47" fmla="*/ 5136 h 6564"/>
              <a:gd name="T48" fmla="*/ 1188 w 4404"/>
              <a:gd name="T49" fmla="*/ 5460 h 6564"/>
              <a:gd name="T50" fmla="*/ 828 w 4404"/>
              <a:gd name="T51" fmla="*/ 5772 h 6564"/>
              <a:gd name="T52" fmla="*/ 456 w 4404"/>
              <a:gd name="T53" fmla="*/ 5976 h 6564"/>
              <a:gd name="T54" fmla="*/ 192 w 4404"/>
              <a:gd name="T55" fmla="*/ 6264 h 6564"/>
              <a:gd name="T56" fmla="*/ 0 w 4404"/>
              <a:gd name="T57" fmla="*/ 6564 h 6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04" h="6564">
                <a:moveTo>
                  <a:pt x="4404" y="0"/>
                </a:moveTo>
                <a:cubicBezTo>
                  <a:pt x="4374" y="84"/>
                  <a:pt x="4276" y="350"/>
                  <a:pt x="4212" y="504"/>
                </a:cubicBezTo>
                <a:cubicBezTo>
                  <a:pt x="4148" y="658"/>
                  <a:pt x="4094" y="758"/>
                  <a:pt x="4020" y="924"/>
                </a:cubicBezTo>
                <a:cubicBezTo>
                  <a:pt x="3946" y="1090"/>
                  <a:pt x="3858" y="1334"/>
                  <a:pt x="3768" y="1500"/>
                </a:cubicBezTo>
                <a:cubicBezTo>
                  <a:pt x="3678" y="1666"/>
                  <a:pt x="3576" y="1806"/>
                  <a:pt x="3480" y="1920"/>
                </a:cubicBezTo>
                <a:cubicBezTo>
                  <a:pt x="3384" y="2034"/>
                  <a:pt x="3280" y="2124"/>
                  <a:pt x="3192" y="2184"/>
                </a:cubicBezTo>
                <a:cubicBezTo>
                  <a:pt x="3104" y="2244"/>
                  <a:pt x="3028" y="2270"/>
                  <a:pt x="2952" y="2280"/>
                </a:cubicBezTo>
                <a:cubicBezTo>
                  <a:pt x="2876" y="2290"/>
                  <a:pt x="2796" y="2262"/>
                  <a:pt x="2736" y="2244"/>
                </a:cubicBezTo>
                <a:cubicBezTo>
                  <a:pt x="2676" y="2226"/>
                  <a:pt x="2632" y="2198"/>
                  <a:pt x="2592" y="2172"/>
                </a:cubicBezTo>
                <a:cubicBezTo>
                  <a:pt x="2552" y="2146"/>
                  <a:pt x="2536" y="2120"/>
                  <a:pt x="2496" y="2088"/>
                </a:cubicBezTo>
                <a:cubicBezTo>
                  <a:pt x="2456" y="2056"/>
                  <a:pt x="2390" y="2010"/>
                  <a:pt x="2352" y="1980"/>
                </a:cubicBezTo>
                <a:cubicBezTo>
                  <a:pt x="2314" y="1950"/>
                  <a:pt x="2308" y="1914"/>
                  <a:pt x="2268" y="1908"/>
                </a:cubicBezTo>
                <a:cubicBezTo>
                  <a:pt x="2228" y="1902"/>
                  <a:pt x="2146" y="1908"/>
                  <a:pt x="2112" y="1944"/>
                </a:cubicBezTo>
                <a:cubicBezTo>
                  <a:pt x="2078" y="1980"/>
                  <a:pt x="2058" y="2062"/>
                  <a:pt x="2064" y="2124"/>
                </a:cubicBezTo>
                <a:cubicBezTo>
                  <a:pt x="2070" y="2186"/>
                  <a:pt x="2126" y="2240"/>
                  <a:pt x="2148" y="2316"/>
                </a:cubicBezTo>
                <a:cubicBezTo>
                  <a:pt x="2170" y="2392"/>
                  <a:pt x="2212" y="2488"/>
                  <a:pt x="2196" y="2580"/>
                </a:cubicBezTo>
                <a:cubicBezTo>
                  <a:pt x="2180" y="2672"/>
                  <a:pt x="2114" y="2790"/>
                  <a:pt x="2052" y="2868"/>
                </a:cubicBezTo>
                <a:cubicBezTo>
                  <a:pt x="1990" y="2946"/>
                  <a:pt x="1900" y="2974"/>
                  <a:pt x="1824" y="3048"/>
                </a:cubicBezTo>
                <a:cubicBezTo>
                  <a:pt x="1748" y="3122"/>
                  <a:pt x="1654" y="3214"/>
                  <a:pt x="1596" y="3312"/>
                </a:cubicBezTo>
                <a:cubicBezTo>
                  <a:pt x="1538" y="3410"/>
                  <a:pt x="1500" y="3524"/>
                  <a:pt x="1476" y="3636"/>
                </a:cubicBezTo>
                <a:cubicBezTo>
                  <a:pt x="1452" y="3748"/>
                  <a:pt x="1462" y="3856"/>
                  <a:pt x="1452" y="3984"/>
                </a:cubicBezTo>
                <a:cubicBezTo>
                  <a:pt x="1442" y="4112"/>
                  <a:pt x="1418" y="4282"/>
                  <a:pt x="1416" y="4404"/>
                </a:cubicBezTo>
                <a:cubicBezTo>
                  <a:pt x="1414" y="4526"/>
                  <a:pt x="1450" y="4594"/>
                  <a:pt x="1440" y="4716"/>
                </a:cubicBezTo>
                <a:cubicBezTo>
                  <a:pt x="1430" y="4838"/>
                  <a:pt x="1398" y="5012"/>
                  <a:pt x="1356" y="5136"/>
                </a:cubicBezTo>
                <a:cubicBezTo>
                  <a:pt x="1314" y="5260"/>
                  <a:pt x="1276" y="5354"/>
                  <a:pt x="1188" y="5460"/>
                </a:cubicBezTo>
                <a:cubicBezTo>
                  <a:pt x="1100" y="5566"/>
                  <a:pt x="950" y="5686"/>
                  <a:pt x="828" y="5772"/>
                </a:cubicBezTo>
                <a:cubicBezTo>
                  <a:pt x="706" y="5858"/>
                  <a:pt x="562" y="5894"/>
                  <a:pt x="456" y="5976"/>
                </a:cubicBezTo>
                <a:cubicBezTo>
                  <a:pt x="350" y="6058"/>
                  <a:pt x="268" y="6166"/>
                  <a:pt x="192" y="6264"/>
                </a:cubicBezTo>
                <a:cubicBezTo>
                  <a:pt x="116" y="6362"/>
                  <a:pt x="32" y="6514"/>
                  <a:pt x="0" y="656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2" name="Freeform 242"/>
          <p:cNvSpPr>
            <a:spLocks/>
          </p:cNvSpPr>
          <p:nvPr/>
        </p:nvSpPr>
        <p:spPr bwMode="auto">
          <a:xfrm>
            <a:off x="3525838" y="2616201"/>
            <a:ext cx="2138362" cy="1990725"/>
          </a:xfrm>
          <a:custGeom>
            <a:avLst/>
            <a:gdLst>
              <a:gd name="T0" fmla="*/ 3532 w 4072"/>
              <a:gd name="T1" fmla="*/ 0 h 5002"/>
              <a:gd name="T2" fmla="*/ 3432 w 4072"/>
              <a:gd name="T3" fmla="*/ 428 h 5002"/>
              <a:gd name="T4" fmla="*/ 3372 w 4072"/>
              <a:gd name="T5" fmla="*/ 800 h 5002"/>
              <a:gd name="T6" fmla="*/ 3348 w 4072"/>
              <a:gd name="T7" fmla="*/ 1328 h 5002"/>
              <a:gd name="T8" fmla="*/ 3504 w 4072"/>
              <a:gd name="T9" fmla="*/ 2024 h 5002"/>
              <a:gd name="T10" fmla="*/ 3756 w 4072"/>
              <a:gd name="T11" fmla="*/ 2648 h 5002"/>
              <a:gd name="T12" fmla="*/ 3972 w 4072"/>
              <a:gd name="T13" fmla="*/ 3080 h 5002"/>
              <a:gd name="T14" fmla="*/ 4008 w 4072"/>
              <a:gd name="T15" fmla="*/ 3464 h 5002"/>
              <a:gd name="T16" fmla="*/ 4020 w 4072"/>
              <a:gd name="T17" fmla="*/ 3992 h 5002"/>
              <a:gd name="T18" fmla="*/ 3696 w 4072"/>
              <a:gd name="T19" fmla="*/ 4556 h 5002"/>
              <a:gd name="T20" fmla="*/ 3372 w 4072"/>
              <a:gd name="T21" fmla="*/ 4844 h 5002"/>
              <a:gd name="T22" fmla="*/ 3048 w 4072"/>
              <a:gd name="T23" fmla="*/ 4988 h 5002"/>
              <a:gd name="T24" fmla="*/ 2628 w 4072"/>
              <a:gd name="T25" fmla="*/ 4928 h 5002"/>
              <a:gd name="T26" fmla="*/ 2388 w 4072"/>
              <a:gd name="T27" fmla="*/ 4688 h 5002"/>
              <a:gd name="T28" fmla="*/ 2208 w 4072"/>
              <a:gd name="T29" fmla="*/ 4436 h 5002"/>
              <a:gd name="T30" fmla="*/ 2148 w 4072"/>
              <a:gd name="T31" fmla="*/ 4256 h 5002"/>
              <a:gd name="T32" fmla="*/ 2004 w 4072"/>
              <a:gd name="T33" fmla="*/ 3860 h 5002"/>
              <a:gd name="T34" fmla="*/ 1884 w 4072"/>
              <a:gd name="T35" fmla="*/ 3584 h 5002"/>
              <a:gd name="T36" fmla="*/ 1776 w 4072"/>
              <a:gd name="T37" fmla="*/ 3464 h 5002"/>
              <a:gd name="T38" fmla="*/ 1668 w 4072"/>
              <a:gd name="T39" fmla="*/ 3332 h 5002"/>
              <a:gd name="T40" fmla="*/ 1596 w 4072"/>
              <a:gd name="T41" fmla="*/ 3260 h 5002"/>
              <a:gd name="T42" fmla="*/ 1548 w 4072"/>
              <a:gd name="T43" fmla="*/ 3080 h 5002"/>
              <a:gd name="T44" fmla="*/ 1476 w 4072"/>
              <a:gd name="T45" fmla="*/ 2888 h 5002"/>
              <a:gd name="T46" fmla="*/ 1308 w 4072"/>
              <a:gd name="T47" fmla="*/ 2936 h 5002"/>
              <a:gd name="T48" fmla="*/ 1128 w 4072"/>
              <a:gd name="T49" fmla="*/ 3272 h 5002"/>
              <a:gd name="T50" fmla="*/ 1008 w 4072"/>
              <a:gd name="T51" fmla="*/ 3620 h 5002"/>
              <a:gd name="T52" fmla="*/ 720 w 4072"/>
              <a:gd name="T53" fmla="*/ 3884 h 5002"/>
              <a:gd name="T54" fmla="*/ 324 w 4072"/>
              <a:gd name="T55" fmla="*/ 4028 h 5002"/>
              <a:gd name="T56" fmla="*/ 0 w 4072"/>
              <a:gd name="T57" fmla="*/ 4088 h 5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2" h="5002">
                <a:moveTo>
                  <a:pt x="3532" y="0"/>
                </a:moveTo>
                <a:cubicBezTo>
                  <a:pt x="3514" y="72"/>
                  <a:pt x="3459" y="295"/>
                  <a:pt x="3432" y="428"/>
                </a:cubicBezTo>
                <a:cubicBezTo>
                  <a:pt x="3405" y="561"/>
                  <a:pt x="3386" y="650"/>
                  <a:pt x="3372" y="800"/>
                </a:cubicBezTo>
                <a:cubicBezTo>
                  <a:pt x="3358" y="950"/>
                  <a:pt x="3326" y="1124"/>
                  <a:pt x="3348" y="1328"/>
                </a:cubicBezTo>
                <a:cubicBezTo>
                  <a:pt x="3370" y="1532"/>
                  <a:pt x="3436" y="1804"/>
                  <a:pt x="3504" y="2024"/>
                </a:cubicBezTo>
                <a:cubicBezTo>
                  <a:pt x="3572" y="2244"/>
                  <a:pt x="3678" y="2472"/>
                  <a:pt x="3756" y="2648"/>
                </a:cubicBezTo>
                <a:cubicBezTo>
                  <a:pt x="3834" y="2824"/>
                  <a:pt x="3930" y="2944"/>
                  <a:pt x="3972" y="3080"/>
                </a:cubicBezTo>
                <a:cubicBezTo>
                  <a:pt x="4014" y="3216"/>
                  <a:pt x="4000" y="3312"/>
                  <a:pt x="4008" y="3464"/>
                </a:cubicBezTo>
                <a:cubicBezTo>
                  <a:pt x="4016" y="3616"/>
                  <a:pt x="4072" y="3810"/>
                  <a:pt x="4020" y="3992"/>
                </a:cubicBezTo>
                <a:cubicBezTo>
                  <a:pt x="3968" y="4174"/>
                  <a:pt x="3804" y="4414"/>
                  <a:pt x="3696" y="4556"/>
                </a:cubicBezTo>
                <a:cubicBezTo>
                  <a:pt x="3588" y="4698"/>
                  <a:pt x="3480" y="4772"/>
                  <a:pt x="3372" y="4844"/>
                </a:cubicBezTo>
                <a:cubicBezTo>
                  <a:pt x="3264" y="4916"/>
                  <a:pt x="3172" y="4974"/>
                  <a:pt x="3048" y="4988"/>
                </a:cubicBezTo>
                <a:cubicBezTo>
                  <a:pt x="2924" y="5002"/>
                  <a:pt x="2738" y="4978"/>
                  <a:pt x="2628" y="4928"/>
                </a:cubicBezTo>
                <a:cubicBezTo>
                  <a:pt x="2518" y="4878"/>
                  <a:pt x="2458" y="4770"/>
                  <a:pt x="2388" y="4688"/>
                </a:cubicBezTo>
                <a:cubicBezTo>
                  <a:pt x="2318" y="4606"/>
                  <a:pt x="2248" y="4508"/>
                  <a:pt x="2208" y="4436"/>
                </a:cubicBezTo>
                <a:cubicBezTo>
                  <a:pt x="2168" y="4364"/>
                  <a:pt x="2182" y="4352"/>
                  <a:pt x="2148" y="4256"/>
                </a:cubicBezTo>
                <a:cubicBezTo>
                  <a:pt x="2114" y="4160"/>
                  <a:pt x="2048" y="3972"/>
                  <a:pt x="2004" y="3860"/>
                </a:cubicBezTo>
                <a:cubicBezTo>
                  <a:pt x="1960" y="3748"/>
                  <a:pt x="1922" y="3650"/>
                  <a:pt x="1884" y="3584"/>
                </a:cubicBezTo>
                <a:cubicBezTo>
                  <a:pt x="1846" y="3518"/>
                  <a:pt x="1812" y="3506"/>
                  <a:pt x="1776" y="3464"/>
                </a:cubicBezTo>
                <a:cubicBezTo>
                  <a:pt x="1740" y="3422"/>
                  <a:pt x="1698" y="3366"/>
                  <a:pt x="1668" y="3332"/>
                </a:cubicBezTo>
                <a:cubicBezTo>
                  <a:pt x="1638" y="3298"/>
                  <a:pt x="1616" y="3302"/>
                  <a:pt x="1596" y="3260"/>
                </a:cubicBezTo>
                <a:cubicBezTo>
                  <a:pt x="1576" y="3218"/>
                  <a:pt x="1568" y="3142"/>
                  <a:pt x="1548" y="3080"/>
                </a:cubicBezTo>
                <a:cubicBezTo>
                  <a:pt x="1528" y="3018"/>
                  <a:pt x="1516" y="2912"/>
                  <a:pt x="1476" y="2888"/>
                </a:cubicBezTo>
                <a:cubicBezTo>
                  <a:pt x="1436" y="2864"/>
                  <a:pt x="1366" y="2872"/>
                  <a:pt x="1308" y="2936"/>
                </a:cubicBezTo>
                <a:cubicBezTo>
                  <a:pt x="1250" y="3000"/>
                  <a:pt x="1178" y="3158"/>
                  <a:pt x="1128" y="3272"/>
                </a:cubicBezTo>
                <a:cubicBezTo>
                  <a:pt x="1078" y="3386"/>
                  <a:pt x="1076" y="3518"/>
                  <a:pt x="1008" y="3620"/>
                </a:cubicBezTo>
                <a:cubicBezTo>
                  <a:pt x="940" y="3722"/>
                  <a:pt x="834" y="3816"/>
                  <a:pt x="720" y="3884"/>
                </a:cubicBezTo>
                <a:cubicBezTo>
                  <a:pt x="606" y="3952"/>
                  <a:pt x="444" y="3994"/>
                  <a:pt x="324" y="4028"/>
                </a:cubicBezTo>
                <a:cubicBezTo>
                  <a:pt x="204" y="4062"/>
                  <a:pt x="102" y="4075"/>
                  <a:pt x="0" y="40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3" name="Freeform 243"/>
          <p:cNvSpPr>
            <a:spLocks/>
          </p:cNvSpPr>
          <p:nvPr/>
        </p:nvSpPr>
        <p:spPr bwMode="auto">
          <a:xfrm>
            <a:off x="6310314" y="9525"/>
            <a:ext cx="1722437" cy="2514600"/>
          </a:xfrm>
          <a:custGeom>
            <a:avLst/>
            <a:gdLst>
              <a:gd name="T0" fmla="*/ 3280 w 3280"/>
              <a:gd name="T1" fmla="*/ 0 h 6324"/>
              <a:gd name="T2" fmla="*/ 3004 w 3280"/>
              <a:gd name="T3" fmla="*/ 396 h 6324"/>
              <a:gd name="T4" fmla="*/ 2692 w 3280"/>
              <a:gd name="T5" fmla="*/ 1032 h 6324"/>
              <a:gd name="T6" fmla="*/ 2440 w 3280"/>
              <a:gd name="T7" fmla="*/ 1500 h 6324"/>
              <a:gd name="T8" fmla="*/ 2104 w 3280"/>
              <a:gd name="T9" fmla="*/ 1920 h 6324"/>
              <a:gd name="T10" fmla="*/ 1744 w 3280"/>
              <a:gd name="T11" fmla="*/ 2268 h 6324"/>
              <a:gd name="T12" fmla="*/ 1432 w 3280"/>
              <a:gd name="T13" fmla="*/ 2448 h 6324"/>
              <a:gd name="T14" fmla="*/ 1168 w 3280"/>
              <a:gd name="T15" fmla="*/ 2448 h 6324"/>
              <a:gd name="T16" fmla="*/ 892 w 3280"/>
              <a:gd name="T17" fmla="*/ 2400 h 6324"/>
              <a:gd name="T18" fmla="*/ 724 w 3280"/>
              <a:gd name="T19" fmla="*/ 2364 h 6324"/>
              <a:gd name="T20" fmla="*/ 676 w 3280"/>
              <a:gd name="T21" fmla="*/ 2472 h 6324"/>
              <a:gd name="T22" fmla="*/ 724 w 3280"/>
              <a:gd name="T23" fmla="*/ 2712 h 6324"/>
              <a:gd name="T24" fmla="*/ 544 w 3280"/>
              <a:gd name="T25" fmla="*/ 3000 h 6324"/>
              <a:gd name="T26" fmla="*/ 256 w 3280"/>
              <a:gd name="T27" fmla="*/ 3288 h 6324"/>
              <a:gd name="T28" fmla="*/ 112 w 3280"/>
              <a:gd name="T29" fmla="*/ 3540 h 6324"/>
              <a:gd name="T30" fmla="*/ 28 w 3280"/>
              <a:gd name="T31" fmla="*/ 3756 h 6324"/>
              <a:gd name="T32" fmla="*/ 28 w 3280"/>
              <a:gd name="T33" fmla="*/ 4056 h 6324"/>
              <a:gd name="T34" fmla="*/ 196 w 3280"/>
              <a:gd name="T35" fmla="*/ 4452 h 6324"/>
              <a:gd name="T36" fmla="*/ 436 w 3280"/>
              <a:gd name="T37" fmla="*/ 4644 h 6324"/>
              <a:gd name="T38" fmla="*/ 424 w 3280"/>
              <a:gd name="T39" fmla="*/ 4944 h 6324"/>
              <a:gd name="T40" fmla="*/ 352 w 3280"/>
              <a:gd name="T41" fmla="*/ 5316 h 6324"/>
              <a:gd name="T42" fmla="*/ 376 w 3280"/>
              <a:gd name="T43" fmla="*/ 5592 h 6324"/>
              <a:gd name="T44" fmla="*/ 280 w 3280"/>
              <a:gd name="T45" fmla="*/ 5964 h 6324"/>
              <a:gd name="T46" fmla="*/ 196 w 3280"/>
              <a:gd name="T47" fmla="*/ 6324 h 6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80" h="6324">
                <a:moveTo>
                  <a:pt x="3280" y="0"/>
                </a:moveTo>
                <a:cubicBezTo>
                  <a:pt x="3191" y="112"/>
                  <a:pt x="3102" y="224"/>
                  <a:pt x="3004" y="396"/>
                </a:cubicBezTo>
                <a:cubicBezTo>
                  <a:pt x="2906" y="568"/>
                  <a:pt x="2786" y="848"/>
                  <a:pt x="2692" y="1032"/>
                </a:cubicBezTo>
                <a:cubicBezTo>
                  <a:pt x="2598" y="1216"/>
                  <a:pt x="2538" y="1352"/>
                  <a:pt x="2440" y="1500"/>
                </a:cubicBezTo>
                <a:cubicBezTo>
                  <a:pt x="2342" y="1648"/>
                  <a:pt x="2220" y="1792"/>
                  <a:pt x="2104" y="1920"/>
                </a:cubicBezTo>
                <a:cubicBezTo>
                  <a:pt x="1988" y="2048"/>
                  <a:pt x="1856" y="2180"/>
                  <a:pt x="1744" y="2268"/>
                </a:cubicBezTo>
                <a:cubicBezTo>
                  <a:pt x="1632" y="2356"/>
                  <a:pt x="1528" y="2418"/>
                  <a:pt x="1432" y="2448"/>
                </a:cubicBezTo>
                <a:cubicBezTo>
                  <a:pt x="1336" y="2478"/>
                  <a:pt x="1258" y="2456"/>
                  <a:pt x="1168" y="2448"/>
                </a:cubicBezTo>
                <a:cubicBezTo>
                  <a:pt x="1078" y="2440"/>
                  <a:pt x="966" y="2414"/>
                  <a:pt x="892" y="2400"/>
                </a:cubicBezTo>
                <a:cubicBezTo>
                  <a:pt x="818" y="2386"/>
                  <a:pt x="760" y="2352"/>
                  <a:pt x="724" y="2364"/>
                </a:cubicBezTo>
                <a:cubicBezTo>
                  <a:pt x="688" y="2376"/>
                  <a:pt x="676" y="2414"/>
                  <a:pt x="676" y="2472"/>
                </a:cubicBezTo>
                <a:cubicBezTo>
                  <a:pt x="676" y="2530"/>
                  <a:pt x="746" y="2624"/>
                  <a:pt x="724" y="2712"/>
                </a:cubicBezTo>
                <a:cubicBezTo>
                  <a:pt x="702" y="2800"/>
                  <a:pt x="622" y="2904"/>
                  <a:pt x="544" y="3000"/>
                </a:cubicBezTo>
                <a:cubicBezTo>
                  <a:pt x="466" y="3096"/>
                  <a:pt x="328" y="3198"/>
                  <a:pt x="256" y="3288"/>
                </a:cubicBezTo>
                <a:cubicBezTo>
                  <a:pt x="184" y="3378"/>
                  <a:pt x="150" y="3462"/>
                  <a:pt x="112" y="3540"/>
                </a:cubicBezTo>
                <a:cubicBezTo>
                  <a:pt x="74" y="3618"/>
                  <a:pt x="42" y="3670"/>
                  <a:pt x="28" y="3756"/>
                </a:cubicBezTo>
                <a:cubicBezTo>
                  <a:pt x="14" y="3842"/>
                  <a:pt x="0" y="3940"/>
                  <a:pt x="28" y="4056"/>
                </a:cubicBezTo>
                <a:cubicBezTo>
                  <a:pt x="56" y="4172"/>
                  <a:pt x="128" y="4354"/>
                  <a:pt x="196" y="4452"/>
                </a:cubicBezTo>
                <a:cubicBezTo>
                  <a:pt x="264" y="4550"/>
                  <a:pt x="398" y="4562"/>
                  <a:pt x="436" y="4644"/>
                </a:cubicBezTo>
                <a:cubicBezTo>
                  <a:pt x="474" y="4726"/>
                  <a:pt x="438" y="4832"/>
                  <a:pt x="424" y="4944"/>
                </a:cubicBezTo>
                <a:cubicBezTo>
                  <a:pt x="410" y="5056"/>
                  <a:pt x="360" y="5208"/>
                  <a:pt x="352" y="5316"/>
                </a:cubicBezTo>
                <a:cubicBezTo>
                  <a:pt x="344" y="5424"/>
                  <a:pt x="388" y="5484"/>
                  <a:pt x="376" y="5592"/>
                </a:cubicBezTo>
                <a:cubicBezTo>
                  <a:pt x="364" y="5700"/>
                  <a:pt x="310" y="5842"/>
                  <a:pt x="280" y="5964"/>
                </a:cubicBezTo>
                <a:cubicBezTo>
                  <a:pt x="250" y="6086"/>
                  <a:pt x="223" y="6205"/>
                  <a:pt x="196" y="63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4" name="Freeform 244"/>
          <p:cNvSpPr>
            <a:spLocks/>
          </p:cNvSpPr>
          <p:nvPr/>
        </p:nvSpPr>
        <p:spPr bwMode="auto">
          <a:xfrm>
            <a:off x="3525839" y="2514601"/>
            <a:ext cx="2892425" cy="2397125"/>
          </a:xfrm>
          <a:custGeom>
            <a:avLst/>
            <a:gdLst>
              <a:gd name="T0" fmla="*/ 5508 w 5508"/>
              <a:gd name="T1" fmla="*/ 0 h 6028"/>
              <a:gd name="T2" fmla="*/ 5424 w 5508"/>
              <a:gd name="T3" fmla="*/ 264 h 6028"/>
              <a:gd name="T4" fmla="*/ 5280 w 5508"/>
              <a:gd name="T5" fmla="*/ 432 h 6028"/>
              <a:gd name="T6" fmla="*/ 4980 w 5508"/>
              <a:gd name="T7" fmla="*/ 588 h 6028"/>
              <a:gd name="T8" fmla="*/ 4716 w 5508"/>
              <a:gd name="T9" fmla="*/ 732 h 6028"/>
              <a:gd name="T10" fmla="*/ 4476 w 5508"/>
              <a:gd name="T11" fmla="*/ 876 h 6028"/>
              <a:gd name="T12" fmla="*/ 4308 w 5508"/>
              <a:gd name="T13" fmla="*/ 1092 h 6028"/>
              <a:gd name="T14" fmla="*/ 4200 w 5508"/>
              <a:gd name="T15" fmla="*/ 1704 h 6028"/>
              <a:gd name="T16" fmla="*/ 4296 w 5508"/>
              <a:gd name="T17" fmla="*/ 2124 h 6028"/>
              <a:gd name="T18" fmla="*/ 4356 w 5508"/>
              <a:gd name="T19" fmla="*/ 2544 h 6028"/>
              <a:gd name="T20" fmla="*/ 4464 w 5508"/>
              <a:gd name="T21" fmla="*/ 2880 h 6028"/>
              <a:gd name="T22" fmla="*/ 4620 w 5508"/>
              <a:gd name="T23" fmla="*/ 3072 h 6028"/>
              <a:gd name="T24" fmla="*/ 4668 w 5508"/>
              <a:gd name="T25" fmla="*/ 3444 h 6028"/>
              <a:gd name="T26" fmla="*/ 4620 w 5508"/>
              <a:gd name="T27" fmla="*/ 4152 h 6028"/>
              <a:gd name="T28" fmla="*/ 4620 w 5508"/>
              <a:gd name="T29" fmla="*/ 4344 h 6028"/>
              <a:gd name="T30" fmla="*/ 4356 w 5508"/>
              <a:gd name="T31" fmla="*/ 4524 h 6028"/>
              <a:gd name="T32" fmla="*/ 4188 w 5508"/>
              <a:gd name="T33" fmla="*/ 4716 h 6028"/>
              <a:gd name="T34" fmla="*/ 3984 w 5508"/>
              <a:gd name="T35" fmla="*/ 5148 h 6028"/>
              <a:gd name="T36" fmla="*/ 3708 w 5508"/>
              <a:gd name="T37" fmla="*/ 5640 h 6028"/>
              <a:gd name="T38" fmla="*/ 3420 w 5508"/>
              <a:gd name="T39" fmla="*/ 5904 h 6028"/>
              <a:gd name="T40" fmla="*/ 2952 w 5508"/>
              <a:gd name="T41" fmla="*/ 6024 h 6028"/>
              <a:gd name="T42" fmla="*/ 2616 w 5508"/>
              <a:gd name="T43" fmla="*/ 5928 h 6028"/>
              <a:gd name="T44" fmla="*/ 2352 w 5508"/>
              <a:gd name="T45" fmla="*/ 5712 h 6028"/>
              <a:gd name="T46" fmla="*/ 2088 w 5508"/>
              <a:gd name="T47" fmla="*/ 5388 h 6028"/>
              <a:gd name="T48" fmla="*/ 1884 w 5508"/>
              <a:gd name="T49" fmla="*/ 4956 h 6028"/>
              <a:gd name="T50" fmla="*/ 1728 w 5508"/>
              <a:gd name="T51" fmla="*/ 4644 h 6028"/>
              <a:gd name="T52" fmla="*/ 1620 w 5508"/>
              <a:gd name="T53" fmla="*/ 4476 h 6028"/>
              <a:gd name="T54" fmla="*/ 1548 w 5508"/>
              <a:gd name="T55" fmla="*/ 4272 h 6028"/>
              <a:gd name="T56" fmla="*/ 1500 w 5508"/>
              <a:gd name="T57" fmla="*/ 4104 h 6028"/>
              <a:gd name="T58" fmla="*/ 1416 w 5508"/>
              <a:gd name="T59" fmla="*/ 3936 h 6028"/>
              <a:gd name="T60" fmla="*/ 1320 w 5508"/>
              <a:gd name="T61" fmla="*/ 4092 h 6028"/>
              <a:gd name="T62" fmla="*/ 1128 w 5508"/>
              <a:gd name="T63" fmla="*/ 4092 h 6028"/>
              <a:gd name="T64" fmla="*/ 1044 w 5508"/>
              <a:gd name="T65" fmla="*/ 4308 h 6028"/>
              <a:gd name="T66" fmla="*/ 768 w 5508"/>
              <a:gd name="T67" fmla="*/ 4440 h 6028"/>
              <a:gd name="T68" fmla="*/ 372 w 5508"/>
              <a:gd name="T69" fmla="*/ 4548 h 6028"/>
              <a:gd name="T70" fmla="*/ 0 w 5508"/>
              <a:gd name="T71" fmla="*/ 4584 h 6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8" h="6028">
                <a:moveTo>
                  <a:pt x="5508" y="0"/>
                </a:moveTo>
                <a:cubicBezTo>
                  <a:pt x="5485" y="96"/>
                  <a:pt x="5462" y="192"/>
                  <a:pt x="5424" y="264"/>
                </a:cubicBezTo>
                <a:cubicBezTo>
                  <a:pt x="5386" y="336"/>
                  <a:pt x="5354" y="378"/>
                  <a:pt x="5280" y="432"/>
                </a:cubicBezTo>
                <a:cubicBezTo>
                  <a:pt x="5206" y="486"/>
                  <a:pt x="5074" y="538"/>
                  <a:pt x="4980" y="588"/>
                </a:cubicBezTo>
                <a:cubicBezTo>
                  <a:pt x="4886" y="638"/>
                  <a:pt x="4800" y="684"/>
                  <a:pt x="4716" y="732"/>
                </a:cubicBezTo>
                <a:cubicBezTo>
                  <a:pt x="4632" y="780"/>
                  <a:pt x="4544" y="816"/>
                  <a:pt x="4476" y="876"/>
                </a:cubicBezTo>
                <a:cubicBezTo>
                  <a:pt x="4408" y="936"/>
                  <a:pt x="4354" y="954"/>
                  <a:pt x="4308" y="1092"/>
                </a:cubicBezTo>
                <a:cubicBezTo>
                  <a:pt x="4262" y="1230"/>
                  <a:pt x="4202" y="1532"/>
                  <a:pt x="4200" y="1704"/>
                </a:cubicBezTo>
                <a:cubicBezTo>
                  <a:pt x="4198" y="1876"/>
                  <a:pt x="4270" y="1984"/>
                  <a:pt x="4296" y="2124"/>
                </a:cubicBezTo>
                <a:cubicBezTo>
                  <a:pt x="4322" y="2264"/>
                  <a:pt x="4328" y="2418"/>
                  <a:pt x="4356" y="2544"/>
                </a:cubicBezTo>
                <a:cubicBezTo>
                  <a:pt x="4384" y="2670"/>
                  <a:pt x="4420" y="2792"/>
                  <a:pt x="4464" y="2880"/>
                </a:cubicBezTo>
                <a:cubicBezTo>
                  <a:pt x="4508" y="2968"/>
                  <a:pt x="4586" y="2978"/>
                  <a:pt x="4620" y="3072"/>
                </a:cubicBezTo>
                <a:cubicBezTo>
                  <a:pt x="4654" y="3166"/>
                  <a:pt x="4668" y="3264"/>
                  <a:pt x="4668" y="3444"/>
                </a:cubicBezTo>
                <a:cubicBezTo>
                  <a:pt x="4668" y="3624"/>
                  <a:pt x="4628" y="4002"/>
                  <a:pt x="4620" y="4152"/>
                </a:cubicBezTo>
                <a:cubicBezTo>
                  <a:pt x="4612" y="4302"/>
                  <a:pt x="4664" y="4282"/>
                  <a:pt x="4620" y="4344"/>
                </a:cubicBezTo>
                <a:cubicBezTo>
                  <a:pt x="4576" y="4406"/>
                  <a:pt x="4428" y="4462"/>
                  <a:pt x="4356" y="4524"/>
                </a:cubicBezTo>
                <a:cubicBezTo>
                  <a:pt x="4284" y="4586"/>
                  <a:pt x="4250" y="4612"/>
                  <a:pt x="4188" y="4716"/>
                </a:cubicBezTo>
                <a:cubicBezTo>
                  <a:pt x="4126" y="4820"/>
                  <a:pt x="4064" y="4994"/>
                  <a:pt x="3984" y="5148"/>
                </a:cubicBezTo>
                <a:cubicBezTo>
                  <a:pt x="3904" y="5302"/>
                  <a:pt x="3802" y="5514"/>
                  <a:pt x="3708" y="5640"/>
                </a:cubicBezTo>
                <a:cubicBezTo>
                  <a:pt x="3614" y="5766"/>
                  <a:pt x="3546" y="5840"/>
                  <a:pt x="3420" y="5904"/>
                </a:cubicBezTo>
                <a:cubicBezTo>
                  <a:pt x="3294" y="5968"/>
                  <a:pt x="3086" y="6020"/>
                  <a:pt x="2952" y="6024"/>
                </a:cubicBezTo>
                <a:cubicBezTo>
                  <a:pt x="2818" y="6028"/>
                  <a:pt x="2716" y="5980"/>
                  <a:pt x="2616" y="5928"/>
                </a:cubicBezTo>
                <a:cubicBezTo>
                  <a:pt x="2516" y="5876"/>
                  <a:pt x="2440" y="5802"/>
                  <a:pt x="2352" y="5712"/>
                </a:cubicBezTo>
                <a:cubicBezTo>
                  <a:pt x="2264" y="5622"/>
                  <a:pt x="2166" y="5514"/>
                  <a:pt x="2088" y="5388"/>
                </a:cubicBezTo>
                <a:cubicBezTo>
                  <a:pt x="2010" y="5262"/>
                  <a:pt x="1944" y="5080"/>
                  <a:pt x="1884" y="4956"/>
                </a:cubicBezTo>
                <a:cubicBezTo>
                  <a:pt x="1824" y="4832"/>
                  <a:pt x="1772" y="4724"/>
                  <a:pt x="1728" y="4644"/>
                </a:cubicBezTo>
                <a:cubicBezTo>
                  <a:pt x="1684" y="4564"/>
                  <a:pt x="1650" y="4538"/>
                  <a:pt x="1620" y="4476"/>
                </a:cubicBezTo>
                <a:cubicBezTo>
                  <a:pt x="1590" y="4414"/>
                  <a:pt x="1568" y="4334"/>
                  <a:pt x="1548" y="4272"/>
                </a:cubicBezTo>
                <a:cubicBezTo>
                  <a:pt x="1528" y="4210"/>
                  <a:pt x="1522" y="4160"/>
                  <a:pt x="1500" y="4104"/>
                </a:cubicBezTo>
                <a:cubicBezTo>
                  <a:pt x="1478" y="4048"/>
                  <a:pt x="1446" y="3938"/>
                  <a:pt x="1416" y="3936"/>
                </a:cubicBezTo>
                <a:cubicBezTo>
                  <a:pt x="1386" y="3934"/>
                  <a:pt x="1368" y="4066"/>
                  <a:pt x="1320" y="4092"/>
                </a:cubicBezTo>
                <a:cubicBezTo>
                  <a:pt x="1272" y="4118"/>
                  <a:pt x="1174" y="4056"/>
                  <a:pt x="1128" y="4092"/>
                </a:cubicBezTo>
                <a:cubicBezTo>
                  <a:pt x="1082" y="4128"/>
                  <a:pt x="1104" y="4250"/>
                  <a:pt x="1044" y="4308"/>
                </a:cubicBezTo>
                <a:cubicBezTo>
                  <a:pt x="984" y="4366"/>
                  <a:pt x="880" y="4400"/>
                  <a:pt x="768" y="4440"/>
                </a:cubicBezTo>
                <a:cubicBezTo>
                  <a:pt x="656" y="4480"/>
                  <a:pt x="500" y="4524"/>
                  <a:pt x="372" y="4548"/>
                </a:cubicBezTo>
                <a:cubicBezTo>
                  <a:pt x="244" y="4572"/>
                  <a:pt x="122" y="4578"/>
                  <a:pt x="0" y="45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5" name="Freeform 245"/>
          <p:cNvSpPr>
            <a:spLocks/>
          </p:cNvSpPr>
          <p:nvPr/>
        </p:nvSpPr>
        <p:spPr bwMode="auto">
          <a:xfrm>
            <a:off x="6538914" y="23813"/>
            <a:ext cx="2073275" cy="2705100"/>
          </a:xfrm>
          <a:custGeom>
            <a:avLst/>
            <a:gdLst>
              <a:gd name="T0" fmla="*/ 3948 w 3948"/>
              <a:gd name="T1" fmla="*/ 0 h 6800"/>
              <a:gd name="T2" fmla="*/ 3552 w 3948"/>
              <a:gd name="T3" fmla="*/ 120 h 6800"/>
              <a:gd name="T4" fmla="*/ 3276 w 3948"/>
              <a:gd name="T5" fmla="*/ 396 h 6800"/>
              <a:gd name="T6" fmla="*/ 3024 w 3948"/>
              <a:gd name="T7" fmla="*/ 696 h 6800"/>
              <a:gd name="T8" fmla="*/ 2724 w 3948"/>
              <a:gd name="T9" fmla="*/ 1020 h 6800"/>
              <a:gd name="T10" fmla="*/ 2496 w 3948"/>
              <a:gd name="T11" fmla="*/ 1284 h 6800"/>
              <a:gd name="T12" fmla="*/ 2304 w 3948"/>
              <a:gd name="T13" fmla="*/ 1320 h 6800"/>
              <a:gd name="T14" fmla="*/ 2364 w 3948"/>
              <a:gd name="T15" fmla="*/ 1464 h 6800"/>
              <a:gd name="T16" fmla="*/ 2460 w 3948"/>
              <a:gd name="T17" fmla="*/ 1632 h 6800"/>
              <a:gd name="T18" fmla="*/ 2436 w 3948"/>
              <a:gd name="T19" fmla="*/ 1860 h 6800"/>
              <a:gd name="T20" fmla="*/ 2052 w 3948"/>
              <a:gd name="T21" fmla="*/ 2136 h 6800"/>
              <a:gd name="T22" fmla="*/ 1800 w 3948"/>
              <a:gd name="T23" fmla="*/ 2448 h 6800"/>
              <a:gd name="T24" fmla="*/ 1632 w 3948"/>
              <a:gd name="T25" fmla="*/ 2844 h 6800"/>
              <a:gd name="T26" fmla="*/ 1524 w 3948"/>
              <a:gd name="T27" fmla="*/ 3072 h 6800"/>
              <a:gd name="T28" fmla="*/ 1176 w 3948"/>
              <a:gd name="T29" fmla="*/ 3180 h 6800"/>
              <a:gd name="T30" fmla="*/ 792 w 3948"/>
              <a:gd name="T31" fmla="*/ 3276 h 6800"/>
              <a:gd name="T32" fmla="*/ 504 w 3948"/>
              <a:gd name="T33" fmla="*/ 3612 h 6800"/>
              <a:gd name="T34" fmla="*/ 288 w 3948"/>
              <a:gd name="T35" fmla="*/ 4224 h 6800"/>
              <a:gd name="T36" fmla="*/ 132 w 3948"/>
              <a:gd name="T37" fmla="*/ 4704 h 6800"/>
              <a:gd name="T38" fmla="*/ 156 w 3948"/>
              <a:gd name="T39" fmla="*/ 5172 h 6800"/>
              <a:gd name="T40" fmla="*/ 336 w 3948"/>
              <a:gd name="T41" fmla="*/ 5472 h 6800"/>
              <a:gd name="T42" fmla="*/ 444 w 3948"/>
              <a:gd name="T43" fmla="*/ 5796 h 6800"/>
              <a:gd name="T44" fmla="*/ 276 w 3948"/>
              <a:gd name="T45" fmla="*/ 6384 h 6800"/>
              <a:gd name="T46" fmla="*/ 0 w 3948"/>
              <a:gd name="T47" fmla="*/ 6800 h 6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48" h="6800">
                <a:moveTo>
                  <a:pt x="3948" y="0"/>
                </a:moveTo>
                <a:cubicBezTo>
                  <a:pt x="3806" y="27"/>
                  <a:pt x="3664" y="54"/>
                  <a:pt x="3552" y="120"/>
                </a:cubicBezTo>
                <a:cubicBezTo>
                  <a:pt x="3440" y="186"/>
                  <a:pt x="3364" y="300"/>
                  <a:pt x="3276" y="396"/>
                </a:cubicBezTo>
                <a:cubicBezTo>
                  <a:pt x="3188" y="492"/>
                  <a:pt x="3116" y="592"/>
                  <a:pt x="3024" y="696"/>
                </a:cubicBezTo>
                <a:cubicBezTo>
                  <a:pt x="2932" y="800"/>
                  <a:pt x="2812" y="922"/>
                  <a:pt x="2724" y="1020"/>
                </a:cubicBezTo>
                <a:cubicBezTo>
                  <a:pt x="2636" y="1118"/>
                  <a:pt x="2566" y="1234"/>
                  <a:pt x="2496" y="1284"/>
                </a:cubicBezTo>
                <a:cubicBezTo>
                  <a:pt x="2426" y="1334"/>
                  <a:pt x="2326" y="1290"/>
                  <a:pt x="2304" y="1320"/>
                </a:cubicBezTo>
                <a:cubicBezTo>
                  <a:pt x="2282" y="1350"/>
                  <a:pt x="2338" y="1412"/>
                  <a:pt x="2364" y="1464"/>
                </a:cubicBezTo>
                <a:cubicBezTo>
                  <a:pt x="2390" y="1516"/>
                  <a:pt x="2448" y="1566"/>
                  <a:pt x="2460" y="1632"/>
                </a:cubicBezTo>
                <a:cubicBezTo>
                  <a:pt x="2472" y="1698"/>
                  <a:pt x="2504" y="1776"/>
                  <a:pt x="2436" y="1860"/>
                </a:cubicBezTo>
                <a:cubicBezTo>
                  <a:pt x="2368" y="1944"/>
                  <a:pt x="2158" y="2038"/>
                  <a:pt x="2052" y="2136"/>
                </a:cubicBezTo>
                <a:cubicBezTo>
                  <a:pt x="1946" y="2234"/>
                  <a:pt x="1870" y="2330"/>
                  <a:pt x="1800" y="2448"/>
                </a:cubicBezTo>
                <a:cubicBezTo>
                  <a:pt x="1730" y="2566"/>
                  <a:pt x="1678" y="2740"/>
                  <a:pt x="1632" y="2844"/>
                </a:cubicBezTo>
                <a:cubicBezTo>
                  <a:pt x="1586" y="2948"/>
                  <a:pt x="1600" y="3016"/>
                  <a:pt x="1524" y="3072"/>
                </a:cubicBezTo>
                <a:cubicBezTo>
                  <a:pt x="1448" y="3128"/>
                  <a:pt x="1298" y="3146"/>
                  <a:pt x="1176" y="3180"/>
                </a:cubicBezTo>
                <a:cubicBezTo>
                  <a:pt x="1054" y="3214"/>
                  <a:pt x="904" y="3204"/>
                  <a:pt x="792" y="3276"/>
                </a:cubicBezTo>
                <a:cubicBezTo>
                  <a:pt x="680" y="3348"/>
                  <a:pt x="588" y="3454"/>
                  <a:pt x="504" y="3612"/>
                </a:cubicBezTo>
                <a:cubicBezTo>
                  <a:pt x="420" y="3770"/>
                  <a:pt x="350" y="4042"/>
                  <a:pt x="288" y="4224"/>
                </a:cubicBezTo>
                <a:cubicBezTo>
                  <a:pt x="226" y="4406"/>
                  <a:pt x="154" y="4546"/>
                  <a:pt x="132" y="4704"/>
                </a:cubicBezTo>
                <a:cubicBezTo>
                  <a:pt x="110" y="4862"/>
                  <a:pt x="122" y="5044"/>
                  <a:pt x="156" y="5172"/>
                </a:cubicBezTo>
                <a:cubicBezTo>
                  <a:pt x="190" y="5300"/>
                  <a:pt x="288" y="5368"/>
                  <a:pt x="336" y="5472"/>
                </a:cubicBezTo>
                <a:cubicBezTo>
                  <a:pt x="384" y="5576"/>
                  <a:pt x="454" y="5644"/>
                  <a:pt x="444" y="5796"/>
                </a:cubicBezTo>
                <a:cubicBezTo>
                  <a:pt x="434" y="5948"/>
                  <a:pt x="350" y="6217"/>
                  <a:pt x="276" y="6384"/>
                </a:cubicBezTo>
                <a:cubicBezTo>
                  <a:pt x="202" y="6551"/>
                  <a:pt x="58" y="6713"/>
                  <a:pt x="0" y="68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6" name="Freeform 246"/>
          <p:cNvSpPr>
            <a:spLocks/>
          </p:cNvSpPr>
          <p:nvPr/>
        </p:nvSpPr>
        <p:spPr bwMode="auto">
          <a:xfrm>
            <a:off x="3544888" y="2725739"/>
            <a:ext cx="2995612" cy="2306637"/>
          </a:xfrm>
          <a:custGeom>
            <a:avLst/>
            <a:gdLst>
              <a:gd name="T0" fmla="*/ 5704 w 5704"/>
              <a:gd name="T1" fmla="*/ 0 h 5802"/>
              <a:gd name="T2" fmla="*/ 5484 w 5704"/>
              <a:gd name="T3" fmla="*/ 240 h 5802"/>
              <a:gd name="T4" fmla="*/ 5184 w 5704"/>
              <a:gd name="T5" fmla="*/ 480 h 5802"/>
              <a:gd name="T6" fmla="*/ 4920 w 5704"/>
              <a:gd name="T7" fmla="*/ 804 h 5802"/>
              <a:gd name="T8" fmla="*/ 4776 w 5704"/>
              <a:gd name="T9" fmla="*/ 1296 h 5802"/>
              <a:gd name="T10" fmla="*/ 4776 w 5704"/>
              <a:gd name="T11" fmla="*/ 1836 h 5802"/>
              <a:gd name="T12" fmla="*/ 4788 w 5704"/>
              <a:gd name="T13" fmla="*/ 2568 h 5802"/>
              <a:gd name="T14" fmla="*/ 4776 w 5704"/>
              <a:gd name="T15" fmla="*/ 3084 h 5802"/>
              <a:gd name="T16" fmla="*/ 5004 w 5704"/>
              <a:gd name="T17" fmla="*/ 3672 h 5802"/>
              <a:gd name="T18" fmla="*/ 5124 w 5704"/>
              <a:gd name="T19" fmla="*/ 3864 h 5802"/>
              <a:gd name="T20" fmla="*/ 5136 w 5704"/>
              <a:gd name="T21" fmla="*/ 4152 h 5802"/>
              <a:gd name="T22" fmla="*/ 5076 w 5704"/>
              <a:gd name="T23" fmla="*/ 4452 h 5802"/>
              <a:gd name="T24" fmla="*/ 4956 w 5704"/>
              <a:gd name="T25" fmla="*/ 4632 h 5802"/>
              <a:gd name="T26" fmla="*/ 4380 w 5704"/>
              <a:gd name="T27" fmla="*/ 4908 h 5802"/>
              <a:gd name="T28" fmla="*/ 3924 w 5704"/>
              <a:gd name="T29" fmla="*/ 5088 h 5802"/>
              <a:gd name="T30" fmla="*/ 3672 w 5704"/>
              <a:gd name="T31" fmla="*/ 5328 h 5802"/>
              <a:gd name="T32" fmla="*/ 3456 w 5704"/>
              <a:gd name="T33" fmla="*/ 5532 h 5802"/>
              <a:gd name="T34" fmla="*/ 3108 w 5704"/>
              <a:gd name="T35" fmla="*/ 5760 h 5802"/>
              <a:gd name="T36" fmla="*/ 2580 w 5704"/>
              <a:gd name="T37" fmla="*/ 5784 h 5802"/>
              <a:gd name="T38" fmla="*/ 2292 w 5704"/>
              <a:gd name="T39" fmla="*/ 5700 h 5802"/>
              <a:gd name="T40" fmla="*/ 2052 w 5704"/>
              <a:gd name="T41" fmla="*/ 5520 h 5802"/>
              <a:gd name="T42" fmla="*/ 1944 w 5704"/>
              <a:gd name="T43" fmla="*/ 5352 h 5802"/>
              <a:gd name="T44" fmla="*/ 1788 w 5704"/>
              <a:gd name="T45" fmla="*/ 5148 h 5802"/>
              <a:gd name="T46" fmla="*/ 1668 w 5704"/>
              <a:gd name="T47" fmla="*/ 4944 h 5802"/>
              <a:gd name="T48" fmla="*/ 1572 w 5704"/>
              <a:gd name="T49" fmla="*/ 4704 h 5802"/>
              <a:gd name="T50" fmla="*/ 1512 w 5704"/>
              <a:gd name="T51" fmla="*/ 4488 h 5802"/>
              <a:gd name="T52" fmla="*/ 1452 w 5704"/>
              <a:gd name="T53" fmla="*/ 4248 h 5802"/>
              <a:gd name="T54" fmla="*/ 1428 w 5704"/>
              <a:gd name="T55" fmla="*/ 4068 h 5802"/>
              <a:gd name="T56" fmla="*/ 1356 w 5704"/>
              <a:gd name="T57" fmla="*/ 3948 h 5802"/>
              <a:gd name="T58" fmla="*/ 1236 w 5704"/>
              <a:gd name="T59" fmla="*/ 4152 h 5802"/>
              <a:gd name="T60" fmla="*/ 1116 w 5704"/>
              <a:gd name="T61" fmla="*/ 4056 h 5802"/>
              <a:gd name="T62" fmla="*/ 816 w 5704"/>
              <a:gd name="T63" fmla="*/ 4272 h 5802"/>
              <a:gd name="T64" fmla="*/ 456 w 5704"/>
              <a:gd name="T65" fmla="*/ 4332 h 5802"/>
              <a:gd name="T66" fmla="*/ 96 w 5704"/>
              <a:gd name="T67" fmla="*/ 4404 h 5802"/>
              <a:gd name="T68" fmla="*/ 0 w 5704"/>
              <a:gd name="T69" fmla="*/ 4440 h 5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04" h="5802">
                <a:moveTo>
                  <a:pt x="5704" y="0"/>
                </a:moveTo>
                <a:cubicBezTo>
                  <a:pt x="5668" y="40"/>
                  <a:pt x="5571" y="160"/>
                  <a:pt x="5484" y="240"/>
                </a:cubicBezTo>
                <a:cubicBezTo>
                  <a:pt x="5397" y="320"/>
                  <a:pt x="5278" y="386"/>
                  <a:pt x="5184" y="480"/>
                </a:cubicBezTo>
                <a:cubicBezTo>
                  <a:pt x="5090" y="574"/>
                  <a:pt x="4988" y="668"/>
                  <a:pt x="4920" y="804"/>
                </a:cubicBezTo>
                <a:cubicBezTo>
                  <a:pt x="4852" y="940"/>
                  <a:pt x="4800" y="1124"/>
                  <a:pt x="4776" y="1296"/>
                </a:cubicBezTo>
                <a:cubicBezTo>
                  <a:pt x="4752" y="1468"/>
                  <a:pt x="4774" y="1624"/>
                  <a:pt x="4776" y="1836"/>
                </a:cubicBezTo>
                <a:cubicBezTo>
                  <a:pt x="4778" y="2048"/>
                  <a:pt x="4788" y="2360"/>
                  <a:pt x="4788" y="2568"/>
                </a:cubicBezTo>
                <a:cubicBezTo>
                  <a:pt x="4788" y="2776"/>
                  <a:pt x="4740" y="2900"/>
                  <a:pt x="4776" y="3084"/>
                </a:cubicBezTo>
                <a:cubicBezTo>
                  <a:pt x="4812" y="3268"/>
                  <a:pt x="4946" y="3542"/>
                  <a:pt x="5004" y="3672"/>
                </a:cubicBezTo>
                <a:cubicBezTo>
                  <a:pt x="5062" y="3802"/>
                  <a:pt x="5102" y="3784"/>
                  <a:pt x="5124" y="3864"/>
                </a:cubicBezTo>
                <a:cubicBezTo>
                  <a:pt x="5146" y="3944"/>
                  <a:pt x="5144" y="4054"/>
                  <a:pt x="5136" y="4152"/>
                </a:cubicBezTo>
                <a:cubicBezTo>
                  <a:pt x="5128" y="4250"/>
                  <a:pt x="5106" y="4372"/>
                  <a:pt x="5076" y="4452"/>
                </a:cubicBezTo>
                <a:cubicBezTo>
                  <a:pt x="5046" y="4532"/>
                  <a:pt x="5072" y="4556"/>
                  <a:pt x="4956" y="4632"/>
                </a:cubicBezTo>
                <a:cubicBezTo>
                  <a:pt x="4840" y="4708"/>
                  <a:pt x="4552" y="4832"/>
                  <a:pt x="4380" y="4908"/>
                </a:cubicBezTo>
                <a:cubicBezTo>
                  <a:pt x="4208" y="4984"/>
                  <a:pt x="4042" y="5018"/>
                  <a:pt x="3924" y="5088"/>
                </a:cubicBezTo>
                <a:cubicBezTo>
                  <a:pt x="3806" y="5158"/>
                  <a:pt x="3750" y="5254"/>
                  <a:pt x="3672" y="5328"/>
                </a:cubicBezTo>
                <a:cubicBezTo>
                  <a:pt x="3594" y="5402"/>
                  <a:pt x="3550" y="5460"/>
                  <a:pt x="3456" y="5532"/>
                </a:cubicBezTo>
                <a:cubicBezTo>
                  <a:pt x="3362" y="5604"/>
                  <a:pt x="3254" y="5718"/>
                  <a:pt x="3108" y="5760"/>
                </a:cubicBezTo>
                <a:cubicBezTo>
                  <a:pt x="2962" y="5802"/>
                  <a:pt x="2716" y="5794"/>
                  <a:pt x="2580" y="5784"/>
                </a:cubicBezTo>
                <a:cubicBezTo>
                  <a:pt x="2444" y="5774"/>
                  <a:pt x="2380" y="5744"/>
                  <a:pt x="2292" y="5700"/>
                </a:cubicBezTo>
                <a:cubicBezTo>
                  <a:pt x="2204" y="5656"/>
                  <a:pt x="2110" y="5578"/>
                  <a:pt x="2052" y="5520"/>
                </a:cubicBezTo>
                <a:cubicBezTo>
                  <a:pt x="1994" y="5462"/>
                  <a:pt x="1988" y="5414"/>
                  <a:pt x="1944" y="5352"/>
                </a:cubicBezTo>
                <a:cubicBezTo>
                  <a:pt x="1900" y="5290"/>
                  <a:pt x="1834" y="5216"/>
                  <a:pt x="1788" y="5148"/>
                </a:cubicBezTo>
                <a:cubicBezTo>
                  <a:pt x="1742" y="5080"/>
                  <a:pt x="1704" y="5018"/>
                  <a:pt x="1668" y="4944"/>
                </a:cubicBezTo>
                <a:cubicBezTo>
                  <a:pt x="1632" y="4870"/>
                  <a:pt x="1598" y="4780"/>
                  <a:pt x="1572" y="4704"/>
                </a:cubicBezTo>
                <a:cubicBezTo>
                  <a:pt x="1546" y="4628"/>
                  <a:pt x="1532" y="4564"/>
                  <a:pt x="1512" y="4488"/>
                </a:cubicBezTo>
                <a:cubicBezTo>
                  <a:pt x="1492" y="4412"/>
                  <a:pt x="1466" y="4318"/>
                  <a:pt x="1452" y="4248"/>
                </a:cubicBezTo>
                <a:cubicBezTo>
                  <a:pt x="1438" y="4178"/>
                  <a:pt x="1444" y="4118"/>
                  <a:pt x="1428" y="4068"/>
                </a:cubicBezTo>
                <a:cubicBezTo>
                  <a:pt x="1412" y="4018"/>
                  <a:pt x="1388" y="3934"/>
                  <a:pt x="1356" y="3948"/>
                </a:cubicBezTo>
                <a:cubicBezTo>
                  <a:pt x="1324" y="3962"/>
                  <a:pt x="1276" y="4134"/>
                  <a:pt x="1236" y="4152"/>
                </a:cubicBezTo>
                <a:cubicBezTo>
                  <a:pt x="1196" y="4170"/>
                  <a:pt x="1186" y="4036"/>
                  <a:pt x="1116" y="4056"/>
                </a:cubicBezTo>
                <a:cubicBezTo>
                  <a:pt x="1046" y="4076"/>
                  <a:pt x="926" y="4226"/>
                  <a:pt x="816" y="4272"/>
                </a:cubicBezTo>
                <a:cubicBezTo>
                  <a:pt x="706" y="4318"/>
                  <a:pt x="576" y="4310"/>
                  <a:pt x="456" y="4332"/>
                </a:cubicBezTo>
                <a:cubicBezTo>
                  <a:pt x="336" y="4354"/>
                  <a:pt x="172" y="4386"/>
                  <a:pt x="96" y="4404"/>
                </a:cubicBezTo>
                <a:cubicBezTo>
                  <a:pt x="20" y="4422"/>
                  <a:pt x="10" y="4431"/>
                  <a:pt x="0" y="444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7" name="Freeform 247"/>
          <p:cNvSpPr>
            <a:spLocks/>
          </p:cNvSpPr>
          <p:nvPr/>
        </p:nvSpPr>
        <p:spPr bwMode="auto">
          <a:xfrm>
            <a:off x="6519864" y="219076"/>
            <a:ext cx="2098675" cy="2703513"/>
          </a:xfrm>
          <a:custGeom>
            <a:avLst/>
            <a:gdLst>
              <a:gd name="T0" fmla="*/ 3996 w 3996"/>
              <a:gd name="T1" fmla="*/ 0 h 6796"/>
              <a:gd name="T2" fmla="*/ 3624 w 3996"/>
              <a:gd name="T3" fmla="*/ 84 h 6796"/>
              <a:gd name="T4" fmla="*/ 3264 w 3996"/>
              <a:gd name="T5" fmla="*/ 336 h 6796"/>
              <a:gd name="T6" fmla="*/ 3072 w 3996"/>
              <a:gd name="T7" fmla="*/ 588 h 6796"/>
              <a:gd name="T8" fmla="*/ 2988 w 3996"/>
              <a:gd name="T9" fmla="*/ 708 h 6796"/>
              <a:gd name="T10" fmla="*/ 2868 w 3996"/>
              <a:gd name="T11" fmla="*/ 876 h 6796"/>
              <a:gd name="T12" fmla="*/ 2580 w 3996"/>
              <a:gd name="T13" fmla="*/ 936 h 6796"/>
              <a:gd name="T14" fmla="*/ 2496 w 3996"/>
              <a:gd name="T15" fmla="*/ 936 h 6796"/>
              <a:gd name="T16" fmla="*/ 2676 w 3996"/>
              <a:gd name="T17" fmla="*/ 1128 h 6796"/>
              <a:gd name="T18" fmla="*/ 2772 w 3996"/>
              <a:gd name="T19" fmla="*/ 1308 h 6796"/>
              <a:gd name="T20" fmla="*/ 2664 w 3996"/>
              <a:gd name="T21" fmla="*/ 1596 h 6796"/>
              <a:gd name="T22" fmla="*/ 2388 w 3996"/>
              <a:gd name="T23" fmla="*/ 1812 h 6796"/>
              <a:gd name="T24" fmla="*/ 2040 w 3996"/>
              <a:gd name="T25" fmla="*/ 2076 h 6796"/>
              <a:gd name="T26" fmla="*/ 1800 w 3996"/>
              <a:gd name="T27" fmla="*/ 2400 h 6796"/>
              <a:gd name="T28" fmla="*/ 1620 w 3996"/>
              <a:gd name="T29" fmla="*/ 2724 h 6796"/>
              <a:gd name="T30" fmla="*/ 1476 w 3996"/>
              <a:gd name="T31" fmla="*/ 3072 h 6796"/>
              <a:gd name="T32" fmla="*/ 1416 w 3996"/>
              <a:gd name="T33" fmla="*/ 3192 h 6796"/>
              <a:gd name="T34" fmla="*/ 1212 w 3996"/>
              <a:gd name="T35" fmla="*/ 3192 h 6796"/>
              <a:gd name="T36" fmla="*/ 876 w 3996"/>
              <a:gd name="T37" fmla="*/ 3252 h 6796"/>
              <a:gd name="T38" fmla="*/ 672 w 3996"/>
              <a:gd name="T39" fmla="*/ 3432 h 6796"/>
              <a:gd name="T40" fmla="*/ 600 w 3996"/>
              <a:gd name="T41" fmla="*/ 3888 h 6796"/>
              <a:gd name="T42" fmla="*/ 684 w 3996"/>
              <a:gd name="T43" fmla="*/ 4716 h 6796"/>
              <a:gd name="T44" fmla="*/ 672 w 3996"/>
              <a:gd name="T45" fmla="*/ 5436 h 6796"/>
              <a:gd name="T46" fmla="*/ 408 w 3996"/>
              <a:gd name="T47" fmla="*/ 6192 h 6796"/>
              <a:gd name="T48" fmla="*/ 144 w 3996"/>
              <a:gd name="T49" fmla="*/ 6648 h 6796"/>
              <a:gd name="T50" fmla="*/ 0 w 3996"/>
              <a:gd name="T51" fmla="*/ 6796 h 6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6" h="6796">
                <a:moveTo>
                  <a:pt x="3996" y="0"/>
                </a:moveTo>
                <a:cubicBezTo>
                  <a:pt x="3871" y="14"/>
                  <a:pt x="3746" y="28"/>
                  <a:pt x="3624" y="84"/>
                </a:cubicBezTo>
                <a:cubicBezTo>
                  <a:pt x="3502" y="140"/>
                  <a:pt x="3356" y="252"/>
                  <a:pt x="3264" y="336"/>
                </a:cubicBezTo>
                <a:cubicBezTo>
                  <a:pt x="3172" y="420"/>
                  <a:pt x="3118" y="526"/>
                  <a:pt x="3072" y="588"/>
                </a:cubicBezTo>
                <a:cubicBezTo>
                  <a:pt x="3026" y="650"/>
                  <a:pt x="3022" y="660"/>
                  <a:pt x="2988" y="708"/>
                </a:cubicBezTo>
                <a:cubicBezTo>
                  <a:pt x="2954" y="756"/>
                  <a:pt x="2936" y="838"/>
                  <a:pt x="2868" y="876"/>
                </a:cubicBezTo>
                <a:cubicBezTo>
                  <a:pt x="2800" y="914"/>
                  <a:pt x="2642" y="926"/>
                  <a:pt x="2580" y="936"/>
                </a:cubicBezTo>
                <a:cubicBezTo>
                  <a:pt x="2518" y="946"/>
                  <a:pt x="2480" y="904"/>
                  <a:pt x="2496" y="936"/>
                </a:cubicBezTo>
                <a:cubicBezTo>
                  <a:pt x="2512" y="968"/>
                  <a:pt x="2630" y="1066"/>
                  <a:pt x="2676" y="1128"/>
                </a:cubicBezTo>
                <a:cubicBezTo>
                  <a:pt x="2722" y="1190"/>
                  <a:pt x="2774" y="1230"/>
                  <a:pt x="2772" y="1308"/>
                </a:cubicBezTo>
                <a:cubicBezTo>
                  <a:pt x="2770" y="1386"/>
                  <a:pt x="2728" y="1512"/>
                  <a:pt x="2664" y="1596"/>
                </a:cubicBezTo>
                <a:cubicBezTo>
                  <a:pt x="2600" y="1680"/>
                  <a:pt x="2492" y="1732"/>
                  <a:pt x="2388" y="1812"/>
                </a:cubicBezTo>
                <a:cubicBezTo>
                  <a:pt x="2284" y="1892"/>
                  <a:pt x="2138" y="1978"/>
                  <a:pt x="2040" y="2076"/>
                </a:cubicBezTo>
                <a:cubicBezTo>
                  <a:pt x="1942" y="2174"/>
                  <a:pt x="1870" y="2292"/>
                  <a:pt x="1800" y="2400"/>
                </a:cubicBezTo>
                <a:cubicBezTo>
                  <a:pt x="1730" y="2508"/>
                  <a:pt x="1674" y="2612"/>
                  <a:pt x="1620" y="2724"/>
                </a:cubicBezTo>
                <a:cubicBezTo>
                  <a:pt x="1566" y="2836"/>
                  <a:pt x="1510" y="2994"/>
                  <a:pt x="1476" y="3072"/>
                </a:cubicBezTo>
                <a:cubicBezTo>
                  <a:pt x="1442" y="3150"/>
                  <a:pt x="1460" y="3172"/>
                  <a:pt x="1416" y="3192"/>
                </a:cubicBezTo>
                <a:cubicBezTo>
                  <a:pt x="1372" y="3212"/>
                  <a:pt x="1302" y="3182"/>
                  <a:pt x="1212" y="3192"/>
                </a:cubicBezTo>
                <a:cubicBezTo>
                  <a:pt x="1122" y="3202"/>
                  <a:pt x="966" y="3212"/>
                  <a:pt x="876" y="3252"/>
                </a:cubicBezTo>
                <a:cubicBezTo>
                  <a:pt x="786" y="3292"/>
                  <a:pt x="718" y="3326"/>
                  <a:pt x="672" y="3432"/>
                </a:cubicBezTo>
                <a:cubicBezTo>
                  <a:pt x="626" y="3538"/>
                  <a:pt x="598" y="3674"/>
                  <a:pt x="600" y="3888"/>
                </a:cubicBezTo>
                <a:cubicBezTo>
                  <a:pt x="602" y="4102"/>
                  <a:pt x="672" y="4458"/>
                  <a:pt x="684" y="4716"/>
                </a:cubicBezTo>
                <a:cubicBezTo>
                  <a:pt x="696" y="4974"/>
                  <a:pt x="718" y="5190"/>
                  <a:pt x="672" y="5436"/>
                </a:cubicBezTo>
                <a:cubicBezTo>
                  <a:pt x="626" y="5682"/>
                  <a:pt x="496" y="5990"/>
                  <a:pt x="408" y="6192"/>
                </a:cubicBezTo>
                <a:cubicBezTo>
                  <a:pt x="320" y="6394"/>
                  <a:pt x="212" y="6547"/>
                  <a:pt x="144" y="6648"/>
                </a:cubicBezTo>
                <a:cubicBezTo>
                  <a:pt x="76" y="6749"/>
                  <a:pt x="30" y="6765"/>
                  <a:pt x="0" y="67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8" name="Freeform 248"/>
          <p:cNvSpPr>
            <a:spLocks/>
          </p:cNvSpPr>
          <p:nvPr/>
        </p:nvSpPr>
        <p:spPr bwMode="auto">
          <a:xfrm>
            <a:off x="6229350" y="2921000"/>
            <a:ext cx="2395538" cy="2667000"/>
          </a:xfrm>
          <a:custGeom>
            <a:avLst/>
            <a:gdLst>
              <a:gd name="T0" fmla="*/ 552 w 4560"/>
              <a:gd name="T1" fmla="*/ 0 h 6708"/>
              <a:gd name="T2" fmla="*/ 420 w 4560"/>
              <a:gd name="T3" fmla="*/ 156 h 6708"/>
              <a:gd name="T4" fmla="*/ 360 w 4560"/>
              <a:gd name="T5" fmla="*/ 456 h 6708"/>
              <a:gd name="T6" fmla="*/ 276 w 4560"/>
              <a:gd name="T7" fmla="*/ 828 h 6708"/>
              <a:gd name="T8" fmla="*/ 108 w 4560"/>
              <a:gd name="T9" fmla="*/ 1356 h 6708"/>
              <a:gd name="T10" fmla="*/ 12 w 4560"/>
              <a:gd name="T11" fmla="*/ 1728 h 6708"/>
              <a:gd name="T12" fmla="*/ 36 w 4560"/>
              <a:gd name="T13" fmla="*/ 2220 h 6708"/>
              <a:gd name="T14" fmla="*/ 132 w 4560"/>
              <a:gd name="T15" fmla="*/ 2652 h 6708"/>
              <a:gd name="T16" fmla="*/ 516 w 4560"/>
              <a:gd name="T17" fmla="*/ 3408 h 6708"/>
              <a:gd name="T18" fmla="*/ 972 w 4560"/>
              <a:gd name="T19" fmla="*/ 3912 h 6708"/>
              <a:gd name="T20" fmla="*/ 1380 w 4560"/>
              <a:gd name="T21" fmla="*/ 4608 h 6708"/>
              <a:gd name="T22" fmla="*/ 1800 w 4560"/>
              <a:gd name="T23" fmla="*/ 5208 h 6708"/>
              <a:gd name="T24" fmla="*/ 2088 w 4560"/>
              <a:gd name="T25" fmla="*/ 5424 h 6708"/>
              <a:gd name="T26" fmla="*/ 2304 w 4560"/>
              <a:gd name="T27" fmla="*/ 5688 h 6708"/>
              <a:gd name="T28" fmla="*/ 2388 w 4560"/>
              <a:gd name="T29" fmla="*/ 5868 h 6708"/>
              <a:gd name="T30" fmla="*/ 2604 w 4560"/>
              <a:gd name="T31" fmla="*/ 6072 h 6708"/>
              <a:gd name="T32" fmla="*/ 2916 w 4560"/>
              <a:gd name="T33" fmla="*/ 6156 h 6708"/>
              <a:gd name="T34" fmla="*/ 3480 w 4560"/>
              <a:gd name="T35" fmla="*/ 6492 h 6708"/>
              <a:gd name="T36" fmla="*/ 3804 w 4560"/>
              <a:gd name="T37" fmla="*/ 6636 h 6708"/>
              <a:gd name="T38" fmla="*/ 4560 w 4560"/>
              <a:gd name="T39" fmla="*/ 6708 h 6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60" h="6708">
                <a:moveTo>
                  <a:pt x="552" y="0"/>
                </a:moveTo>
                <a:cubicBezTo>
                  <a:pt x="502" y="40"/>
                  <a:pt x="452" y="80"/>
                  <a:pt x="420" y="156"/>
                </a:cubicBezTo>
                <a:cubicBezTo>
                  <a:pt x="388" y="232"/>
                  <a:pt x="384" y="344"/>
                  <a:pt x="360" y="456"/>
                </a:cubicBezTo>
                <a:cubicBezTo>
                  <a:pt x="336" y="568"/>
                  <a:pt x="318" y="678"/>
                  <a:pt x="276" y="828"/>
                </a:cubicBezTo>
                <a:cubicBezTo>
                  <a:pt x="234" y="978"/>
                  <a:pt x="152" y="1206"/>
                  <a:pt x="108" y="1356"/>
                </a:cubicBezTo>
                <a:cubicBezTo>
                  <a:pt x="64" y="1506"/>
                  <a:pt x="24" y="1584"/>
                  <a:pt x="12" y="1728"/>
                </a:cubicBezTo>
                <a:cubicBezTo>
                  <a:pt x="0" y="1872"/>
                  <a:pt x="16" y="2066"/>
                  <a:pt x="36" y="2220"/>
                </a:cubicBezTo>
                <a:cubicBezTo>
                  <a:pt x="56" y="2374"/>
                  <a:pt x="52" y="2454"/>
                  <a:pt x="132" y="2652"/>
                </a:cubicBezTo>
                <a:cubicBezTo>
                  <a:pt x="212" y="2850"/>
                  <a:pt x="376" y="3198"/>
                  <a:pt x="516" y="3408"/>
                </a:cubicBezTo>
                <a:cubicBezTo>
                  <a:pt x="656" y="3618"/>
                  <a:pt x="828" y="3712"/>
                  <a:pt x="972" y="3912"/>
                </a:cubicBezTo>
                <a:cubicBezTo>
                  <a:pt x="1116" y="4112"/>
                  <a:pt x="1242" y="4392"/>
                  <a:pt x="1380" y="4608"/>
                </a:cubicBezTo>
                <a:cubicBezTo>
                  <a:pt x="1518" y="4824"/>
                  <a:pt x="1682" y="5072"/>
                  <a:pt x="1800" y="5208"/>
                </a:cubicBezTo>
                <a:cubicBezTo>
                  <a:pt x="1918" y="5344"/>
                  <a:pt x="2004" y="5344"/>
                  <a:pt x="2088" y="5424"/>
                </a:cubicBezTo>
                <a:cubicBezTo>
                  <a:pt x="2172" y="5504"/>
                  <a:pt x="2254" y="5614"/>
                  <a:pt x="2304" y="5688"/>
                </a:cubicBezTo>
                <a:cubicBezTo>
                  <a:pt x="2354" y="5762"/>
                  <a:pt x="2338" y="5804"/>
                  <a:pt x="2388" y="5868"/>
                </a:cubicBezTo>
                <a:cubicBezTo>
                  <a:pt x="2438" y="5932"/>
                  <a:pt x="2516" y="6024"/>
                  <a:pt x="2604" y="6072"/>
                </a:cubicBezTo>
                <a:cubicBezTo>
                  <a:pt x="2692" y="6120"/>
                  <a:pt x="2770" y="6086"/>
                  <a:pt x="2916" y="6156"/>
                </a:cubicBezTo>
                <a:cubicBezTo>
                  <a:pt x="3062" y="6226"/>
                  <a:pt x="3332" y="6412"/>
                  <a:pt x="3480" y="6492"/>
                </a:cubicBezTo>
                <a:cubicBezTo>
                  <a:pt x="3628" y="6572"/>
                  <a:pt x="3624" y="6600"/>
                  <a:pt x="3804" y="6636"/>
                </a:cubicBezTo>
                <a:cubicBezTo>
                  <a:pt x="3984" y="6672"/>
                  <a:pt x="4403" y="6693"/>
                  <a:pt x="4560" y="67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9" name="Freeform 249"/>
          <p:cNvSpPr>
            <a:spLocks/>
          </p:cNvSpPr>
          <p:nvPr/>
        </p:nvSpPr>
        <p:spPr bwMode="auto">
          <a:xfrm>
            <a:off x="6727826" y="314326"/>
            <a:ext cx="1878013" cy="2606675"/>
          </a:xfrm>
          <a:custGeom>
            <a:avLst/>
            <a:gdLst>
              <a:gd name="T0" fmla="*/ 3576 w 3576"/>
              <a:gd name="T1" fmla="*/ 0 h 6552"/>
              <a:gd name="T2" fmla="*/ 3300 w 3576"/>
              <a:gd name="T3" fmla="*/ 48 h 6552"/>
              <a:gd name="T4" fmla="*/ 3048 w 3576"/>
              <a:gd name="T5" fmla="*/ 240 h 6552"/>
              <a:gd name="T6" fmla="*/ 2856 w 3576"/>
              <a:gd name="T7" fmla="*/ 492 h 6552"/>
              <a:gd name="T8" fmla="*/ 2712 w 3576"/>
              <a:gd name="T9" fmla="*/ 696 h 6552"/>
              <a:gd name="T10" fmla="*/ 2688 w 3576"/>
              <a:gd name="T11" fmla="*/ 912 h 6552"/>
              <a:gd name="T12" fmla="*/ 2604 w 3576"/>
              <a:gd name="T13" fmla="*/ 936 h 6552"/>
              <a:gd name="T14" fmla="*/ 2484 w 3576"/>
              <a:gd name="T15" fmla="*/ 912 h 6552"/>
              <a:gd name="T16" fmla="*/ 2412 w 3576"/>
              <a:gd name="T17" fmla="*/ 900 h 6552"/>
              <a:gd name="T18" fmla="*/ 2484 w 3576"/>
              <a:gd name="T19" fmla="*/ 1068 h 6552"/>
              <a:gd name="T20" fmla="*/ 2544 w 3576"/>
              <a:gd name="T21" fmla="*/ 1140 h 6552"/>
              <a:gd name="T22" fmla="*/ 2508 w 3576"/>
              <a:gd name="T23" fmla="*/ 1356 h 6552"/>
              <a:gd name="T24" fmla="*/ 2340 w 3576"/>
              <a:gd name="T25" fmla="*/ 1572 h 6552"/>
              <a:gd name="T26" fmla="*/ 1884 w 3576"/>
              <a:gd name="T27" fmla="*/ 1836 h 6552"/>
              <a:gd name="T28" fmla="*/ 1548 w 3576"/>
              <a:gd name="T29" fmla="*/ 2172 h 6552"/>
              <a:gd name="T30" fmla="*/ 1212 w 3576"/>
              <a:gd name="T31" fmla="*/ 2808 h 6552"/>
              <a:gd name="T32" fmla="*/ 1068 w 3576"/>
              <a:gd name="T33" fmla="*/ 3024 h 6552"/>
              <a:gd name="T34" fmla="*/ 924 w 3576"/>
              <a:gd name="T35" fmla="*/ 3732 h 6552"/>
              <a:gd name="T36" fmla="*/ 780 w 3576"/>
              <a:gd name="T37" fmla="*/ 4608 h 6552"/>
              <a:gd name="T38" fmla="*/ 480 w 3576"/>
              <a:gd name="T39" fmla="*/ 5688 h 6552"/>
              <a:gd name="T40" fmla="*/ 144 w 3576"/>
              <a:gd name="T41" fmla="*/ 6360 h 6552"/>
              <a:gd name="T42" fmla="*/ 0 w 3576"/>
              <a:gd name="T43" fmla="*/ 6552 h 6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76" h="6552">
                <a:moveTo>
                  <a:pt x="3576" y="0"/>
                </a:moveTo>
                <a:cubicBezTo>
                  <a:pt x="3482" y="4"/>
                  <a:pt x="3388" y="8"/>
                  <a:pt x="3300" y="48"/>
                </a:cubicBezTo>
                <a:cubicBezTo>
                  <a:pt x="3212" y="88"/>
                  <a:pt x="3122" y="166"/>
                  <a:pt x="3048" y="240"/>
                </a:cubicBezTo>
                <a:cubicBezTo>
                  <a:pt x="2974" y="314"/>
                  <a:pt x="2912" y="416"/>
                  <a:pt x="2856" y="492"/>
                </a:cubicBezTo>
                <a:cubicBezTo>
                  <a:pt x="2800" y="568"/>
                  <a:pt x="2740" y="626"/>
                  <a:pt x="2712" y="696"/>
                </a:cubicBezTo>
                <a:cubicBezTo>
                  <a:pt x="2684" y="766"/>
                  <a:pt x="2706" y="872"/>
                  <a:pt x="2688" y="912"/>
                </a:cubicBezTo>
                <a:cubicBezTo>
                  <a:pt x="2670" y="952"/>
                  <a:pt x="2638" y="936"/>
                  <a:pt x="2604" y="936"/>
                </a:cubicBezTo>
                <a:cubicBezTo>
                  <a:pt x="2570" y="936"/>
                  <a:pt x="2516" y="918"/>
                  <a:pt x="2484" y="912"/>
                </a:cubicBezTo>
                <a:cubicBezTo>
                  <a:pt x="2452" y="906"/>
                  <a:pt x="2412" y="874"/>
                  <a:pt x="2412" y="900"/>
                </a:cubicBezTo>
                <a:cubicBezTo>
                  <a:pt x="2412" y="926"/>
                  <a:pt x="2462" y="1028"/>
                  <a:pt x="2484" y="1068"/>
                </a:cubicBezTo>
                <a:cubicBezTo>
                  <a:pt x="2506" y="1108"/>
                  <a:pt x="2540" y="1092"/>
                  <a:pt x="2544" y="1140"/>
                </a:cubicBezTo>
                <a:cubicBezTo>
                  <a:pt x="2548" y="1188"/>
                  <a:pt x="2542" y="1284"/>
                  <a:pt x="2508" y="1356"/>
                </a:cubicBezTo>
                <a:cubicBezTo>
                  <a:pt x="2474" y="1428"/>
                  <a:pt x="2444" y="1492"/>
                  <a:pt x="2340" y="1572"/>
                </a:cubicBezTo>
                <a:cubicBezTo>
                  <a:pt x="2236" y="1652"/>
                  <a:pt x="2016" y="1736"/>
                  <a:pt x="1884" y="1836"/>
                </a:cubicBezTo>
                <a:cubicBezTo>
                  <a:pt x="1752" y="1936"/>
                  <a:pt x="1660" y="2010"/>
                  <a:pt x="1548" y="2172"/>
                </a:cubicBezTo>
                <a:cubicBezTo>
                  <a:pt x="1436" y="2334"/>
                  <a:pt x="1292" y="2666"/>
                  <a:pt x="1212" y="2808"/>
                </a:cubicBezTo>
                <a:cubicBezTo>
                  <a:pt x="1132" y="2950"/>
                  <a:pt x="1116" y="2870"/>
                  <a:pt x="1068" y="3024"/>
                </a:cubicBezTo>
                <a:cubicBezTo>
                  <a:pt x="1020" y="3178"/>
                  <a:pt x="972" y="3468"/>
                  <a:pt x="924" y="3732"/>
                </a:cubicBezTo>
                <a:cubicBezTo>
                  <a:pt x="876" y="3996"/>
                  <a:pt x="854" y="4282"/>
                  <a:pt x="780" y="4608"/>
                </a:cubicBezTo>
                <a:cubicBezTo>
                  <a:pt x="706" y="4934"/>
                  <a:pt x="586" y="5396"/>
                  <a:pt x="480" y="5688"/>
                </a:cubicBezTo>
                <a:cubicBezTo>
                  <a:pt x="374" y="5980"/>
                  <a:pt x="224" y="6216"/>
                  <a:pt x="144" y="6360"/>
                </a:cubicBezTo>
                <a:cubicBezTo>
                  <a:pt x="64" y="6504"/>
                  <a:pt x="32" y="6528"/>
                  <a:pt x="0" y="65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0" name="Freeform 250"/>
          <p:cNvSpPr>
            <a:spLocks/>
          </p:cNvSpPr>
          <p:nvPr/>
        </p:nvSpPr>
        <p:spPr bwMode="auto">
          <a:xfrm>
            <a:off x="6469064" y="2916239"/>
            <a:ext cx="2162175" cy="2566987"/>
          </a:xfrm>
          <a:custGeom>
            <a:avLst/>
            <a:gdLst>
              <a:gd name="T0" fmla="*/ 504 w 4116"/>
              <a:gd name="T1" fmla="*/ 0 h 6456"/>
              <a:gd name="T2" fmla="*/ 252 w 4116"/>
              <a:gd name="T3" fmla="*/ 552 h 6456"/>
              <a:gd name="T4" fmla="*/ 60 w 4116"/>
              <a:gd name="T5" fmla="*/ 1236 h 6456"/>
              <a:gd name="T6" fmla="*/ 36 w 4116"/>
              <a:gd name="T7" fmla="*/ 1776 h 6456"/>
              <a:gd name="T8" fmla="*/ 276 w 4116"/>
              <a:gd name="T9" fmla="*/ 2676 h 6456"/>
              <a:gd name="T10" fmla="*/ 720 w 4116"/>
              <a:gd name="T11" fmla="*/ 3624 h 6456"/>
              <a:gd name="T12" fmla="*/ 1092 w 4116"/>
              <a:gd name="T13" fmla="*/ 4236 h 6456"/>
              <a:gd name="T14" fmla="*/ 1236 w 4116"/>
              <a:gd name="T15" fmla="*/ 4548 h 6456"/>
              <a:gd name="T16" fmla="*/ 1716 w 4116"/>
              <a:gd name="T17" fmla="*/ 5040 h 6456"/>
              <a:gd name="T18" fmla="*/ 2076 w 4116"/>
              <a:gd name="T19" fmla="*/ 5364 h 6456"/>
              <a:gd name="T20" fmla="*/ 2304 w 4116"/>
              <a:gd name="T21" fmla="*/ 5700 h 6456"/>
              <a:gd name="T22" fmla="*/ 2928 w 4116"/>
              <a:gd name="T23" fmla="*/ 6072 h 6456"/>
              <a:gd name="T24" fmla="*/ 3456 w 4116"/>
              <a:gd name="T25" fmla="*/ 6252 h 6456"/>
              <a:gd name="T26" fmla="*/ 4116 w 4116"/>
              <a:gd name="T27" fmla="*/ 6456 h 6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16" h="6456">
                <a:moveTo>
                  <a:pt x="504" y="0"/>
                </a:moveTo>
                <a:cubicBezTo>
                  <a:pt x="462" y="92"/>
                  <a:pt x="326" y="346"/>
                  <a:pt x="252" y="552"/>
                </a:cubicBezTo>
                <a:cubicBezTo>
                  <a:pt x="178" y="758"/>
                  <a:pt x="96" y="1032"/>
                  <a:pt x="60" y="1236"/>
                </a:cubicBezTo>
                <a:cubicBezTo>
                  <a:pt x="24" y="1440"/>
                  <a:pt x="0" y="1536"/>
                  <a:pt x="36" y="1776"/>
                </a:cubicBezTo>
                <a:cubicBezTo>
                  <a:pt x="72" y="2016"/>
                  <a:pt x="162" y="2368"/>
                  <a:pt x="276" y="2676"/>
                </a:cubicBezTo>
                <a:cubicBezTo>
                  <a:pt x="390" y="2984"/>
                  <a:pt x="584" y="3364"/>
                  <a:pt x="720" y="3624"/>
                </a:cubicBezTo>
                <a:cubicBezTo>
                  <a:pt x="856" y="3884"/>
                  <a:pt x="1006" y="4082"/>
                  <a:pt x="1092" y="4236"/>
                </a:cubicBezTo>
                <a:cubicBezTo>
                  <a:pt x="1178" y="4390"/>
                  <a:pt x="1132" y="4414"/>
                  <a:pt x="1236" y="4548"/>
                </a:cubicBezTo>
                <a:cubicBezTo>
                  <a:pt x="1340" y="4682"/>
                  <a:pt x="1576" y="4904"/>
                  <a:pt x="1716" y="5040"/>
                </a:cubicBezTo>
                <a:cubicBezTo>
                  <a:pt x="1856" y="5176"/>
                  <a:pt x="1978" y="5254"/>
                  <a:pt x="2076" y="5364"/>
                </a:cubicBezTo>
                <a:cubicBezTo>
                  <a:pt x="2174" y="5474"/>
                  <a:pt x="2162" y="5582"/>
                  <a:pt x="2304" y="5700"/>
                </a:cubicBezTo>
                <a:cubicBezTo>
                  <a:pt x="2446" y="5818"/>
                  <a:pt x="2736" y="5980"/>
                  <a:pt x="2928" y="6072"/>
                </a:cubicBezTo>
                <a:cubicBezTo>
                  <a:pt x="3120" y="6164"/>
                  <a:pt x="3258" y="6188"/>
                  <a:pt x="3456" y="6252"/>
                </a:cubicBezTo>
                <a:cubicBezTo>
                  <a:pt x="3654" y="6316"/>
                  <a:pt x="3885" y="6386"/>
                  <a:pt x="4116" y="6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1" name="Freeform 251"/>
          <p:cNvSpPr>
            <a:spLocks/>
          </p:cNvSpPr>
          <p:nvPr/>
        </p:nvSpPr>
        <p:spPr bwMode="auto">
          <a:xfrm>
            <a:off x="6840538" y="454025"/>
            <a:ext cx="1765300" cy="2566988"/>
          </a:xfrm>
          <a:custGeom>
            <a:avLst/>
            <a:gdLst>
              <a:gd name="T0" fmla="*/ 3360 w 3360"/>
              <a:gd name="T1" fmla="*/ 0 h 6456"/>
              <a:gd name="T2" fmla="*/ 3084 w 3360"/>
              <a:gd name="T3" fmla="*/ 108 h 6456"/>
              <a:gd name="T4" fmla="*/ 2880 w 3360"/>
              <a:gd name="T5" fmla="*/ 396 h 6456"/>
              <a:gd name="T6" fmla="*/ 2700 w 3360"/>
              <a:gd name="T7" fmla="*/ 600 h 6456"/>
              <a:gd name="T8" fmla="*/ 2508 w 3360"/>
              <a:gd name="T9" fmla="*/ 744 h 6456"/>
              <a:gd name="T10" fmla="*/ 2592 w 3360"/>
              <a:gd name="T11" fmla="*/ 864 h 6456"/>
              <a:gd name="T12" fmla="*/ 2616 w 3360"/>
              <a:gd name="T13" fmla="*/ 1128 h 6456"/>
              <a:gd name="T14" fmla="*/ 2340 w 3360"/>
              <a:gd name="T15" fmla="*/ 1524 h 6456"/>
              <a:gd name="T16" fmla="*/ 1872 w 3360"/>
              <a:gd name="T17" fmla="*/ 1920 h 6456"/>
              <a:gd name="T18" fmla="*/ 1464 w 3360"/>
              <a:gd name="T19" fmla="*/ 2268 h 6456"/>
              <a:gd name="T20" fmla="*/ 1080 w 3360"/>
              <a:gd name="T21" fmla="*/ 2676 h 6456"/>
              <a:gd name="T22" fmla="*/ 984 w 3360"/>
              <a:gd name="T23" fmla="*/ 2868 h 6456"/>
              <a:gd name="T24" fmla="*/ 852 w 3360"/>
              <a:gd name="T25" fmla="*/ 3288 h 6456"/>
              <a:gd name="T26" fmla="*/ 768 w 3360"/>
              <a:gd name="T27" fmla="*/ 3972 h 6456"/>
              <a:gd name="T28" fmla="*/ 648 w 3360"/>
              <a:gd name="T29" fmla="*/ 4716 h 6456"/>
              <a:gd name="T30" fmla="*/ 420 w 3360"/>
              <a:gd name="T31" fmla="*/ 5472 h 6456"/>
              <a:gd name="T32" fmla="*/ 0 w 3360"/>
              <a:gd name="T33" fmla="*/ 6456 h 6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0" h="6456">
                <a:moveTo>
                  <a:pt x="3360" y="0"/>
                </a:moveTo>
                <a:cubicBezTo>
                  <a:pt x="3262" y="21"/>
                  <a:pt x="3164" y="42"/>
                  <a:pt x="3084" y="108"/>
                </a:cubicBezTo>
                <a:cubicBezTo>
                  <a:pt x="3004" y="174"/>
                  <a:pt x="2944" y="314"/>
                  <a:pt x="2880" y="396"/>
                </a:cubicBezTo>
                <a:cubicBezTo>
                  <a:pt x="2816" y="478"/>
                  <a:pt x="2762" y="542"/>
                  <a:pt x="2700" y="600"/>
                </a:cubicBezTo>
                <a:cubicBezTo>
                  <a:pt x="2638" y="658"/>
                  <a:pt x="2526" y="700"/>
                  <a:pt x="2508" y="744"/>
                </a:cubicBezTo>
                <a:cubicBezTo>
                  <a:pt x="2490" y="788"/>
                  <a:pt x="2574" y="800"/>
                  <a:pt x="2592" y="864"/>
                </a:cubicBezTo>
                <a:cubicBezTo>
                  <a:pt x="2610" y="928"/>
                  <a:pt x="2658" y="1018"/>
                  <a:pt x="2616" y="1128"/>
                </a:cubicBezTo>
                <a:cubicBezTo>
                  <a:pt x="2574" y="1238"/>
                  <a:pt x="2464" y="1392"/>
                  <a:pt x="2340" y="1524"/>
                </a:cubicBezTo>
                <a:cubicBezTo>
                  <a:pt x="2216" y="1656"/>
                  <a:pt x="2018" y="1796"/>
                  <a:pt x="1872" y="1920"/>
                </a:cubicBezTo>
                <a:cubicBezTo>
                  <a:pt x="1726" y="2044"/>
                  <a:pt x="1596" y="2142"/>
                  <a:pt x="1464" y="2268"/>
                </a:cubicBezTo>
                <a:cubicBezTo>
                  <a:pt x="1332" y="2394"/>
                  <a:pt x="1160" y="2576"/>
                  <a:pt x="1080" y="2676"/>
                </a:cubicBezTo>
                <a:cubicBezTo>
                  <a:pt x="1000" y="2776"/>
                  <a:pt x="1022" y="2766"/>
                  <a:pt x="984" y="2868"/>
                </a:cubicBezTo>
                <a:cubicBezTo>
                  <a:pt x="946" y="2970"/>
                  <a:pt x="888" y="3104"/>
                  <a:pt x="852" y="3288"/>
                </a:cubicBezTo>
                <a:cubicBezTo>
                  <a:pt x="816" y="3472"/>
                  <a:pt x="802" y="3734"/>
                  <a:pt x="768" y="3972"/>
                </a:cubicBezTo>
                <a:cubicBezTo>
                  <a:pt x="734" y="4210"/>
                  <a:pt x="706" y="4466"/>
                  <a:pt x="648" y="4716"/>
                </a:cubicBezTo>
                <a:cubicBezTo>
                  <a:pt x="590" y="4966"/>
                  <a:pt x="528" y="5182"/>
                  <a:pt x="420" y="5472"/>
                </a:cubicBezTo>
                <a:cubicBezTo>
                  <a:pt x="312" y="5762"/>
                  <a:pt x="156" y="6109"/>
                  <a:pt x="0" y="6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2" name="Freeform 252"/>
          <p:cNvSpPr>
            <a:spLocks/>
          </p:cNvSpPr>
          <p:nvPr/>
        </p:nvSpPr>
        <p:spPr bwMode="auto">
          <a:xfrm>
            <a:off x="6773864" y="3013075"/>
            <a:ext cx="1863725" cy="2374900"/>
          </a:xfrm>
          <a:custGeom>
            <a:avLst/>
            <a:gdLst>
              <a:gd name="T0" fmla="*/ 135 w 3547"/>
              <a:gd name="T1" fmla="*/ 0 h 5972"/>
              <a:gd name="T2" fmla="*/ 19 w 3547"/>
              <a:gd name="T3" fmla="*/ 416 h 5972"/>
              <a:gd name="T4" fmla="*/ 19 w 3547"/>
              <a:gd name="T5" fmla="*/ 1088 h 5972"/>
              <a:gd name="T6" fmla="*/ 127 w 3547"/>
              <a:gd name="T7" fmla="*/ 2096 h 5972"/>
              <a:gd name="T8" fmla="*/ 403 w 3547"/>
              <a:gd name="T9" fmla="*/ 2732 h 5972"/>
              <a:gd name="T10" fmla="*/ 991 w 3547"/>
              <a:gd name="T11" fmla="*/ 3200 h 5972"/>
              <a:gd name="T12" fmla="*/ 1375 w 3547"/>
              <a:gd name="T13" fmla="*/ 3152 h 5972"/>
              <a:gd name="T14" fmla="*/ 1783 w 3547"/>
              <a:gd name="T15" fmla="*/ 2792 h 5972"/>
              <a:gd name="T16" fmla="*/ 2215 w 3547"/>
              <a:gd name="T17" fmla="*/ 2408 h 5972"/>
              <a:gd name="T18" fmla="*/ 2575 w 3547"/>
              <a:gd name="T19" fmla="*/ 2432 h 5972"/>
              <a:gd name="T20" fmla="*/ 2767 w 3547"/>
              <a:gd name="T21" fmla="*/ 2756 h 5972"/>
              <a:gd name="T22" fmla="*/ 2755 w 3547"/>
              <a:gd name="T23" fmla="*/ 2960 h 5972"/>
              <a:gd name="T24" fmla="*/ 2719 w 3547"/>
              <a:gd name="T25" fmla="*/ 3200 h 5972"/>
              <a:gd name="T26" fmla="*/ 2491 w 3547"/>
              <a:gd name="T27" fmla="*/ 3476 h 5972"/>
              <a:gd name="T28" fmla="*/ 2491 w 3547"/>
              <a:gd name="T29" fmla="*/ 3500 h 5972"/>
              <a:gd name="T30" fmla="*/ 2311 w 3547"/>
              <a:gd name="T31" fmla="*/ 3824 h 5972"/>
              <a:gd name="T32" fmla="*/ 2023 w 3547"/>
              <a:gd name="T33" fmla="*/ 4748 h 5972"/>
              <a:gd name="T34" fmla="*/ 1987 w 3547"/>
              <a:gd name="T35" fmla="*/ 5216 h 5972"/>
              <a:gd name="T36" fmla="*/ 2203 w 3547"/>
              <a:gd name="T37" fmla="*/ 5540 h 5972"/>
              <a:gd name="T38" fmla="*/ 2647 w 3547"/>
              <a:gd name="T39" fmla="*/ 5744 h 5972"/>
              <a:gd name="T40" fmla="*/ 3547 w 3547"/>
              <a:gd name="T41" fmla="*/ 5972 h 5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47" h="5972">
                <a:moveTo>
                  <a:pt x="135" y="0"/>
                </a:moveTo>
                <a:cubicBezTo>
                  <a:pt x="116" y="69"/>
                  <a:pt x="38" y="235"/>
                  <a:pt x="19" y="416"/>
                </a:cubicBezTo>
                <a:cubicBezTo>
                  <a:pt x="0" y="597"/>
                  <a:pt x="1" y="808"/>
                  <a:pt x="19" y="1088"/>
                </a:cubicBezTo>
                <a:cubicBezTo>
                  <a:pt x="37" y="1368"/>
                  <a:pt x="63" y="1822"/>
                  <a:pt x="127" y="2096"/>
                </a:cubicBezTo>
                <a:cubicBezTo>
                  <a:pt x="191" y="2370"/>
                  <a:pt x="259" y="2548"/>
                  <a:pt x="403" y="2732"/>
                </a:cubicBezTo>
                <a:cubicBezTo>
                  <a:pt x="547" y="2916"/>
                  <a:pt x="829" y="3130"/>
                  <a:pt x="991" y="3200"/>
                </a:cubicBezTo>
                <a:cubicBezTo>
                  <a:pt x="1153" y="3270"/>
                  <a:pt x="1243" y="3220"/>
                  <a:pt x="1375" y="3152"/>
                </a:cubicBezTo>
                <a:cubicBezTo>
                  <a:pt x="1507" y="3084"/>
                  <a:pt x="1643" y="2916"/>
                  <a:pt x="1783" y="2792"/>
                </a:cubicBezTo>
                <a:cubicBezTo>
                  <a:pt x="1923" y="2668"/>
                  <a:pt x="2083" y="2468"/>
                  <a:pt x="2215" y="2408"/>
                </a:cubicBezTo>
                <a:cubicBezTo>
                  <a:pt x="2347" y="2348"/>
                  <a:pt x="2483" y="2374"/>
                  <a:pt x="2575" y="2432"/>
                </a:cubicBezTo>
                <a:cubicBezTo>
                  <a:pt x="2667" y="2490"/>
                  <a:pt x="2737" y="2668"/>
                  <a:pt x="2767" y="2756"/>
                </a:cubicBezTo>
                <a:cubicBezTo>
                  <a:pt x="2797" y="2844"/>
                  <a:pt x="2763" y="2886"/>
                  <a:pt x="2755" y="2960"/>
                </a:cubicBezTo>
                <a:cubicBezTo>
                  <a:pt x="2747" y="3034"/>
                  <a:pt x="2763" y="3114"/>
                  <a:pt x="2719" y="3200"/>
                </a:cubicBezTo>
                <a:cubicBezTo>
                  <a:pt x="2675" y="3286"/>
                  <a:pt x="2529" y="3426"/>
                  <a:pt x="2491" y="3476"/>
                </a:cubicBezTo>
                <a:cubicBezTo>
                  <a:pt x="2453" y="3526"/>
                  <a:pt x="2521" y="3442"/>
                  <a:pt x="2491" y="3500"/>
                </a:cubicBezTo>
                <a:cubicBezTo>
                  <a:pt x="2461" y="3558"/>
                  <a:pt x="2389" y="3616"/>
                  <a:pt x="2311" y="3824"/>
                </a:cubicBezTo>
                <a:cubicBezTo>
                  <a:pt x="2233" y="4032"/>
                  <a:pt x="2077" y="4516"/>
                  <a:pt x="2023" y="4748"/>
                </a:cubicBezTo>
                <a:cubicBezTo>
                  <a:pt x="1969" y="4980"/>
                  <a:pt x="1957" y="5084"/>
                  <a:pt x="1987" y="5216"/>
                </a:cubicBezTo>
                <a:cubicBezTo>
                  <a:pt x="2017" y="5348"/>
                  <a:pt x="2093" y="5452"/>
                  <a:pt x="2203" y="5540"/>
                </a:cubicBezTo>
                <a:cubicBezTo>
                  <a:pt x="2313" y="5628"/>
                  <a:pt x="2423" y="5672"/>
                  <a:pt x="2647" y="5744"/>
                </a:cubicBezTo>
                <a:cubicBezTo>
                  <a:pt x="2871" y="5816"/>
                  <a:pt x="3209" y="5894"/>
                  <a:pt x="3547" y="59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3" name="Freeform 253"/>
          <p:cNvSpPr>
            <a:spLocks/>
          </p:cNvSpPr>
          <p:nvPr/>
        </p:nvSpPr>
        <p:spPr bwMode="auto">
          <a:xfrm>
            <a:off x="6840538" y="615950"/>
            <a:ext cx="1778000" cy="2571750"/>
          </a:xfrm>
          <a:custGeom>
            <a:avLst/>
            <a:gdLst>
              <a:gd name="T0" fmla="*/ 3384 w 3384"/>
              <a:gd name="T1" fmla="*/ 0 h 6468"/>
              <a:gd name="T2" fmla="*/ 3216 w 3384"/>
              <a:gd name="T3" fmla="*/ 156 h 6468"/>
              <a:gd name="T4" fmla="*/ 3156 w 3384"/>
              <a:gd name="T5" fmla="*/ 420 h 6468"/>
              <a:gd name="T6" fmla="*/ 2892 w 3384"/>
              <a:gd name="T7" fmla="*/ 852 h 6468"/>
              <a:gd name="T8" fmla="*/ 2304 w 3384"/>
              <a:gd name="T9" fmla="*/ 1536 h 6468"/>
              <a:gd name="T10" fmla="*/ 2088 w 3384"/>
              <a:gd name="T11" fmla="*/ 1740 h 6468"/>
              <a:gd name="T12" fmla="*/ 1980 w 3384"/>
              <a:gd name="T13" fmla="*/ 1944 h 6468"/>
              <a:gd name="T14" fmla="*/ 1908 w 3384"/>
              <a:gd name="T15" fmla="*/ 2052 h 6468"/>
              <a:gd name="T16" fmla="*/ 1536 w 3384"/>
              <a:gd name="T17" fmla="*/ 2256 h 6468"/>
              <a:gd name="T18" fmla="*/ 1332 w 3384"/>
              <a:gd name="T19" fmla="*/ 2520 h 6468"/>
              <a:gd name="T20" fmla="*/ 1236 w 3384"/>
              <a:gd name="T21" fmla="*/ 3096 h 6468"/>
              <a:gd name="T22" fmla="*/ 1188 w 3384"/>
              <a:gd name="T23" fmla="*/ 3876 h 6468"/>
              <a:gd name="T24" fmla="*/ 972 w 3384"/>
              <a:gd name="T25" fmla="*/ 4344 h 6468"/>
              <a:gd name="T26" fmla="*/ 612 w 3384"/>
              <a:gd name="T27" fmla="*/ 4872 h 6468"/>
              <a:gd name="T28" fmla="*/ 300 w 3384"/>
              <a:gd name="T29" fmla="*/ 5604 h 6468"/>
              <a:gd name="T30" fmla="*/ 60 w 3384"/>
              <a:gd name="T31" fmla="*/ 6168 h 6468"/>
              <a:gd name="T32" fmla="*/ 0 w 3384"/>
              <a:gd name="T33" fmla="*/ 6468 h 6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4" h="6468">
                <a:moveTo>
                  <a:pt x="3384" y="0"/>
                </a:moveTo>
                <a:cubicBezTo>
                  <a:pt x="3356" y="26"/>
                  <a:pt x="3254" y="86"/>
                  <a:pt x="3216" y="156"/>
                </a:cubicBezTo>
                <a:cubicBezTo>
                  <a:pt x="3178" y="226"/>
                  <a:pt x="3210" y="304"/>
                  <a:pt x="3156" y="420"/>
                </a:cubicBezTo>
                <a:cubicBezTo>
                  <a:pt x="3102" y="536"/>
                  <a:pt x="3034" y="666"/>
                  <a:pt x="2892" y="852"/>
                </a:cubicBezTo>
                <a:cubicBezTo>
                  <a:pt x="2750" y="1038"/>
                  <a:pt x="2438" y="1388"/>
                  <a:pt x="2304" y="1536"/>
                </a:cubicBezTo>
                <a:cubicBezTo>
                  <a:pt x="2170" y="1684"/>
                  <a:pt x="2142" y="1672"/>
                  <a:pt x="2088" y="1740"/>
                </a:cubicBezTo>
                <a:cubicBezTo>
                  <a:pt x="2034" y="1808"/>
                  <a:pt x="2010" y="1892"/>
                  <a:pt x="1980" y="1944"/>
                </a:cubicBezTo>
                <a:cubicBezTo>
                  <a:pt x="1950" y="1996"/>
                  <a:pt x="1982" y="2000"/>
                  <a:pt x="1908" y="2052"/>
                </a:cubicBezTo>
                <a:cubicBezTo>
                  <a:pt x="1834" y="2104"/>
                  <a:pt x="1632" y="2178"/>
                  <a:pt x="1536" y="2256"/>
                </a:cubicBezTo>
                <a:cubicBezTo>
                  <a:pt x="1440" y="2334"/>
                  <a:pt x="1382" y="2380"/>
                  <a:pt x="1332" y="2520"/>
                </a:cubicBezTo>
                <a:cubicBezTo>
                  <a:pt x="1282" y="2660"/>
                  <a:pt x="1260" y="2870"/>
                  <a:pt x="1236" y="3096"/>
                </a:cubicBezTo>
                <a:cubicBezTo>
                  <a:pt x="1212" y="3322"/>
                  <a:pt x="1232" y="3668"/>
                  <a:pt x="1188" y="3876"/>
                </a:cubicBezTo>
                <a:cubicBezTo>
                  <a:pt x="1144" y="4084"/>
                  <a:pt x="1068" y="4178"/>
                  <a:pt x="972" y="4344"/>
                </a:cubicBezTo>
                <a:cubicBezTo>
                  <a:pt x="876" y="4510"/>
                  <a:pt x="724" y="4662"/>
                  <a:pt x="612" y="4872"/>
                </a:cubicBezTo>
                <a:cubicBezTo>
                  <a:pt x="500" y="5082"/>
                  <a:pt x="392" y="5388"/>
                  <a:pt x="300" y="5604"/>
                </a:cubicBezTo>
                <a:cubicBezTo>
                  <a:pt x="208" y="5820"/>
                  <a:pt x="110" y="6024"/>
                  <a:pt x="60" y="6168"/>
                </a:cubicBezTo>
                <a:cubicBezTo>
                  <a:pt x="10" y="6312"/>
                  <a:pt x="5" y="6390"/>
                  <a:pt x="0" y="64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4" name="Freeform 254"/>
          <p:cNvSpPr>
            <a:spLocks/>
          </p:cNvSpPr>
          <p:nvPr/>
        </p:nvSpPr>
        <p:spPr bwMode="auto">
          <a:xfrm>
            <a:off x="6819900" y="3187701"/>
            <a:ext cx="1785938" cy="2074863"/>
          </a:xfrm>
          <a:custGeom>
            <a:avLst/>
            <a:gdLst>
              <a:gd name="T0" fmla="*/ 42 w 3402"/>
              <a:gd name="T1" fmla="*/ 0 h 5216"/>
              <a:gd name="T2" fmla="*/ 6 w 3402"/>
              <a:gd name="T3" fmla="*/ 492 h 5216"/>
              <a:gd name="T4" fmla="*/ 54 w 3402"/>
              <a:gd name="T5" fmla="*/ 876 h 5216"/>
              <a:gd name="T6" fmla="*/ 330 w 3402"/>
              <a:gd name="T7" fmla="*/ 1404 h 5216"/>
              <a:gd name="T8" fmla="*/ 858 w 3402"/>
              <a:gd name="T9" fmla="*/ 1884 h 5216"/>
              <a:gd name="T10" fmla="*/ 1566 w 3402"/>
              <a:gd name="T11" fmla="*/ 1884 h 5216"/>
              <a:gd name="T12" fmla="*/ 1998 w 3402"/>
              <a:gd name="T13" fmla="*/ 1644 h 5216"/>
              <a:gd name="T14" fmla="*/ 2478 w 3402"/>
              <a:gd name="T15" fmla="*/ 1572 h 5216"/>
              <a:gd name="T16" fmla="*/ 2730 w 3402"/>
              <a:gd name="T17" fmla="*/ 1704 h 5216"/>
              <a:gd name="T18" fmla="*/ 2922 w 3402"/>
              <a:gd name="T19" fmla="*/ 1944 h 5216"/>
              <a:gd name="T20" fmla="*/ 2886 w 3402"/>
              <a:gd name="T21" fmla="*/ 2592 h 5216"/>
              <a:gd name="T22" fmla="*/ 2682 w 3402"/>
              <a:gd name="T23" fmla="*/ 3312 h 5216"/>
              <a:gd name="T24" fmla="*/ 2550 w 3402"/>
              <a:gd name="T25" fmla="*/ 3636 h 5216"/>
              <a:gd name="T26" fmla="*/ 2550 w 3402"/>
              <a:gd name="T27" fmla="*/ 4032 h 5216"/>
              <a:gd name="T28" fmla="*/ 2550 w 3402"/>
              <a:gd name="T29" fmla="*/ 4332 h 5216"/>
              <a:gd name="T30" fmla="*/ 2490 w 3402"/>
              <a:gd name="T31" fmla="*/ 4632 h 5216"/>
              <a:gd name="T32" fmla="*/ 2598 w 3402"/>
              <a:gd name="T33" fmla="*/ 4932 h 5216"/>
              <a:gd name="T34" fmla="*/ 2754 w 3402"/>
              <a:gd name="T35" fmla="*/ 5076 h 5216"/>
              <a:gd name="T36" fmla="*/ 3102 w 3402"/>
              <a:gd name="T37" fmla="*/ 5196 h 5216"/>
              <a:gd name="T38" fmla="*/ 3402 w 3402"/>
              <a:gd name="T39" fmla="*/ 5196 h 5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02" h="5216">
                <a:moveTo>
                  <a:pt x="42" y="0"/>
                </a:moveTo>
                <a:cubicBezTo>
                  <a:pt x="23" y="173"/>
                  <a:pt x="4" y="346"/>
                  <a:pt x="6" y="492"/>
                </a:cubicBezTo>
                <a:cubicBezTo>
                  <a:pt x="8" y="638"/>
                  <a:pt x="0" y="724"/>
                  <a:pt x="54" y="876"/>
                </a:cubicBezTo>
                <a:cubicBezTo>
                  <a:pt x="108" y="1028"/>
                  <a:pt x="196" y="1236"/>
                  <a:pt x="330" y="1404"/>
                </a:cubicBezTo>
                <a:cubicBezTo>
                  <a:pt x="464" y="1572"/>
                  <a:pt x="652" y="1804"/>
                  <a:pt x="858" y="1884"/>
                </a:cubicBezTo>
                <a:cubicBezTo>
                  <a:pt x="1064" y="1964"/>
                  <a:pt x="1376" y="1924"/>
                  <a:pt x="1566" y="1884"/>
                </a:cubicBezTo>
                <a:cubicBezTo>
                  <a:pt x="1756" y="1844"/>
                  <a:pt x="1846" y="1696"/>
                  <a:pt x="1998" y="1644"/>
                </a:cubicBezTo>
                <a:cubicBezTo>
                  <a:pt x="2150" y="1592"/>
                  <a:pt x="2356" y="1562"/>
                  <a:pt x="2478" y="1572"/>
                </a:cubicBezTo>
                <a:cubicBezTo>
                  <a:pt x="2600" y="1582"/>
                  <a:pt x="2656" y="1642"/>
                  <a:pt x="2730" y="1704"/>
                </a:cubicBezTo>
                <a:cubicBezTo>
                  <a:pt x="2804" y="1766"/>
                  <a:pt x="2896" y="1796"/>
                  <a:pt x="2922" y="1944"/>
                </a:cubicBezTo>
                <a:cubicBezTo>
                  <a:pt x="2948" y="2092"/>
                  <a:pt x="2926" y="2364"/>
                  <a:pt x="2886" y="2592"/>
                </a:cubicBezTo>
                <a:cubicBezTo>
                  <a:pt x="2846" y="2820"/>
                  <a:pt x="2738" y="3138"/>
                  <a:pt x="2682" y="3312"/>
                </a:cubicBezTo>
                <a:cubicBezTo>
                  <a:pt x="2626" y="3486"/>
                  <a:pt x="2572" y="3516"/>
                  <a:pt x="2550" y="3636"/>
                </a:cubicBezTo>
                <a:cubicBezTo>
                  <a:pt x="2528" y="3756"/>
                  <a:pt x="2550" y="3916"/>
                  <a:pt x="2550" y="4032"/>
                </a:cubicBezTo>
                <a:cubicBezTo>
                  <a:pt x="2550" y="4148"/>
                  <a:pt x="2560" y="4232"/>
                  <a:pt x="2550" y="4332"/>
                </a:cubicBezTo>
                <a:cubicBezTo>
                  <a:pt x="2540" y="4432"/>
                  <a:pt x="2482" y="4532"/>
                  <a:pt x="2490" y="4632"/>
                </a:cubicBezTo>
                <a:cubicBezTo>
                  <a:pt x="2498" y="4732"/>
                  <a:pt x="2554" y="4858"/>
                  <a:pt x="2598" y="4932"/>
                </a:cubicBezTo>
                <a:cubicBezTo>
                  <a:pt x="2642" y="5006"/>
                  <a:pt x="2670" y="5032"/>
                  <a:pt x="2754" y="5076"/>
                </a:cubicBezTo>
                <a:cubicBezTo>
                  <a:pt x="2838" y="5120"/>
                  <a:pt x="2994" y="5176"/>
                  <a:pt x="3102" y="5196"/>
                </a:cubicBezTo>
                <a:cubicBezTo>
                  <a:pt x="3210" y="5216"/>
                  <a:pt x="3340" y="5196"/>
                  <a:pt x="3402" y="51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5" name="Freeform 255"/>
          <p:cNvSpPr>
            <a:spLocks/>
          </p:cNvSpPr>
          <p:nvPr/>
        </p:nvSpPr>
        <p:spPr bwMode="auto">
          <a:xfrm>
            <a:off x="8228014" y="1206500"/>
            <a:ext cx="409575" cy="649288"/>
          </a:xfrm>
          <a:custGeom>
            <a:avLst/>
            <a:gdLst>
              <a:gd name="T0" fmla="*/ 744 w 780"/>
              <a:gd name="T1" fmla="*/ 16 h 1636"/>
              <a:gd name="T2" fmla="*/ 492 w 780"/>
              <a:gd name="T3" fmla="*/ 28 h 1636"/>
              <a:gd name="T4" fmla="*/ 240 w 780"/>
              <a:gd name="T5" fmla="*/ 184 h 1636"/>
              <a:gd name="T6" fmla="*/ 24 w 780"/>
              <a:gd name="T7" fmla="*/ 628 h 1636"/>
              <a:gd name="T8" fmla="*/ 96 w 780"/>
              <a:gd name="T9" fmla="*/ 1156 h 1636"/>
              <a:gd name="T10" fmla="*/ 444 w 780"/>
              <a:gd name="T11" fmla="*/ 1492 h 1636"/>
              <a:gd name="T12" fmla="*/ 780 w 780"/>
              <a:gd name="T13" fmla="*/ 1636 h 1636"/>
            </a:gdLst>
            <a:ahLst/>
            <a:cxnLst>
              <a:cxn ang="0">
                <a:pos x="T0" y="T1"/>
              </a:cxn>
              <a:cxn ang="0">
                <a:pos x="T2" y="T3"/>
              </a:cxn>
              <a:cxn ang="0">
                <a:pos x="T4" y="T5"/>
              </a:cxn>
              <a:cxn ang="0">
                <a:pos x="T6" y="T7"/>
              </a:cxn>
              <a:cxn ang="0">
                <a:pos x="T8" y="T9"/>
              </a:cxn>
              <a:cxn ang="0">
                <a:pos x="T10" y="T11"/>
              </a:cxn>
              <a:cxn ang="0">
                <a:pos x="T12" y="T13"/>
              </a:cxn>
            </a:cxnLst>
            <a:rect l="0" t="0" r="r" b="b"/>
            <a:pathLst>
              <a:path w="780" h="1636">
                <a:moveTo>
                  <a:pt x="744" y="16"/>
                </a:moveTo>
                <a:cubicBezTo>
                  <a:pt x="660" y="8"/>
                  <a:pt x="576" y="0"/>
                  <a:pt x="492" y="28"/>
                </a:cubicBezTo>
                <a:cubicBezTo>
                  <a:pt x="408" y="56"/>
                  <a:pt x="318" y="84"/>
                  <a:pt x="240" y="184"/>
                </a:cubicBezTo>
                <a:cubicBezTo>
                  <a:pt x="162" y="284"/>
                  <a:pt x="48" y="466"/>
                  <a:pt x="24" y="628"/>
                </a:cubicBezTo>
                <a:cubicBezTo>
                  <a:pt x="0" y="790"/>
                  <a:pt x="26" y="1012"/>
                  <a:pt x="96" y="1156"/>
                </a:cubicBezTo>
                <a:cubicBezTo>
                  <a:pt x="166" y="1300"/>
                  <a:pt x="330" y="1412"/>
                  <a:pt x="444" y="1492"/>
                </a:cubicBezTo>
                <a:cubicBezTo>
                  <a:pt x="558" y="1572"/>
                  <a:pt x="669" y="1604"/>
                  <a:pt x="780" y="16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6" name="Freeform 256"/>
          <p:cNvSpPr>
            <a:spLocks/>
          </p:cNvSpPr>
          <p:nvPr/>
        </p:nvSpPr>
        <p:spPr bwMode="auto">
          <a:xfrm>
            <a:off x="8391526" y="1370013"/>
            <a:ext cx="252413" cy="404812"/>
          </a:xfrm>
          <a:custGeom>
            <a:avLst/>
            <a:gdLst>
              <a:gd name="T0" fmla="*/ 444 w 480"/>
              <a:gd name="T1" fmla="*/ 36 h 1020"/>
              <a:gd name="T2" fmla="*/ 240 w 480"/>
              <a:gd name="T3" fmla="*/ 12 h 1020"/>
              <a:gd name="T4" fmla="*/ 36 w 480"/>
              <a:gd name="T5" fmla="*/ 108 h 1020"/>
              <a:gd name="T6" fmla="*/ 24 w 480"/>
              <a:gd name="T7" fmla="*/ 480 h 1020"/>
              <a:gd name="T8" fmla="*/ 168 w 480"/>
              <a:gd name="T9" fmla="*/ 840 h 1020"/>
              <a:gd name="T10" fmla="*/ 480 w 480"/>
              <a:gd name="T11" fmla="*/ 1020 h 1020"/>
            </a:gdLst>
            <a:ahLst/>
            <a:cxnLst>
              <a:cxn ang="0">
                <a:pos x="T0" y="T1"/>
              </a:cxn>
              <a:cxn ang="0">
                <a:pos x="T2" y="T3"/>
              </a:cxn>
              <a:cxn ang="0">
                <a:pos x="T4" y="T5"/>
              </a:cxn>
              <a:cxn ang="0">
                <a:pos x="T6" y="T7"/>
              </a:cxn>
              <a:cxn ang="0">
                <a:pos x="T8" y="T9"/>
              </a:cxn>
              <a:cxn ang="0">
                <a:pos x="T10" y="T11"/>
              </a:cxn>
            </a:cxnLst>
            <a:rect l="0" t="0" r="r" b="b"/>
            <a:pathLst>
              <a:path w="480" h="1020">
                <a:moveTo>
                  <a:pt x="444" y="36"/>
                </a:moveTo>
                <a:cubicBezTo>
                  <a:pt x="376" y="18"/>
                  <a:pt x="308" y="0"/>
                  <a:pt x="240" y="12"/>
                </a:cubicBezTo>
                <a:cubicBezTo>
                  <a:pt x="172" y="24"/>
                  <a:pt x="72" y="30"/>
                  <a:pt x="36" y="108"/>
                </a:cubicBezTo>
                <a:cubicBezTo>
                  <a:pt x="0" y="186"/>
                  <a:pt x="2" y="358"/>
                  <a:pt x="24" y="480"/>
                </a:cubicBezTo>
                <a:cubicBezTo>
                  <a:pt x="46" y="602"/>
                  <a:pt x="92" y="750"/>
                  <a:pt x="168" y="840"/>
                </a:cubicBezTo>
                <a:cubicBezTo>
                  <a:pt x="244" y="930"/>
                  <a:pt x="362" y="975"/>
                  <a:pt x="480" y="1020"/>
                </a:cubicBezTo>
              </a:path>
            </a:pathLst>
          </a:cu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7" name="Freeform 257"/>
          <p:cNvSpPr>
            <a:spLocks/>
          </p:cNvSpPr>
          <p:nvPr/>
        </p:nvSpPr>
        <p:spPr bwMode="auto">
          <a:xfrm>
            <a:off x="7175500" y="1841500"/>
            <a:ext cx="1468438" cy="1766888"/>
          </a:xfrm>
          <a:custGeom>
            <a:avLst/>
            <a:gdLst>
              <a:gd name="T0" fmla="*/ 2748 w 2796"/>
              <a:gd name="T1" fmla="*/ 698 h 4442"/>
              <a:gd name="T2" fmla="*/ 2556 w 2796"/>
              <a:gd name="T3" fmla="*/ 710 h 4442"/>
              <a:gd name="T4" fmla="*/ 2292 w 2796"/>
              <a:gd name="T5" fmla="*/ 602 h 4442"/>
              <a:gd name="T6" fmla="*/ 2088 w 2796"/>
              <a:gd name="T7" fmla="*/ 434 h 4442"/>
              <a:gd name="T8" fmla="*/ 1788 w 2796"/>
              <a:gd name="T9" fmla="*/ 182 h 4442"/>
              <a:gd name="T10" fmla="*/ 1584 w 2796"/>
              <a:gd name="T11" fmla="*/ 26 h 4442"/>
              <a:gd name="T12" fmla="*/ 1392 w 2796"/>
              <a:gd name="T13" fmla="*/ 26 h 4442"/>
              <a:gd name="T14" fmla="*/ 1236 w 2796"/>
              <a:gd name="T15" fmla="*/ 122 h 4442"/>
              <a:gd name="T16" fmla="*/ 1236 w 2796"/>
              <a:gd name="T17" fmla="*/ 410 h 4442"/>
              <a:gd name="T18" fmla="*/ 1212 w 2796"/>
              <a:gd name="T19" fmla="*/ 1058 h 4442"/>
              <a:gd name="T20" fmla="*/ 948 w 2796"/>
              <a:gd name="T21" fmla="*/ 1790 h 4442"/>
              <a:gd name="T22" fmla="*/ 648 w 2796"/>
              <a:gd name="T23" fmla="*/ 2354 h 4442"/>
              <a:gd name="T24" fmla="*/ 324 w 2796"/>
              <a:gd name="T25" fmla="*/ 2822 h 4442"/>
              <a:gd name="T26" fmla="*/ 24 w 2796"/>
              <a:gd name="T27" fmla="*/ 3458 h 4442"/>
              <a:gd name="T28" fmla="*/ 180 w 2796"/>
              <a:gd name="T29" fmla="*/ 3890 h 4442"/>
              <a:gd name="T30" fmla="*/ 888 w 2796"/>
              <a:gd name="T31" fmla="*/ 4082 h 4442"/>
              <a:gd name="T32" fmla="*/ 1596 w 2796"/>
              <a:gd name="T33" fmla="*/ 4082 h 4442"/>
              <a:gd name="T34" fmla="*/ 2172 w 2796"/>
              <a:gd name="T35" fmla="*/ 4070 h 4442"/>
              <a:gd name="T36" fmla="*/ 2604 w 2796"/>
              <a:gd name="T37" fmla="*/ 4310 h 4442"/>
              <a:gd name="T38" fmla="*/ 2796 w 2796"/>
              <a:gd name="T39" fmla="*/ 4442 h 4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96" h="4442">
                <a:moveTo>
                  <a:pt x="2748" y="698"/>
                </a:moveTo>
                <a:cubicBezTo>
                  <a:pt x="2690" y="712"/>
                  <a:pt x="2632" y="726"/>
                  <a:pt x="2556" y="710"/>
                </a:cubicBezTo>
                <a:cubicBezTo>
                  <a:pt x="2480" y="694"/>
                  <a:pt x="2370" y="648"/>
                  <a:pt x="2292" y="602"/>
                </a:cubicBezTo>
                <a:cubicBezTo>
                  <a:pt x="2214" y="556"/>
                  <a:pt x="2172" y="504"/>
                  <a:pt x="2088" y="434"/>
                </a:cubicBezTo>
                <a:cubicBezTo>
                  <a:pt x="2004" y="364"/>
                  <a:pt x="1872" y="250"/>
                  <a:pt x="1788" y="182"/>
                </a:cubicBezTo>
                <a:cubicBezTo>
                  <a:pt x="1704" y="114"/>
                  <a:pt x="1650" y="52"/>
                  <a:pt x="1584" y="26"/>
                </a:cubicBezTo>
                <a:cubicBezTo>
                  <a:pt x="1518" y="0"/>
                  <a:pt x="1450" y="10"/>
                  <a:pt x="1392" y="26"/>
                </a:cubicBezTo>
                <a:cubicBezTo>
                  <a:pt x="1334" y="42"/>
                  <a:pt x="1262" y="58"/>
                  <a:pt x="1236" y="122"/>
                </a:cubicBezTo>
                <a:cubicBezTo>
                  <a:pt x="1210" y="186"/>
                  <a:pt x="1240" y="254"/>
                  <a:pt x="1236" y="410"/>
                </a:cubicBezTo>
                <a:cubicBezTo>
                  <a:pt x="1232" y="566"/>
                  <a:pt x="1260" y="828"/>
                  <a:pt x="1212" y="1058"/>
                </a:cubicBezTo>
                <a:cubicBezTo>
                  <a:pt x="1164" y="1288"/>
                  <a:pt x="1042" y="1574"/>
                  <a:pt x="948" y="1790"/>
                </a:cubicBezTo>
                <a:cubicBezTo>
                  <a:pt x="854" y="2006"/>
                  <a:pt x="752" y="2182"/>
                  <a:pt x="648" y="2354"/>
                </a:cubicBezTo>
                <a:cubicBezTo>
                  <a:pt x="544" y="2526"/>
                  <a:pt x="428" y="2638"/>
                  <a:pt x="324" y="2822"/>
                </a:cubicBezTo>
                <a:cubicBezTo>
                  <a:pt x="220" y="3006"/>
                  <a:pt x="48" y="3280"/>
                  <a:pt x="24" y="3458"/>
                </a:cubicBezTo>
                <a:cubicBezTo>
                  <a:pt x="0" y="3636"/>
                  <a:pt x="36" y="3786"/>
                  <a:pt x="180" y="3890"/>
                </a:cubicBezTo>
                <a:cubicBezTo>
                  <a:pt x="324" y="3994"/>
                  <a:pt x="652" y="4050"/>
                  <a:pt x="888" y="4082"/>
                </a:cubicBezTo>
                <a:cubicBezTo>
                  <a:pt x="1124" y="4114"/>
                  <a:pt x="1382" y="4084"/>
                  <a:pt x="1596" y="4082"/>
                </a:cubicBezTo>
                <a:cubicBezTo>
                  <a:pt x="1810" y="4080"/>
                  <a:pt x="2004" y="4032"/>
                  <a:pt x="2172" y="4070"/>
                </a:cubicBezTo>
                <a:cubicBezTo>
                  <a:pt x="2340" y="4108"/>
                  <a:pt x="2500" y="4248"/>
                  <a:pt x="2604" y="4310"/>
                </a:cubicBezTo>
                <a:cubicBezTo>
                  <a:pt x="2708" y="4372"/>
                  <a:pt x="2753" y="4408"/>
                  <a:pt x="2796" y="444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8" name="Freeform 258"/>
          <p:cNvSpPr>
            <a:spLocks/>
          </p:cNvSpPr>
          <p:nvPr/>
        </p:nvSpPr>
        <p:spPr bwMode="auto">
          <a:xfrm>
            <a:off x="7415214" y="2111375"/>
            <a:ext cx="1222375" cy="1143000"/>
          </a:xfrm>
          <a:custGeom>
            <a:avLst/>
            <a:gdLst>
              <a:gd name="T0" fmla="*/ 2326 w 2326"/>
              <a:gd name="T1" fmla="*/ 486 h 2872"/>
              <a:gd name="T2" fmla="*/ 1954 w 2326"/>
              <a:gd name="T3" fmla="*/ 426 h 2872"/>
              <a:gd name="T4" fmla="*/ 1606 w 2326"/>
              <a:gd name="T5" fmla="*/ 306 h 2872"/>
              <a:gd name="T6" fmla="*/ 1366 w 2326"/>
              <a:gd name="T7" fmla="*/ 138 h 2872"/>
              <a:gd name="T8" fmla="*/ 1246 w 2326"/>
              <a:gd name="T9" fmla="*/ 18 h 2872"/>
              <a:gd name="T10" fmla="*/ 1138 w 2326"/>
              <a:gd name="T11" fmla="*/ 66 h 2872"/>
              <a:gd name="T12" fmla="*/ 1138 w 2326"/>
              <a:gd name="T13" fmla="*/ 414 h 2872"/>
              <a:gd name="T14" fmla="*/ 1066 w 2326"/>
              <a:gd name="T15" fmla="*/ 882 h 2872"/>
              <a:gd name="T16" fmla="*/ 718 w 2326"/>
              <a:gd name="T17" fmla="*/ 1782 h 2872"/>
              <a:gd name="T18" fmla="*/ 322 w 2326"/>
              <a:gd name="T19" fmla="*/ 2358 h 2872"/>
              <a:gd name="T20" fmla="*/ 94 w 2326"/>
              <a:gd name="T21" fmla="*/ 2550 h 2872"/>
              <a:gd name="T22" fmla="*/ 46 w 2326"/>
              <a:gd name="T23" fmla="*/ 2718 h 2872"/>
              <a:gd name="T24" fmla="*/ 370 w 2326"/>
              <a:gd name="T25" fmla="*/ 2850 h 2872"/>
              <a:gd name="T26" fmla="*/ 1054 w 2326"/>
              <a:gd name="T27" fmla="*/ 2850 h 2872"/>
              <a:gd name="T28" fmla="*/ 1426 w 2326"/>
              <a:gd name="T29" fmla="*/ 2718 h 2872"/>
              <a:gd name="T30" fmla="*/ 1810 w 2326"/>
              <a:gd name="T31" fmla="*/ 2658 h 2872"/>
              <a:gd name="T32" fmla="*/ 2290 w 2326"/>
              <a:gd name="T33" fmla="*/ 2802 h 2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6" h="2872">
                <a:moveTo>
                  <a:pt x="2326" y="486"/>
                </a:moveTo>
                <a:cubicBezTo>
                  <a:pt x="2200" y="471"/>
                  <a:pt x="2074" y="456"/>
                  <a:pt x="1954" y="426"/>
                </a:cubicBezTo>
                <a:cubicBezTo>
                  <a:pt x="1834" y="396"/>
                  <a:pt x="1704" y="354"/>
                  <a:pt x="1606" y="306"/>
                </a:cubicBezTo>
                <a:cubicBezTo>
                  <a:pt x="1508" y="258"/>
                  <a:pt x="1426" y="186"/>
                  <a:pt x="1366" y="138"/>
                </a:cubicBezTo>
                <a:cubicBezTo>
                  <a:pt x="1306" y="90"/>
                  <a:pt x="1284" y="30"/>
                  <a:pt x="1246" y="18"/>
                </a:cubicBezTo>
                <a:cubicBezTo>
                  <a:pt x="1208" y="6"/>
                  <a:pt x="1156" y="0"/>
                  <a:pt x="1138" y="66"/>
                </a:cubicBezTo>
                <a:cubicBezTo>
                  <a:pt x="1120" y="132"/>
                  <a:pt x="1150" y="278"/>
                  <a:pt x="1138" y="414"/>
                </a:cubicBezTo>
                <a:cubicBezTo>
                  <a:pt x="1126" y="550"/>
                  <a:pt x="1136" y="654"/>
                  <a:pt x="1066" y="882"/>
                </a:cubicBezTo>
                <a:cubicBezTo>
                  <a:pt x="996" y="1110"/>
                  <a:pt x="842" y="1536"/>
                  <a:pt x="718" y="1782"/>
                </a:cubicBezTo>
                <a:cubicBezTo>
                  <a:pt x="594" y="2028"/>
                  <a:pt x="426" y="2230"/>
                  <a:pt x="322" y="2358"/>
                </a:cubicBezTo>
                <a:cubicBezTo>
                  <a:pt x="218" y="2486"/>
                  <a:pt x="140" y="2490"/>
                  <a:pt x="94" y="2550"/>
                </a:cubicBezTo>
                <a:cubicBezTo>
                  <a:pt x="48" y="2610"/>
                  <a:pt x="0" y="2668"/>
                  <a:pt x="46" y="2718"/>
                </a:cubicBezTo>
                <a:cubicBezTo>
                  <a:pt x="92" y="2768"/>
                  <a:pt x="202" y="2828"/>
                  <a:pt x="370" y="2850"/>
                </a:cubicBezTo>
                <a:cubicBezTo>
                  <a:pt x="538" y="2872"/>
                  <a:pt x="878" y="2872"/>
                  <a:pt x="1054" y="2850"/>
                </a:cubicBezTo>
                <a:cubicBezTo>
                  <a:pt x="1230" y="2828"/>
                  <a:pt x="1300" y="2750"/>
                  <a:pt x="1426" y="2718"/>
                </a:cubicBezTo>
                <a:cubicBezTo>
                  <a:pt x="1552" y="2686"/>
                  <a:pt x="1666" y="2644"/>
                  <a:pt x="1810" y="2658"/>
                </a:cubicBezTo>
                <a:cubicBezTo>
                  <a:pt x="1954" y="2672"/>
                  <a:pt x="2120" y="2739"/>
                  <a:pt x="2290" y="280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9" name="Freeform 259"/>
          <p:cNvSpPr>
            <a:spLocks/>
          </p:cNvSpPr>
          <p:nvPr/>
        </p:nvSpPr>
        <p:spPr bwMode="auto">
          <a:xfrm>
            <a:off x="7724776" y="2219326"/>
            <a:ext cx="906463" cy="906463"/>
          </a:xfrm>
          <a:custGeom>
            <a:avLst/>
            <a:gdLst>
              <a:gd name="T0" fmla="*/ 1726 w 1726"/>
              <a:gd name="T1" fmla="*/ 408 h 2280"/>
              <a:gd name="T2" fmla="*/ 1450 w 1726"/>
              <a:gd name="T3" fmla="*/ 312 h 2280"/>
              <a:gd name="T4" fmla="*/ 1174 w 1726"/>
              <a:gd name="T5" fmla="*/ 240 h 2280"/>
              <a:gd name="T6" fmla="*/ 946 w 1726"/>
              <a:gd name="T7" fmla="*/ 108 h 2280"/>
              <a:gd name="T8" fmla="*/ 706 w 1726"/>
              <a:gd name="T9" fmla="*/ 24 h 2280"/>
              <a:gd name="T10" fmla="*/ 742 w 1726"/>
              <a:gd name="T11" fmla="*/ 252 h 2280"/>
              <a:gd name="T12" fmla="*/ 658 w 1726"/>
              <a:gd name="T13" fmla="*/ 912 h 2280"/>
              <a:gd name="T14" fmla="*/ 430 w 1726"/>
              <a:gd name="T15" fmla="*/ 1368 h 2280"/>
              <a:gd name="T16" fmla="*/ 274 w 1726"/>
              <a:gd name="T17" fmla="*/ 1608 h 2280"/>
              <a:gd name="T18" fmla="*/ 34 w 1726"/>
              <a:gd name="T19" fmla="*/ 1920 h 2280"/>
              <a:gd name="T20" fmla="*/ 70 w 1726"/>
              <a:gd name="T21" fmla="*/ 2028 h 2280"/>
              <a:gd name="T22" fmla="*/ 394 w 1726"/>
              <a:gd name="T23" fmla="*/ 2100 h 2280"/>
              <a:gd name="T24" fmla="*/ 826 w 1726"/>
              <a:gd name="T25" fmla="*/ 2124 h 2280"/>
              <a:gd name="T26" fmla="*/ 1186 w 1726"/>
              <a:gd name="T27" fmla="*/ 2124 h 2280"/>
              <a:gd name="T28" fmla="*/ 1714 w 1726"/>
              <a:gd name="T29" fmla="*/ 228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26" h="2280">
                <a:moveTo>
                  <a:pt x="1726" y="408"/>
                </a:moveTo>
                <a:cubicBezTo>
                  <a:pt x="1634" y="374"/>
                  <a:pt x="1542" y="340"/>
                  <a:pt x="1450" y="312"/>
                </a:cubicBezTo>
                <a:cubicBezTo>
                  <a:pt x="1358" y="284"/>
                  <a:pt x="1258" y="274"/>
                  <a:pt x="1174" y="240"/>
                </a:cubicBezTo>
                <a:cubicBezTo>
                  <a:pt x="1090" y="206"/>
                  <a:pt x="1024" y="144"/>
                  <a:pt x="946" y="108"/>
                </a:cubicBezTo>
                <a:cubicBezTo>
                  <a:pt x="868" y="72"/>
                  <a:pt x="740" y="0"/>
                  <a:pt x="706" y="24"/>
                </a:cubicBezTo>
                <a:cubicBezTo>
                  <a:pt x="672" y="48"/>
                  <a:pt x="750" y="104"/>
                  <a:pt x="742" y="252"/>
                </a:cubicBezTo>
                <a:cubicBezTo>
                  <a:pt x="734" y="400"/>
                  <a:pt x="710" y="726"/>
                  <a:pt x="658" y="912"/>
                </a:cubicBezTo>
                <a:cubicBezTo>
                  <a:pt x="606" y="1098"/>
                  <a:pt x="494" y="1252"/>
                  <a:pt x="430" y="1368"/>
                </a:cubicBezTo>
                <a:cubicBezTo>
                  <a:pt x="366" y="1484"/>
                  <a:pt x="340" y="1516"/>
                  <a:pt x="274" y="1608"/>
                </a:cubicBezTo>
                <a:cubicBezTo>
                  <a:pt x="208" y="1700"/>
                  <a:pt x="68" y="1850"/>
                  <a:pt x="34" y="1920"/>
                </a:cubicBezTo>
                <a:cubicBezTo>
                  <a:pt x="0" y="1990"/>
                  <a:pt x="10" y="1998"/>
                  <a:pt x="70" y="2028"/>
                </a:cubicBezTo>
                <a:cubicBezTo>
                  <a:pt x="130" y="2058"/>
                  <a:pt x="268" y="2084"/>
                  <a:pt x="394" y="2100"/>
                </a:cubicBezTo>
                <a:cubicBezTo>
                  <a:pt x="520" y="2116"/>
                  <a:pt x="694" y="2120"/>
                  <a:pt x="826" y="2124"/>
                </a:cubicBezTo>
                <a:cubicBezTo>
                  <a:pt x="958" y="2128"/>
                  <a:pt x="1038" y="2098"/>
                  <a:pt x="1186" y="2124"/>
                </a:cubicBezTo>
                <a:cubicBezTo>
                  <a:pt x="1334" y="2150"/>
                  <a:pt x="1524" y="2215"/>
                  <a:pt x="1714" y="228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0" name="Freeform 260"/>
          <p:cNvSpPr>
            <a:spLocks/>
          </p:cNvSpPr>
          <p:nvPr/>
        </p:nvSpPr>
        <p:spPr bwMode="auto">
          <a:xfrm>
            <a:off x="7915276" y="2300288"/>
            <a:ext cx="735013" cy="749300"/>
          </a:xfrm>
          <a:custGeom>
            <a:avLst/>
            <a:gdLst>
              <a:gd name="T0" fmla="*/ 1364 w 1400"/>
              <a:gd name="T1" fmla="*/ 458 h 1886"/>
              <a:gd name="T2" fmla="*/ 1016 w 1400"/>
              <a:gd name="T3" fmla="*/ 326 h 1886"/>
              <a:gd name="T4" fmla="*/ 776 w 1400"/>
              <a:gd name="T5" fmla="*/ 194 h 1886"/>
              <a:gd name="T6" fmla="*/ 524 w 1400"/>
              <a:gd name="T7" fmla="*/ 26 h 1886"/>
              <a:gd name="T8" fmla="*/ 440 w 1400"/>
              <a:gd name="T9" fmla="*/ 38 h 1886"/>
              <a:gd name="T10" fmla="*/ 476 w 1400"/>
              <a:gd name="T11" fmla="*/ 254 h 1886"/>
              <a:gd name="T12" fmla="*/ 404 w 1400"/>
              <a:gd name="T13" fmla="*/ 734 h 1886"/>
              <a:gd name="T14" fmla="*/ 248 w 1400"/>
              <a:gd name="T15" fmla="*/ 1046 h 1886"/>
              <a:gd name="T16" fmla="*/ 92 w 1400"/>
              <a:gd name="T17" fmla="*/ 1286 h 1886"/>
              <a:gd name="T18" fmla="*/ 8 w 1400"/>
              <a:gd name="T19" fmla="*/ 1334 h 1886"/>
              <a:gd name="T20" fmla="*/ 44 w 1400"/>
              <a:gd name="T21" fmla="*/ 1502 h 1886"/>
              <a:gd name="T22" fmla="*/ 272 w 1400"/>
              <a:gd name="T23" fmla="*/ 1478 h 1886"/>
              <a:gd name="T24" fmla="*/ 476 w 1400"/>
              <a:gd name="T25" fmla="*/ 1526 h 1886"/>
              <a:gd name="T26" fmla="*/ 860 w 1400"/>
              <a:gd name="T27" fmla="*/ 1682 h 1886"/>
              <a:gd name="T28" fmla="*/ 1400 w 1400"/>
              <a:gd name="T29" fmla="*/ 1886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0" h="1886">
                <a:moveTo>
                  <a:pt x="1364" y="458"/>
                </a:moveTo>
                <a:cubicBezTo>
                  <a:pt x="1239" y="414"/>
                  <a:pt x="1114" y="370"/>
                  <a:pt x="1016" y="326"/>
                </a:cubicBezTo>
                <a:cubicBezTo>
                  <a:pt x="918" y="282"/>
                  <a:pt x="858" y="244"/>
                  <a:pt x="776" y="194"/>
                </a:cubicBezTo>
                <a:cubicBezTo>
                  <a:pt x="694" y="144"/>
                  <a:pt x="580" y="52"/>
                  <a:pt x="524" y="26"/>
                </a:cubicBezTo>
                <a:cubicBezTo>
                  <a:pt x="468" y="0"/>
                  <a:pt x="448" y="0"/>
                  <a:pt x="440" y="38"/>
                </a:cubicBezTo>
                <a:cubicBezTo>
                  <a:pt x="432" y="76"/>
                  <a:pt x="482" y="138"/>
                  <a:pt x="476" y="254"/>
                </a:cubicBezTo>
                <a:cubicBezTo>
                  <a:pt x="470" y="370"/>
                  <a:pt x="442" y="602"/>
                  <a:pt x="404" y="734"/>
                </a:cubicBezTo>
                <a:cubicBezTo>
                  <a:pt x="366" y="866"/>
                  <a:pt x="300" y="954"/>
                  <a:pt x="248" y="1046"/>
                </a:cubicBezTo>
                <a:cubicBezTo>
                  <a:pt x="196" y="1138"/>
                  <a:pt x="132" y="1238"/>
                  <a:pt x="92" y="1286"/>
                </a:cubicBezTo>
                <a:cubicBezTo>
                  <a:pt x="52" y="1334"/>
                  <a:pt x="16" y="1298"/>
                  <a:pt x="8" y="1334"/>
                </a:cubicBezTo>
                <a:cubicBezTo>
                  <a:pt x="0" y="1370"/>
                  <a:pt x="0" y="1478"/>
                  <a:pt x="44" y="1502"/>
                </a:cubicBezTo>
                <a:cubicBezTo>
                  <a:pt x="88" y="1526"/>
                  <a:pt x="200" y="1474"/>
                  <a:pt x="272" y="1478"/>
                </a:cubicBezTo>
                <a:cubicBezTo>
                  <a:pt x="344" y="1482"/>
                  <a:pt x="378" y="1492"/>
                  <a:pt x="476" y="1526"/>
                </a:cubicBezTo>
                <a:cubicBezTo>
                  <a:pt x="574" y="1560"/>
                  <a:pt x="706" y="1622"/>
                  <a:pt x="860" y="1682"/>
                </a:cubicBezTo>
                <a:cubicBezTo>
                  <a:pt x="1014" y="1742"/>
                  <a:pt x="1207" y="1814"/>
                  <a:pt x="1400" y="188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1" name="Freeform 261"/>
          <p:cNvSpPr>
            <a:spLocks/>
          </p:cNvSpPr>
          <p:nvPr/>
        </p:nvSpPr>
        <p:spPr bwMode="auto">
          <a:xfrm>
            <a:off x="8048626" y="2455864"/>
            <a:ext cx="608013" cy="446087"/>
          </a:xfrm>
          <a:custGeom>
            <a:avLst/>
            <a:gdLst>
              <a:gd name="T0" fmla="*/ 1134 w 1158"/>
              <a:gd name="T1" fmla="*/ 292 h 1120"/>
              <a:gd name="T2" fmla="*/ 906 w 1158"/>
              <a:gd name="T3" fmla="*/ 220 h 1120"/>
              <a:gd name="T4" fmla="*/ 726 w 1158"/>
              <a:gd name="T5" fmla="*/ 112 h 1120"/>
              <a:gd name="T6" fmla="*/ 570 w 1158"/>
              <a:gd name="T7" fmla="*/ 4 h 1120"/>
              <a:gd name="T8" fmla="*/ 522 w 1158"/>
              <a:gd name="T9" fmla="*/ 88 h 1120"/>
              <a:gd name="T10" fmla="*/ 510 w 1158"/>
              <a:gd name="T11" fmla="*/ 316 h 1120"/>
              <a:gd name="T12" fmla="*/ 414 w 1158"/>
              <a:gd name="T13" fmla="*/ 508 h 1120"/>
              <a:gd name="T14" fmla="*/ 150 w 1158"/>
              <a:gd name="T15" fmla="*/ 724 h 1120"/>
              <a:gd name="T16" fmla="*/ 6 w 1158"/>
              <a:gd name="T17" fmla="*/ 832 h 1120"/>
              <a:gd name="T18" fmla="*/ 186 w 1158"/>
              <a:gd name="T19" fmla="*/ 892 h 1120"/>
              <a:gd name="T20" fmla="*/ 582 w 1158"/>
              <a:gd name="T21" fmla="*/ 940 h 1120"/>
              <a:gd name="T22" fmla="*/ 894 w 1158"/>
              <a:gd name="T23" fmla="*/ 1060 h 1120"/>
              <a:gd name="T24" fmla="*/ 1158 w 1158"/>
              <a:gd name="T25" fmla="*/ 112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 h="1120">
                <a:moveTo>
                  <a:pt x="1134" y="292"/>
                </a:moveTo>
                <a:cubicBezTo>
                  <a:pt x="1054" y="271"/>
                  <a:pt x="974" y="250"/>
                  <a:pt x="906" y="220"/>
                </a:cubicBezTo>
                <a:cubicBezTo>
                  <a:pt x="838" y="190"/>
                  <a:pt x="782" y="148"/>
                  <a:pt x="726" y="112"/>
                </a:cubicBezTo>
                <a:cubicBezTo>
                  <a:pt x="670" y="76"/>
                  <a:pt x="604" y="8"/>
                  <a:pt x="570" y="4"/>
                </a:cubicBezTo>
                <a:cubicBezTo>
                  <a:pt x="536" y="0"/>
                  <a:pt x="532" y="36"/>
                  <a:pt x="522" y="88"/>
                </a:cubicBezTo>
                <a:cubicBezTo>
                  <a:pt x="512" y="140"/>
                  <a:pt x="528" y="246"/>
                  <a:pt x="510" y="316"/>
                </a:cubicBezTo>
                <a:cubicBezTo>
                  <a:pt x="492" y="386"/>
                  <a:pt x="474" y="440"/>
                  <a:pt x="414" y="508"/>
                </a:cubicBezTo>
                <a:cubicBezTo>
                  <a:pt x="354" y="576"/>
                  <a:pt x="218" y="670"/>
                  <a:pt x="150" y="724"/>
                </a:cubicBezTo>
                <a:cubicBezTo>
                  <a:pt x="82" y="778"/>
                  <a:pt x="0" y="804"/>
                  <a:pt x="6" y="832"/>
                </a:cubicBezTo>
                <a:cubicBezTo>
                  <a:pt x="12" y="860"/>
                  <a:pt x="90" y="874"/>
                  <a:pt x="186" y="892"/>
                </a:cubicBezTo>
                <a:cubicBezTo>
                  <a:pt x="282" y="910"/>
                  <a:pt x="464" y="912"/>
                  <a:pt x="582" y="940"/>
                </a:cubicBezTo>
                <a:cubicBezTo>
                  <a:pt x="700" y="968"/>
                  <a:pt x="798" y="1030"/>
                  <a:pt x="894" y="1060"/>
                </a:cubicBezTo>
                <a:cubicBezTo>
                  <a:pt x="990" y="1090"/>
                  <a:pt x="1074" y="1105"/>
                  <a:pt x="1158" y="11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2" name="Freeform 262"/>
          <p:cNvSpPr>
            <a:spLocks/>
          </p:cNvSpPr>
          <p:nvPr/>
        </p:nvSpPr>
        <p:spPr bwMode="auto">
          <a:xfrm>
            <a:off x="8226426" y="2524126"/>
            <a:ext cx="411163" cy="315913"/>
          </a:xfrm>
          <a:custGeom>
            <a:avLst/>
            <a:gdLst>
              <a:gd name="T0" fmla="*/ 782 w 782"/>
              <a:gd name="T1" fmla="*/ 266 h 794"/>
              <a:gd name="T2" fmla="*/ 542 w 782"/>
              <a:gd name="T3" fmla="*/ 182 h 794"/>
              <a:gd name="T4" fmla="*/ 422 w 782"/>
              <a:gd name="T5" fmla="*/ 74 h 794"/>
              <a:gd name="T6" fmla="*/ 314 w 782"/>
              <a:gd name="T7" fmla="*/ 2 h 794"/>
              <a:gd name="T8" fmla="*/ 218 w 782"/>
              <a:gd name="T9" fmla="*/ 62 h 794"/>
              <a:gd name="T10" fmla="*/ 254 w 782"/>
              <a:gd name="T11" fmla="*/ 218 h 794"/>
              <a:gd name="T12" fmla="*/ 194 w 782"/>
              <a:gd name="T13" fmla="*/ 350 h 794"/>
              <a:gd name="T14" fmla="*/ 50 w 782"/>
              <a:gd name="T15" fmla="*/ 458 h 794"/>
              <a:gd name="T16" fmla="*/ 14 w 782"/>
              <a:gd name="T17" fmla="*/ 602 h 794"/>
              <a:gd name="T18" fmla="*/ 134 w 782"/>
              <a:gd name="T19" fmla="*/ 578 h 794"/>
              <a:gd name="T20" fmla="*/ 338 w 782"/>
              <a:gd name="T21" fmla="*/ 626 h 794"/>
              <a:gd name="T22" fmla="*/ 782 w 782"/>
              <a:gd name="T23"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2" h="794">
                <a:moveTo>
                  <a:pt x="782" y="266"/>
                </a:moveTo>
                <a:cubicBezTo>
                  <a:pt x="692" y="240"/>
                  <a:pt x="602" y="214"/>
                  <a:pt x="542" y="182"/>
                </a:cubicBezTo>
                <a:cubicBezTo>
                  <a:pt x="482" y="150"/>
                  <a:pt x="460" y="104"/>
                  <a:pt x="422" y="74"/>
                </a:cubicBezTo>
                <a:cubicBezTo>
                  <a:pt x="384" y="44"/>
                  <a:pt x="348" y="4"/>
                  <a:pt x="314" y="2"/>
                </a:cubicBezTo>
                <a:cubicBezTo>
                  <a:pt x="280" y="0"/>
                  <a:pt x="228" y="26"/>
                  <a:pt x="218" y="62"/>
                </a:cubicBezTo>
                <a:cubicBezTo>
                  <a:pt x="208" y="98"/>
                  <a:pt x="258" y="170"/>
                  <a:pt x="254" y="218"/>
                </a:cubicBezTo>
                <a:cubicBezTo>
                  <a:pt x="250" y="266"/>
                  <a:pt x="228" y="310"/>
                  <a:pt x="194" y="350"/>
                </a:cubicBezTo>
                <a:cubicBezTo>
                  <a:pt x="160" y="390"/>
                  <a:pt x="80" y="416"/>
                  <a:pt x="50" y="458"/>
                </a:cubicBezTo>
                <a:cubicBezTo>
                  <a:pt x="20" y="500"/>
                  <a:pt x="0" y="582"/>
                  <a:pt x="14" y="602"/>
                </a:cubicBezTo>
                <a:cubicBezTo>
                  <a:pt x="28" y="622"/>
                  <a:pt x="80" y="574"/>
                  <a:pt x="134" y="578"/>
                </a:cubicBezTo>
                <a:cubicBezTo>
                  <a:pt x="188" y="582"/>
                  <a:pt x="230" y="590"/>
                  <a:pt x="338" y="626"/>
                </a:cubicBezTo>
                <a:cubicBezTo>
                  <a:pt x="446" y="662"/>
                  <a:pt x="614" y="728"/>
                  <a:pt x="782" y="7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3" name="Freeform 263"/>
          <p:cNvSpPr>
            <a:spLocks/>
          </p:cNvSpPr>
          <p:nvPr/>
        </p:nvSpPr>
        <p:spPr bwMode="auto">
          <a:xfrm>
            <a:off x="8489950" y="2667001"/>
            <a:ext cx="147638" cy="92075"/>
          </a:xfrm>
          <a:custGeom>
            <a:avLst/>
            <a:gdLst>
              <a:gd name="T0" fmla="*/ 282 w 282"/>
              <a:gd name="T1" fmla="*/ 0 h 228"/>
              <a:gd name="T2" fmla="*/ 90 w 282"/>
              <a:gd name="T3" fmla="*/ 48 h 228"/>
              <a:gd name="T4" fmla="*/ 6 w 282"/>
              <a:gd name="T5" fmla="*/ 108 h 228"/>
              <a:gd name="T6" fmla="*/ 54 w 282"/>
              <a:gd name="T7" fmla="*/ 168 h 228"/>
              <a:gd name="T8" fmla="*/ 282 w 282"/>
              <a:gd name="T9" fmla="*/ 228 h 228"/>
            </a:gdLst>
            <a:ahLst/>
            <a:cxnLst>
              <a:cxn ang="0">
                <a:pos x="T0" y="T1"/>
              </a:cxn>
              <a:cxn ang="0">
                <a:pos x="T2" y="T3"/>
              </a:cxn>
              <a:cxn ang="0">
                <a:pos x="T4" y="T5"/>
              </a:cxn>
              <a:cxn ang="0">
                <a:pos x="T6" y="T7"/>
              </a:cxn>
              <a:cxn ang="0">
                <a:pos x="T8" y="T9"/>
              </a:cxn>
            </a:cxnLst>
            <a:rect l="0" t="0" r="r" b="b"/>
            <a:pathLst>
              <a:path w="282" h="228">
                <a:moveTo>
                  <a:pt x="282" y="0"/>
                </a:moveTo>
                <a:cubicBezTo>
                  <a:pt x="209" y="15"/>
                  <a:pt x="136" y="30"/>
                  <a:pt x="90" y="48"/>
                </a:cubicBezTo>
                <a:cubicBezTo>
                  <a:pt x="44" y="66"/>
                  <a:pt x="12" y="88"/>
                  <a:pt x="6" y="108"/>
                </a:cubicBezTo>
                <a:cubicBezTo>
                  <a:pt x="0" y="128"/>
                  <a:pt x="8" y="148"/>
                  <a:pt x="54" y="168"/>
                </a:cubicBezTo>
                <a:cubicBezTo>
                  <a:pt x="100" y="188"/>
                  <a:pt x="191" y="208"/>
                  <a:pt x="282" y="2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4" name="Freeform 264"/>
          <p:cNvSpPr>
            <a:spLocks/>
          </p:cNvSpPr>
          <p:nvPr/>
        </p:nvSpPr>
        <p:spPr bwMode="auto">
          <a:xfrm>
            <a:off x="3525838" y="4424363"/>
            <a:ext cx="5099050" cy="2406650"/>
          </a:xfrm>
          <a:custGeom>
            <a:avLst/>
            <a:gdLst>
              <a:gd name="T0" fmla="*/ 0 w 9708"/>
              <a:gd name="T1" fmla="*/ 502 h 6052"/>
              <a:gd name="T2" fmla="*/ 444 w 9708"/>
              <a:gd name="T3" fmla="*/ 466 h 6052"/>
              <a:gd name="T4" fmla="*/ 792 w 9708"/>
              <a:gd name="T5" fmla="*/ 322 h 6052"/>
              <a:gd name="T6" fmla="*/ 948 w 9708"/>
              <a:gd name="T7" fmla="*/ 226 h 6052"/>
              <a:gd name="T8" fmla="*/ 1080 w 9708"/>
              <a:gd name="T9" fmla="*/ 334 h 6052"/>
              <a:gd name="T10" fmla="*/ 1176 w 9708"/>
              <a:gd name="T11" fmla="*/ 550 h 6052"/>
              <a:gd name="T12" fmla="*/ 1296 w 9708"/>
              <a:gd name="T13" fmla="*/ 418 h 6052"/>
              <a:gd name="T14" fmla="*/ 1296 w 9708"/>
              <a:gd name="T15" fmla="*/ 178 h 6052"/>
              <a:gd name="T16" fmla="*/ 1356 w 9708"/>
              <a:gd name="T17" fmla="*/ 10 h 6052"/>
              <a:gd name="T18" fmla="*/ 1428 w 9708"/>
              <a:gd name="T19" fmla="*/ 118 h 6052"/>
              <a:gd name="T20" fmla="*/ 1548 w 9708"/>
              <a:gd name="T21" fmla="*/ 574 h 6052"/>
              <a:gd name="T22" fmla="*/ 1668 w 9708"/>
              <a:gd name="T23" fmla="*/ 1042 h 6052"/>
              <a:gd name="T24" fmla="*/ 2004 w 9708"/>
              <a:gd name="T25" fmla="*/ 1558 h 6052"/>
              <a:gd name="T26" fmla="*/ 2388 w 9708"/>
              <a:gd name="T27" fmla="*/ 1726 h 6052"/>
              <a:gd name="T28" fmla="*/ 2976 w 9708"/>
              <a:gd name="T29" fmla="*/ 1654 h 6052"/>
              <a:gd name="T30" fmla="*/ 3540 w 9708"/>
              <a:gd name="T31" fmla="*/ 1498 h 6052"/>
              <a:gd name="T32" fmla="*/ 3780 w 9708"/>
              <a:gd name="T33" fmla="*/ 1330 h 6052"/>
              <a:gd name="T34" fmla="*/ 4140 w 9708"/>
              <a:gd name="T35" fmla="*/ 1114 h 6052"/>
              <a:gd name="T36" fmla="*/ 4584 w 9708"/>
              <a:gd name="T37" fmla="*/ 1294 h 6052"/>
              <a:gd name="T38" fmla="*/ 4980 w 9708"/>
              <a:gd name="T39" fmla="*/ 1702 h 6052"/>
              <a:gd name="T40" fmla="*/ 5304 w 9708"/>
              <a:gd name="T41" fmla="*/ 2698 h 6052"/>
              <a:gd name="T42" fmla="*/ 5460 w 9708"/>
              <a:gd name="T43" fmla="*/ 3370 h 6052"/>
              <a:gd name="T44" fmla="*/ 5748 w 9708"/>
              <a:gd name="T45" fmla="*/ 4054 h 6052"/>
              <a:gd name="T46" fmla="*/ 6036 w 9708"/>
              <a:gd name="T47" fmla="*/ 4834 h 6052"/>
              <a:gd name="T48" fmla="*/ 6444 w 9708"/>
              <a:gd name="T49" fmla="*/ 5590 h 6052"/>
              <a:gd name="T50" fmla="*/ 6924 w 9708"/>
              <a:gd name="T51" fmla="*/ 5974 h 6052"/>
              <a:gd name="T52" fmla="*/ 7284 w 9708"/>
              <a:gd name="T53" fmla="*/ 6034 h 6052"/>
              <a:gd name="T54" fmla="*/ 7776 w 9708"/>
              <a:gd name="T55" fmla="*/ 5866 h 6052"/>
              <a:gd name="T56" fmla="*/ 8076 w 9708"/>
              <a:gd name="T57" fmla="*/ 5782 h 6052"/>
              <a:gd name="T58" fmla="*/ 8448 w 9708"/>
              <a:gd name="T59" fmla="*/ 5698 h 6052"/>
              <a:gd name="T60" fmla="*/ 8856 w 9708"/>
              <a:gd name="T61" fmla="*/ 5386 h 6052"/>
              <a:gd name="T62" fmla="*/ 9060 w 9708"/>
              <a:gd name="T63" fmla="*/ 5110 h 6052"/>
              <a:gd name="T64" fmla="*/ 9252 w 9708"/>
              <a:gd name="T65" fmla="*/ 4726 h 6052"/>
              <a:gd name="T66" fmla="*/ 9384 w 9708"/>
              <a:gd name="T67" fmla="*/ 4522 h 6052"/>
              <a:gd name="T68" fmla="*/ 9708 w 9708"/>
              <a:gd name="T69" fmla="*/ 4522 h 6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08" h="6052">
                <a:moveTo>
                  <a:pt x="0" y="502"/>
                </a:moveTo>
                <a:cubicBezTo>
                  <a:pt x="156" y="499"/>
                  <a:pt x="312" y="496"/>
                  <a:pt x="444" y="466"/>
                </a:cubicBezTo>
                <a:cubicBezTo>
                  <a:pt x="576" y="436"/>
                  <a:pt x="708" y="362"/>
                  <a:pt x="792" y="322"/>
                </a:cubicBezTo>
                <a:cubicBezTo>
                  <a:pt x="876" y="282"/>
                  <a:pt x="900" y="224"/>
                  <a:pt x="948" y="226"/>
                </a:cubicBezTo>
                <a:cubicBezTo>
                  <a:pt x="996" y="228"/>
                  <a:pt x="1042" y="280"/>
                  <a:pt x="1080" y="334"/>
                </a:cubicBezTo>
                <a:cubicBezTo>
                  <a:pt x="1118" y="388"/>
                  <a:pt x="1140" y="536"/>
                  <a:pt x="1176" y="550"/>
                </a:cubicBezTo>
                <a:cubicBezTo>
                  <a:pt x="1212" y="564"/>
                  <a:pt x="1276" y="480"/>
                  <a:pt x="1296" y="418"/>
                </a:cubicBezTo>
                <a:cubicBezTo>
                  <a:pt x="1316" y="356"/>
                  <a:pt x="1286" y="246"/>
                  <a:pt x="1296" y="178"/>
                </a:cubicBezTo>
                <a:cubicBezTo>
                  <a:pt x="1306" y="110"/>
                  <a:pt x="1334" y="20"/>
                  <a:pt x="1356" y="10"/>
                </a:cubicBezTo>
                <a:cubicBezTo>
                  <a:pt x="1378" y="0"/>
                  <a:pt x="1396" y="24"/>
                  <a:pt x="1428" y="118"/>
                </a:cubicBezTo>
                <a:cubicBezTo>
                  <a:pt x="1460" y="212"/>
                  <a:pt x="1508" y="420"/>
                  <a:pt x="1548" y="574"/>
                </a:cubicBezTo>
                <a:cubicBezTo>
                  <a:pt x="1588" y="728"/>
                  <a:pt x="1592" y="878"/>
                  <a:pt x="1668" y="1042"/>
                </a:cubicBezTo>
                <a:cubicBezTo>
                  <a:pt x="1744" y="1206"/>
                  <a:pt x="1884" y="1444"/>
                  <a:pt x="2004" y="1558"/>
                </a:cubicBezTo>
                <a:cubicBezTo>
                  <a:pt x="2124" y="1672"/>
                  <a:pt x="2226" y="1710"/>
                  <a:pt x="2388" y="1726"/>
                </a:cubicBezTo>
                <a:cubicBezTo>
                  <a:pt x="2550" y="1742"/>
                  <a:pt x="2784" y="1692"/>
                  <a:pt x="2976" y="1654"/>
                </a:cubicBezTo>
                <a:cubicBezTo>
                  <a:pt x="3168" y="1616"/>
                  <a:pt x="3406" y="1552"/>
                  <a:pt x="3540" y="1498"/>
                </a:cubicBezTo>
                <a:cubicBezTo>
                  <a:pt x="3674" y="1444"/>
                  <a:pt x="3680" y="1394"/>
                  <a:pt x="3780" y="1330"/>
                </a:cubicBezTo>
                <a:cubicBezTo>
                  <a:pt x="3880" y="1266"/>
                  <a:pt x="4006" y="1120"/>
                  <a:pt x="4140" y="1114"/>
                </a:cubicBezTo>
                <a:cubicBezTo>
                  <a:pt x="4274" y="1108"/>
                  <a:pt x="4444" y="1196"/>
                  <a:pt x="4584" y="1294"/>
                </a:cubicBezTo>
                <a:cubicBezTo>
                  <a:pt x="4724" y="1392"/>
                  <a:pt x="4860" y="1468"/>
                  <a:pt x="4980" y="1702"/>
                </a:cubicBezTo>
                <a:cubicBezTo>
                  <a:pt x="5100" y="1936"/>
                  <a:pt x="5224" y="2420"/>
                  <a:pt x="5304" y="2698"/>
                </a:cubicBezTo>
                <a:cubicBezTo>
                  <a:pt x="5384" y="2976"/>
                  <a:pt x="5386" y="3144"/>
                  <a:pt x="5460" y="3370"/>
                </a:cubicBezTo>
                <a:cubicBezTo>
                  <a:pt x="5534" y="3596"/>
                  <a:pt x="5652" y="3810"/>
                  <a:pt x="5748" y="4054"/>
                </a:cubicBezTo>
                <a:cubicBezTo>
                  <a:pt x="5844" y="4298"/>
                  <a:pt x="5920" y="4578"/>
                  <a:pt x="6036" y="4834"/>
                </a:cubicBezTo>
                <a:cubicBezTo>
                  <a:pt x="6152" y="5090"/>
                  <a:pt x="6296" y="5400"/>
                  <a:pt x="6444" y="5590"/>
                </a:cubicBezTo>
                <a:cubicBezTo>
                  <a:pt x="6592" y="5780"/>
                  <a:pt x="6784" y="5900"/>
                  <a:pt x="6924" y="5974"/>
                </a:cubicBezTo>
                <a:cubicBezTo>
                  <a:pt x="7064" y="6048"/>
                  <a:pt x="7142" y="6052"/>
                  <a:pt x="7284" y="6034"/>
                </a:cubicBezTo>
                <a:cubicBezTo>
                  <a:pt x="7426" y="6016"/>
                  <a:pt x="7644" y="5908"/>
                  <a:pt x="7776" y="5866"/>
                </a:cubicBezTo>
                <a:cubicBezTo>
                  <a:pt x="7908" y="5824"/>
                  <a:pt x="7964" y="5810"/>
                  <a:pt x="8076" y="5782"/>
                </a:cubicBezTo>
                <a:cubicBezTo>
                  <a:pt x="8188" y="5754"/>
                  <a:pt x="8318" y="5764"/>
                  <a:pt x="8448" y="5698"/>
                </a:cubicBezTo>
                <a:cubicBezTo>
                  <a:pt x="8578" y="5632"/>
                  <a:pt x="8754" y="5484"/>
                  <a:pt x="8856" y="5386"/>
                </a:cubicBezTo>
                <a:cubicBezTo>
                  <a:pt x="8958" y="5288"/>
                  <a:pt x="8994" y="5220"/>
                  <a:pt x="9060" y="5110"/>
                </a:cubicBezTo>
                <a:cubicBezTo>
                  <a:pt x="9126" y="5000"/>
                  <a:pt x="9198" y="4824"/>
                  <a:pt x="9252" y="4726"/>
                </a:cubicBezTo>
                <a:cubicBezTo>
                  <a:pt x="9306" y="4628"/>
                  <a:pt x="9308" y="4556"/>
                  <a:pt x="9384" y="4522"/>
                </a:cubicBezTo>
                <a:cubicBezTo>
                  <a:pt x="9460" y="4488"/>
                  <a:pt x="9583" y="4510"/>
                  <a:pt x="9708" y="452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5" name="Freeform 265"/>
          <p:cNvSpPr>
            <a:spLocks/>
          </p:cNvSpPr>
          <p:nvPr/>
        </p:nvSpPr>
        <p:spPr bwMode="auto">
          <a:xfrm>
            <a:off x="3538539" y="4687889"/>
            <a:ext cx="3057525" cy="2141537"/>
          </a:xfrm>
          <a:custGeom>
            <a:avLst/>
            <a:gdLst>
              <a:gd name="T0" fmla="*/ 0 w 5820"/>
              <a:gd name="T1" fmla="*/ 788 h 5384"/>
              <a:gd name="T2" fmla="*/ 312 w 5820"/>
              <a:gd name="T3" fmla="*/ 656 h 5384"/>
              <a:gd name="T4" fmla="*/ 600 w 5820"/>
              <a:gd name="T5" fmla="*/ 488 h 5384"/>
              <a:gd name="T6" fmla="*/ 816 w 5820"/>
              <a:gd name="T7" fmla="*/ 332 h 5384"/>
              <a:gd name="T8" fmla="*/ 900 w 5820"/>
              <a:gd name="T9" fmla="*/ 512 h 5384"/>
              <a:gd name="T10" fmla="*/ 960 w 5820"/>
              <a:gd name="T11" fmla="*/ 644 h 5384"/>
              <a:gd name="T12" fmla="*/ 1164 w 5820"/>
              <a:gd name="T13" fmla="*/ 572 h 5384"/>
              <a:gd name="T14" fmla="*/ 1188 w 5820"/>
              <a:gd name="T15" fmla="*/ 248 h 5384"/>
              <a:gd name="T16" fmla="*/ 1308 w 5820"/>
              <a:gd name="T17" fmla="*/ 20 h 5384"/>
              <a:gd name="T18" fmla="*/ 1392 w 5820"/>
              <a:gd name="T19" fmla="*/ 128 h 5384"/>
              <a:gd name="T20" fmla="*/ 1500 w 5820"/>
              <a:gd name="T21" fmla="*/ 656 h 5384"/>
              <a:gd name="T22" fmla="*/ 1728 w 5820"/>
              <a:gd name="T23" fmla="*/ 1220 h 5384"/>
              <a:gd name="T24" fmla="*/ 2184 w 5820"/>
              <a:gd name="T25" fmla="*/ 1436 h 5384"/>
              <a:gd name="T26" fmla="*/ 2940 w 5820"/>
              <a:gd name="T27" fmla="*/ 1352 h 5384"/>
              <a:gd name="T28" fmla="*/ 3540 w 5820"/>
              <a:gd name="T29" fmla="*/ 1316 h 5384"/>
              <a:gd name="T30" fmla="*/ 4092 w 5820"/>
              <a:gd name="T31" fmla="*/ 1460 h 5384"/>
              <a:gd name="T32" fmla="*/ 4500 w 5820"/>
              <a:gd name="T33" fmla="*/ 1808 h 5384"/>
              <a:gd name="T34" fmla="*/ 4764 w 5820"/>
              <a:gd name="T35" fmla="*/ 2504 h 5384"/>
              <a:gd name="T36" fmla="*/ 4800 w 5820"/>
              <a:gd name="T37" fmla="*/ 3392 h 5384"/>
              <a:gd name="T38" fmla="*/ 4596 w 5820"/>
              <a:gd name="T39" fmla="*/ 3896 h 5384"/>
              <a:gd name="T40" fmla="*/ 4428 w 5820"/>
              <a:gd name="T41" fmla="*/ 4400 h 5384"/>
              <a:gd name="T42" fmla="*/ 4488 w 5820"/>
              <a:gd name="T43" fmla="*/ 4880 h 5384"/>
              <a:gd name="T44" fmla="*/ 5016 w 5820"/>
              <a:gd name="T45" fmla="*/ 5204 h 5384"/>
              <a:gd name="T46" fmla="*/ 5532 w 5820"/>
              <a:gd name="T47" fmla="*/ 5300 h 5384"/>
              <a:gd name="T48" fmla="*/ 5820 w 5820"/>
              <a:gd name="T49" fmla="*/ 5384 h 5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20" h="5384">
                <a:moveTo>
                  <a:pt x="0" y="788"/>
                </a:moveTo>
                <a:cubicBezTo>
                  <a:pt x="106" y="747"/>
                  <a:pt x="212" y="706"/>
                  <a:pt x="312" y="656"/>
                </a:cubicBezTo>
                <a:cubicBezTo>
                  <a:pt x="412" y="606"/>
                  <a:pt x="516" y="542"/>
                  <a:pt x="600" y="488"/>
                </a:cubicBezTo>
                <a:cubicBezTo>
                  <a:pt x="684" y="434"/>
                  <a:pt x="766" y="328"/>
                  <a:pt x="816" y="332"/>
                </a:cubicBezTo>
                <a:cubicBezTo>
                  <a:pt x="866" y="336"/>
                  <a:pt x="876" y="460"/>
                  <a:pt x="900" y="512"/>
                </a:cubicBezTo>
                <a:cubicBezTo>
                  <a:pt x="924" y="564"/>
                  <a:pt x="916" y="634"/>
                  <a:pt x="960" y="644"/>
                </a:cubicBezTo>
                <a:cubicBezTo>
                  <a:pt x="1004" y="654"/>
                  <a:pt x="1126" y="638"/>
                  <a:pt x="1164" y="572"/>
                </a:cubicBezTo>
                <a:cubicBezTo>
                  <a:pt x="1202" y="506"/>
                  <a:pt x="1164" y="340"/>
                  <a:pt x="1188" y="248"/>
                </a:cubicBezTo>
                <a:cubicBezTo>
                  <a:pt x="1212" y="156"/>
                  <a:pt x="1274" y="40"/>
                  <a:pt x="1308" y="20"/>
                </a:cubicBezTo>
                <a:cubicBezTo>
                  <a:pt x="1342" y="0"/>
                  <a:pt x="1360" y="22"/>
                  <a:pt x="1392" y="128"/>
                </a:cubicBezTo>
                <a:cubicBezTo>
                  <a:pt x="1424" y="234"/>
                  <a:pt x="1444" y="474"/>
                  <a:pt x="1500" y="656"/>
                </a:cubicBezTo>
                <a:cubicBezTo>
                  <a:pt x="1556" y="838"/>
                  <a:pt x="1614" y="1090"/>
                  <a:pt x="1728" y="1220"/>
                </a:cubicBezTo>
                <a:cubicBezTo>
                  <a:pt x="1842" y="1350"/>
                  <a:pt x="1982" y="1414"/>
                  <a:pt x="2184" y="1436"/>
                </a:cubicBezTo>
                <a:cubicBezTo>
                  <a:pt x="2386" y="1458"/>
                  <a:pt x="2714" y="1372"/>
                  <a:pt x="2940" y="1352"/>
                </a:cubicBezTo>
                <a:cubicBezTo>
                  <a:pt x="3166" y="1332"/>
                  <a:pt x="3348" y="1298"/>
                  <a:pt x="3540" y="1316"/>
                </a:cubicBezTo>
                <a:cubicBezTo>
                  <a:pt x="3732" y="1334"/>
                  <a:pt x="3932" y="1378"/>
                  <a:pt x="4092" y="1460"/>
                </a:cubicBezTo>
                <a:cubicBezTo>
                  <a:pt x="4252" y="1542"/>
                  <a:pt x="4388" y="1634"/>
                  <a:pt x="4500" y="1808"/>
                </a:cubicBezTo>
                <a:cubicBezTo>
                  <a:pt x="4612" y="1982"/>
                  <a:pt x="4714" y="2240"/>
                  <a:pt x="4764" y="2504"/>
                </a:cubicBezTo>
                <a:cubicBezTo>
                  <a:pt x="4814" y="2768"/>
                  <a:pt x="4828" y="3160"/>
                  <a:pt x="4800" y="3392"/>
                </a:cubicBezTo>
                <a:cubicBezTo>
                  <a:pt x="4772" y="3624"/>
                  <a:pt x="4658" y="3728"/>
                  <a:pt x="4596" y="3896"/>
                </a:cubicBezTo>
                <a:cubicBezTo>
                  <a:pt x="4534" y="4064"/>
                  <a:pt x="4446" y="4236"/>
                  <a:pt x="4428" y="4400"/>
                </a:cubicBezTo>
                <a:cubicBezTo>
                  <a:pt x="4410" y="4564"/>
                  <a:pt x="4390" y="4746"/>
                  <a:pt x="4488" y="4880"/>
                </a:cubicBezTo>
                <a:cubicBezTo>
                  <a:pt x="4586" y="5014"/>
                  <a:pt x="4842" y="5134"/>
                  <a:pt x="5016" y="5204"/>
                </a:cubicBezTo>
                <a:cubicBezTo>
                  <a:pt x="5190" y="5274"/>
                  <a:pt x="5398" y="5270"/>
                  <a:pt x="5532" y="5300"/>
                </a:cubicBezTo>
                <a:cubicBezTo>
                  <a:pt x="5666" y="5330"/>
                  <a:pt x="5743" y="5361"/>
                  <a:pt x="5820" y="53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6" name="Freeform 266"/>
          <p:cNvSpPr>
            <a:spLocks/>
          </p:cNvSpPr>
          <p:nvPr/>
        </p:nvSpPr>
        <p:spPr bwMode="auto">
          <a:xfrm>
            <a:off x="3538539" y="4865688"/>
            <a:ext cx="2433637" cy="1968500"/>
          </a:xfrm>
          <a:custGeom>
            <a:avLst/>
            <a:gdLst>
              <a:gd name="T0" fmla="*/ 0 w 4632"/>
              <a:gd name="T1" fmla="*/ 688 h 4948"/>
              <a:gd name="T2" fmla="*/ 132 w 4632"/>
              <a:gd name="T3" fmla="*/ 592 h 4948"/>
              <a:gd name="T4" fmla="*/ 228 w 4632"/>
              <a:gd name="T5" fmla="*/ 352 h 4948"/>
              <a:gd name="T6" fmla="*/ 384 w 4632"/>
              <a:gd name="T7" fmla="*/ 268 h 4948"/>
              <a:gd name="T8" fmla="*/ 576 w 4632"/>
              <a:gd name="T9" fmla="*/ 232 h 4948"/>
              <a:gd name="T10" fmla="*/ 732 w 4632"/>
              <a:gd name="T11" fmla="*/ 316 h 4948"/>
              <a:gd name="T12" fmla="*/ 852 w 4632"/>
              <a:gd name="T13" fmla="*/ 604 h 4948"/>
              <a:gd name="T14" fmla="*/ 948 w 4632"/>
              <a:gd name="T15" fmla="*/ 796 h 4948"/>
              <a:gd name="T16" fmla="*/ 1020 w 4632"/>
              <a:gd name="T17" fmla="*/ 856 h 4948"/>
              <a:gd name="T18" fmla="*/ 1128 w 4632"/>
              <a:gd name="T19" fmla="*/ 664 h 4948"/>
              <a:gd name="T20" fmla="*/ 1188 w 4632"/>
              <a:gd name="T21" fmla="*/ 400 h 4948"/>
              <a:gd name="T22" fmla="*/ 1224 w 4632"/>
              <a:gd name="T23" fmla="*/ 136 h 4948"/>
              <a:gd name="T24" fmla="*/ 1284 w 4632"/>
              <a:gd name="T25" fmla="*/ 4 h 4948"/>
              <a:gd name="T26" fmla="*/ 1344 w 4632"/>
              <a:gd name="T27" fmla="*/ 160 h 4948"/>
              <a:gd name="T28" fmla="*/ 1392 w 4632"/>
              <a:gd name="T29" fmla="*/ 448 h 4948"/>
              <a:gd name="T30" fmla="*/ 1404 w 4632"/>
              <a:gd name="T31" fmla="*/ 760 h 4948"/>
              <a:gd name="T32" fmla="*/ 1560 w 4632"/>
              <a:gd name="T33" fmla="*/ 1060 h 4948"/>
              <a:gd name="T34" fmla="*/ 1872 w 4632"/>
              <a:gd name="T35" fmla="*/ 1192 h 4948"/>
              <a:gd name="T36" fmla="*/ 2316 w 4632"/>
              <a:gd name="T37" fmla="*/ 1156 h 4948"/>
              <a:gd name="T38" fmla="*/ 2712 w 4632"/>
              <a:gd name="T39" fmla="*/ 1108 h 4948"/>
              <a:gd name="T40" fmla="*/ 3084 w 4632"/>
              <a:gd name="T41" fmla="*/ 1120 h 4948"/>
              <a:gd name="T42" fmla="*/ 3492 w 4632"/>
              <a:gd name="T43" fmla="*/ 1276 h 4948"/>
              <a:gd name="T44" fmla="*/ 3720 w 4632"/>
              <a:gd name="T45" fmla="*/ 1336 h 4948"/>
              <a:gd name="T46" fmla="*/ 3852 w 4632"/>
              <a:gd name="T47" fmla="*/ 1456 h 4948"/>
              <a:gd name="T48" fmla="*/ 3948 w 4632"/>
              <a:gd name="T49" fmla="*/ 1900 h 4948"/>
              <a:gd name="T50" fmla="*/ 4104 w 4632"/>
              <a:gd name="T51" fmla="*/ 2320 h 4948"/>
              <a:gd name="T52" fmla="*/ 4176 w 4632"/>
              <a:gd name="T53" fmla="*/ 2944 h 4948"/>
              <a:gd name="T54" fmla="*/ 4176 w 4632"/>
              <a:gd name="T55" fmla="*/ 3628 h 4948"/>
              <a:gd name="T56" fmla="*/ 4188 w 4632"/>
              <a:gd name="T57" fmla="*/ 4048 h 4948"/>
              <a:gd name="T58" fmla="*/ 4632 w 4632"/>
              <a:gd name="T59" fmla="*/ 4948 h 4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32" h="4948">
                <a:moveTo>
                  <a:pt x="0" y="688"/>
                </a:moveTo>
                <a:cubicBezTo>
                  <a:pt x="47" y="668"/>
                  <a:pt x="94" y="648"/>
                  <a:pt x="132" y="592"/>
                </a:cubicBezTo>
                <a:cubicBezTo>
                  <a:pt x="170" y="536"/>
                  <a:pt x="186" y="406"/>
                  <a:pt x="228" y="352"/>
                </a:cubicBezTo>
                <a:cubicBezTo>
                  <a:pt x="270" y="298"/>
                  <a:pt x="326" y="288"/>
                  <a:pt x="384" y="268"/>
                </a:cubicBezTo>
                <a:cubicBezTo>
                  <a:pt x="442" y="248"/>
                  <a:pt x="518" y="224"/>
                  <a:pt x="576" y="232"/>
                </a:cubicBezTo>
                <a:cubicBezTo>
                  <a:pt x="634" y="240"/>
                  <a:pt x="686" y="254"/>
                  <a:pt x="732" y="316"/>
                </a:cubicBezTo>
                <a:cubicBezTo>
                  <a:pt x="778" y="378"/>
                  <a:pt x="816" y="524"/>
                  <a:pt x="852" y="604"/>
                </a:cubicBezTo>
                <a:cubicBezTo>
                  <a:pt x="888" y="684"/>
                  <a:pt x="920" y="754"/>
                  <a:pt x="948" y="796"/>
                </a:cubicBezTo>
                <a:cubicBezTo>
                  <a:pt x="976" y="838"/>
                  <a:pt x="990" y="878"/>
                  <a:pt x="1020" y="856"/>
                </a:cubicBezTo>
                <a:cubicBezTo>
                  <a:pt x="1050" y="834"/>
                  <a:pt x="1100" y="740"/>
                  <a:pt x="1128" y="664"/>
                </a:cubicBezTo>
                <a:cubicBezTo>
                  <a:pt x="1156" y="588"/>
                  <a:pt x="1172" y="488"/>
                  <a:pt x="1188" y="400"/>
                </a:cubicBezTo>
                <a:cubicBezTo>
                  <a:pt x="1204" y="312"/>
                  <a:pt x="1208" y="202"/>
                  <a:pt x="1224" y="136"/>
                </a:cubicBezTo>
                <a:cubicBezTo>
                  <a:pt x="1240" y="70"/>
                  <a:pt x="1264" y="0"/>
                  <a:pt x="1284" y="4"/>
                </a:cubicBezTo>
                <a:cubicBezTo>
                  <a:pt x="1304" y="8"/>
                  <a:pt x="1326" y="86"/>
                  <a:pt x="1344" y="160"/>
                </a:cubicBezTo>
                <a:cubicBezTo>
                  <a:pt x="1362" y="234"/>
                  <a:pt x="1382" y="348"/>
                  <a:pt x="1392" y="448"/>
                </a:cubicBezTo>
                <a:cubicBezTo>
                  <a:pt x="1402" y="548"/>
                  <a:pt x="1376" y="658"/>
                  <a:pt x="1404" y="760"/>
                </a:cubicBezTo>
                <a:cubicBezTo>
                  <a:pt x="1432" y="862"/>
                  <a:pt x="1482" y="988"/>
                  <a:pt x="1560" y="1060"/>
                </a:cubicBezTo>
                <a:cubicBezTo>
                  <a:pt x="1638" y="1132"/>
                  <a:pt x="1746" y="1176"/>
                  <a:pt x="1872" y="1192"/>
                </a:cubicBezTo>
                <a:cubicBezTo>
                  <a:pt x="1998" y="1208"/>
                  <a:pt x="2176" y="1170"/>
                  <a:pt x="2316" y="1156"/>
                </a:cubicBezTo>
                <a:cubicBezTo>
                  <a:pt x="2456" y="1142"/>
                  <a:pt x="2584" y="1114"/>
                  <a:pt x="2712" y="1108"/>
                </a:cubicBezTo>
                <a:cubicBezTo>
                  <a:pt x="2840" y="1102"/>
                  <a:pt x="2954" y="1092"/>
                  <a:pt x="3084" y="1120"/>
                </a:cubicBezTo>
                <a:cubicBezTo>
                  <a:pt x="3214" y="1148"/>
                  <a:pt x="3386" y="1240"/>
                  <a:pt x="3492" y="1276"/>
                </a:cubicBezTo>
                <a:cubicBezTo>
                  <a:pt x="3598" y="1312"/>
                  <a:pt x="3660" y="1306"/>
                  <a:pt x="3720" y="1336"/>
                </a:cubicBezTo>
                <a:cubicBezTo>
                  <a:pt x="3780" y="1366"/>
                  <a:pt x="3814" y="1362"/>
                  <a:pt x="3852" y="1456"/>
                </a:cubicBezTo>
                <a:cubicBezTo>
                  <a:pt x="3890" y="1550"/>
                  <a:pt x="3906" y="1756"/>
                  <a:pt x="3948" y="1900"/>
                </a:cubicBezTo>
                <a:cubicBezTo>
                  <a:pt x="3990" y="2044"/>
                  <a:pt x="4066" y="2146"/>
                  <a:pt x="4104" y="2320"/>
                </a:cubicBezTo>
                <a:cubicBezTo>
                  <a:pt x="4142" y="2494"/>
                  <a:pt x="4164" y="2726"/>
                  <a:pt x="4176" y="2944"/>
                </a:cubicBezTo>
                <a:cubicBezTo>
                  <a:pt x="4188" y="3162"/>
                  <a:pt x="4174" y="3444"/>
                  <a:pt x="4176" y="3628"/>
                </a:cubicBezTo>
                <a:cubicBezTo>
                  <a:pt x="4178" y="3812"/>
                  <a:pt x="4112" y="3828"/>
                  <a:pt x="4188" y="4048"/>
                </a:cubicBezTo>
                <a:cubicBezTo>
                  <a:pt x="4264" y="4268"/>
                  <a:pt x="4448" y="4608"/>
                  <a:pt x="4632" y="49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7" name="Freeform 267"/>
          <p:cNvSpPr>
            <a:spLocks/>
          </p:cNvSpPr>
          <p:nvPr/>
        </p:nvSpPr>
        <p:spPr bwMode="auto">
          <a:xfrm>
            <a:off x="3532189" y="5167314"/>
            <a:ext cx="2079625" cy="1666875"/>
          </a:xfrm>
          <a:custGeom>
            <a:avLst/>
            <a:gdLst>
              <a:gd name="T0" fmla="*/ 0 w 3960"/>
              <a:gd name="T1" fmla="*/ 328 h 4192"/>
              <a:gd name="T2" fmla="*/ 228 w 3960"/>
              <a:gd name="T3" fmla="*/ 292 h 4192"/>
              <a:gd name="T4" fmla="*/ 432 w 3960"/>
              <a:gd name="T5" fmla="*/ 148 h 4192"/>
              <a:gd name="T6" fmla="*/ 624 w 3960"/>
              <a:gd name="T7" fmla="*/ 124 h 4192"/>
              <a:gd name="T8" fmla="*/ 840 w 3960"/>
              <a:gd name="T9" fmla="*/ 232 h 4192"/>
              <a:gd name="T10" fmla="*/ 960 w 3960"/>
              <a:gd name="T11" fmla="*/ 544 h 4192"/>
              <a:gd name="T12" fmla="*/ 996 w 3960"/>
              <a:gd name="T13" fmla="*/ 748 h 4192"/>
              <a:gd name="T14" fmla="*/ 1128 w 3960"/>
              <a:gd name="T15" fmla="*/ 676 h 4192"/>
              <a:gd name="T16" fmla="*/ 1164 w 3960"/>
              <a:gd name="T17" fmla="*/ 376 h 4192"/>
              <a:gd name="T18" fmla="*/ 1164 w 3960"/>
              <a:gd name="T19" fmla="*/ 124 h 4192"/>
              <a:gd name="T20" fmla="*/ 1260 w 3960"/>
              <a:gd name="T21" fmla="*/ 4 h 4192"/>
              <a:gd name="T22" fmla="*/ 1344 w 3960"/>
              <a:gd name="T23" fmla="*/ 148 h 4192"/>
              <a:gd name="T24" fmla="*/ 1464 w 3960"/>
              <a:gd name="T25" fmla="*/ 628 h 4192"/>
              <a:gd name="T26" fmla="*/ 1644 w 3960"/>
              <a:gd name="T27" fmla="*/ 832 h 4192"/>
              <a:gd name="T28" fmla="*/ 2136 w 3960"/>
              <a:gd name="T29" fmla="*/ 808 h 4192"/>
              <a:gd name="T30" fmla="*/ 2736 w 3960"/>
              <a:gd name="T31" fmla="*/ 736 h 4192"/>
              <a:gd name="T32" fmla="*/ 3096 w 3960"/>
              <a:gd name="T33" fmla="*/ 688 h 4192"/>
              <a:gd name="T34" fmla="*/ 3396 w 3960"/>
              <a:gd name="T35" fmla="*/ 760 h 4192"/>
              <a:gd name="T36" fmla="*/ 3744 w 3960"/>
              <a:gd name="T37" fmla="*/ 1180 h 4192"/>
              <a:gd name="T38" fmla="*/ 3864 w 3960"/>
              <a:gd name="T39" fmla="*/ 1780 h 4192"/>
              <a:gd name="T40" fmla="*/ 3948 w 3960"/>
              <a:gd name="T41" fmla="*/ 2524 h 4192"/>
              <a:gd name="T42" fmla="*/ 3936 w 3960"/>
              <a:gd name="T43" fmla="*/ 3016 h 4192"/>
              <a:gd name="T44" fmla="*/ 3864 w 3960"/>
              <a:gd name="T45" fmla="*/ 3568 h 4192"/>
              <a:gd name="T46" fmla="*/ 3852 w 3960"/>
              <a:gd name="T47" fmla="*/ 4084 h 4192"/>
              <a:gd name="T48" fmla="*/ 3876 w 3960"/>
              <a:gd name="T49" fmla="*/ 4192 h 4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60" h="4192">
                <a:moveTo>
                  <a:pt x="0" y="328"/>
                </a:moveTo>
                <a:cubicBezTo>
                  <a:pt x="78" y="325"/>
                  <a:pt x="156" y="322"/>
                  <a:pt x="228" y="292"/>
                </a:cubicBezTo>
                <a:cubicBezTo>
                  <a:pt x="300" y="262"/>
                  <a:pt x="366" y="176"/>
                  <a:pt x="432" y="148"/>
                </a:cubicBezTo>
                <a:cubicBezTo>
                  <a:pt x="498" y="120"/>
                  <a:pt x="556" y="110"/>
                  <a:pt x="624" y="124"/>
                </a:cubicBezTo>
                <a:cubicBezTo>
                  <a:pt x="692" y="138"/>
                  <a:pt x="784" y="162"/>
                  <a:pt x="840" y="232"/>
                </a:cubicBezTo>
                <a:cubicBezTo>
                  <a:pt x="896" y="302"/>
                  <a:pt x="934" y="458"/>
                  <a:pt x="960" y="544"/>
                </a:cubicBezTo>
                <a:cubicBezTo>
                  <a:pt x="986" y="630"/>
                  <a:pt x="968" y="726"/>
                  <a:pt x="996" y="748"/>
                </a:cubicBezTo>
                <a:cubicBezTo>
                  <a:pt x="1024" y="770"/>
                  <a:pt x="1100" y="738"/>
                  <a:pt x="1128" y="676"/>
                </a:cubicBezTo>
                <a:cubicBezTo>
                  <a:pt x="1156" y="614"/>
                  <a:pt x="1158" y="468"/>
                  <a:pt x="1164" y="376"/>
                </a:cubicBezTo>
                <a:cubicBezTo>
                  <a:pt x="1170" y="284"/>
                  <a:pt x="1148" y="186"/>
                  <a:pt x="1164" y="124"/>
                </a:cubicBezTo>
                <a:cubicBezTo>
                  <a:pt x="1180" y="62"/>
                  <a:pt x="1230" y="0"/>
                  <a:pt x="1260" y="4"/>
                </a:cubicBezTo>
                <a:cubicBezTo>
                  <a:pt x="1290" y="8"/>
                  <a:pt x="1310" y="44"/>
                  <a:pt x="1344" y="148"/>
                </a:cubicBezTo>
                <a:cubicBezTo>
                  <a:pt x="1378" y="252"/>
                  <a:pt x="1414" y="514"/>
                  <a:pt x="1464" y="628"/>
                </a:cubicBezTo>
                <a:cubicBezTo>
                  <a:pt x="1514" y="742"/>
                  <a:pt x="1532" y="802"/>
                  <a:pt x="1644" y="832"/>
                </a:cubicBezTo>
                <a:cubicBezTo>
                  <a:pt x="1756" y="862"/>
                  <a:pt x="1954" y="824"/>
                  <a:pt x="2136" y="808"/>
                </a:cubicBezTo>
                <a:cubicBezTo>
                  <a:pt x="2318" y="792"/>
                  <a:pt x="2576" y="756"/>
                  <a:pt x="2736" y="736"/>
                </a:cubicBezTo>
                <a:cubicBezTo>
                  <a:pt x="2896" y="716"/>
                  <a:pt x="2986" y="684"/>
                  <a:pt x="3096" y="688"/>
                </a:cubicBezTo>
                <a:cubicBezTo>
                  <a:pt x="3206" y="692"/>
                  <a:pt x="3288" y="678"/>
                  <a:pt x="3396" y="760"/>
                </a:cubicBezTo>
                <a:cubicBezTo>
                  <a:pt x="3504" y="842"/>
                  <a:pt x="3666" y="1010"/>
                  <a:pt x="3744" y="1180"/>
                </a:cubicBezTo>
                <a:cubicBezTo>
                  <a:pt x="3822" y="1350"/>
                  <a:pt x="3830" y="1556"/>
                  <a:pt x="3864" y="1780"/>
                </a:cubicBezTo>
                <a:cubicBezTo>
                  <a:pt x="3898" y="2004"/>
                  <a:pt x="3936" y="2318"/>
                  <a:pt x="3948" y="2524"/>
                </a:cubicBezTo>
                <a:cubicBezTo>
                  <a:pt x="3960" y="2730"/>
                  <a:pt x="3950" y="2842"/>
                  <a:pt x="3936" y="3016"/>
                </a:cubicBezTo>
                <a:cubicBezTo>
                  <a:pt x="3922" y="3190"/>
                  <a:pt x="3878" y="3390"/>
                  <a:pt x="3864" y="3568"/>
                </a:cubicBezTo>
                <a:cubicBezTo>
                  <a:pt x="3850" y="3746"/>
                  <a:pt x="3850" y="3980"/>
                  <a:pt x="3852" y="4084"/>
                </a:cubicBezTo>
                <a:cubicBezTo>
                  <a:pt x="3854" y="4188"/>
                  <a:pt x="3871" y="4170"/>
                  <a:pt x="3876" y="419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8" name="Freeform 268"/>
          <p:cNvSpPr>
            <a:spLocks/>
          </p:cNvSpPr>
          <p:nvPr/>
        </p:nvSpPr>
        <p:spPr bwMode="auto">
          <a:xfrm>
            <a:off x="3538539" y="5316538"/>
            <a:ext cx="1933575" cy="1522412"/>
          </a:xfrm>
          <a:custGeom>
            <a:avLst/>
            <a:gdLst>
              <a:gd name="T0" fmla="*/ 0 w 3680"/>
              <a:gd name="T1" fmla="*/ 166 h 3826"/>
              <a:gd name="T2" fmla="*/ 156 w 3680"/>
              <a:gd name="T3" fmla="*/ 154 h 3826"/>
              <a:gd name="T4" fmla="*/ 312 w 3680"/>
              <a:gd name="T5" fmla="*/ 34 h 3826"/>
              <a:gd name="T6" fmla="*/ 504 w 3680"/>
              <a:gd name="T7" fmla="*/ 34 h 3826"/>
              <a:gd name="T8" fmla="*/ 708 w 3680"/>
              <a:gd name="T9" fmla="*/ 238 h 3826"/>
              <a:gd name="T10" fmla="*/ 960 w 3680"/>
              <a:gd name="T11" fmla="*/ 670 h 3826"/>
              <a:gd name="T12" fmla="*/ 960 w 3680"/>
              <a:gd name="T13" fmla="*/ 754 h 3826"/>
              <a:gd name="T14" fmla="*/ 1164 w 3680"/>
              <a:gd name="T15" fmla="*/ 634 h 3826"/>
              <a:gd name="T16" fmla="*/ 1164 w 3680"/>
              <a:gd name="T17" fmla="*/ 430 h 3826"/>
              <a:gd name="T18" fmla="*/ 1236 w 3680"/>
              <a:gd name="T19" fmla="*/ 274 h 3826"/>
              <a:gd name="T20" fmla="*/ 1320 w 3680"/>
              <a:gd name="T21" fmla="*/ 454 h 3826"/>
              <a:gd name="T22" fmla="*/ 1464 w 3680"/>
              <a:gd name="T23" fmla="*/ 634 h 3826"/>
              <a:gd name="T24" fmla="*/ 1728 w 3680"/>
              <a:gd name="T25" fmla="*/ 694 h 3826"/>
              <a:gd name="T26" fmla="*/ 2184 w 3680"/>
              <a:gd name="T27" fmla="*/ 658 h 3826"/>
              <a:gd name="T28" fmla="*/ 2784 w 3680"/>
              <a:gd name="T29" fmla="*/ 514 h 3826"/>
              <a:gd name="T30" fmla="*/ 3348 w 3680"/>
              <a:gd name="T31" fmla="*/ 562 h 3826"/>
              <a:gd name="T32" fmla="*/ 3564 w 3680"/>
              <a:gd name="T33" fmla="*/ 946 h 3826"/>
              <a:gd name="T34" fmla="*/ 3672 w 3680"/>
              <a:gd name="T35" fmla="*/ 1426 h 3826"/>
              <a:gd name="T36" fmla="*/ 3612 w 3680"/>
              <a:gd name="T37" fmla="*/ 2086 h 3826"/>
              <a:gd name="T38" fmla="*/ 3396 w 3680"/>
              <a:gd name="T39" fmla="*/ 2746 h 3826"/>
              <a:gd name="T40" fmla="*/ 3216 w 3680"/>
              <a:gd name="T41" fmla="*/ 3166 h 3826"/>
              <a:gd name="T42" fmla="*/ 2976 w 3680"/>
              <a:gd name="T43" fmla="*/ 3826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0" h="3826">
                <a:moveTo>
                  <a:pt x="0" y="166"/>
                </a:moveTo>
                <a:cubicBezTo>
                  <a:pt x="52" y="171"/>
                  <a:pt x="104" y="176"/>
                  <a:pt x="156" y="154"/>
                </a:cubicBezTo>
                <a:cubicBezTo>
                  <a:pt x="208" y="132"/>
                  <a:pt x="254" y="54"/>
                  <a:pt x="312" y="34"/>
                </a:cubicBezTo>
                <a:cubicBezTo>
                  <a:pt x="370" y="14"/>
                  <a:pt x="438" y="0"/>
                  <a:pt x="504" y="34"/>
                </a:cubicBezTo>
                <a:cubicBezTo>
                  <a:pt x="570" y="68"/>
                  <a:pt x="632" y="132"/>
                  <a:pt x="708" y="238"/>
                </a:cubicBezTo>
                <a:cubicBezTo>
                  <a:pt x="784" y="344"/>
                  <a:pt x="918" y="584"/>
                  <a:pt x="960" y="670"/>
                </a:cubicBezTo>
                <a:cubicBezTo>
                  <a:pt x="1002" y="756"/>
                  <a:pt x="926" y="760"/>
                  <a:pt x="960" y="754"/>
                </a:cubicBezTo>
                <a:cubicBezTo>
                  <a:pt x="994" y="748"/>
                  <a:pt x="1130" y="688"/>
                  <a:pt x="1164" y="634"/>
                </a:cubicBezTo>
                <a:cubicBezTo>
                  <a:pt x="1198" y="580"/>
                  <a:pt x="1152" y="490"/>
                  <a:pt x="1164" y="430"/>
                </a:cubicBezTo>
                <a:cubicBezTo>
                  <a:pt x="1176" y="370"/>
                  <a:pt x="1210" y="270"/>
                  <a:pt x="1236" y="274"/>
                </a:cubicBezTo>
                <a:cubicBezTo>
                  <a:pt x="1262" y="278"/>
                  <a:pt x="1282" y="394"/>
                  <a:pt x="1320" y="454"/>
                </a:cubicBezTo>
                <a:cubicBezTo>
                  <a:pt x="1358" y="514"/>
                  <a:pt x="1396" y="594"/>
                  <a:pt x="1464" y="634"/>
                </a:cubicBezTo>
                <a:cubicBezTo>
                  <a:pt x="1532" y="674"/>
                  <a:pt x="1608" y="690"/>
                  <a:pt x="1728" y="694"/>
                </a:cubicBezTo>
                <a:cubicBezTo>
                  <a:pt x="1848" y="698"/>
                  <a:pt x="2008" y="688"/>
                  <a:pt x="2184" y="658"/>
                </a:cubicBezTo>
                <a:cubicBezTo>
                  <a:pt x="2360" y="628"/>
                  <a:pt x="2590" y="530"/>
                  <a:pt x="2784" y="514"/>
                </a:cubicBezTo>
                <a:cubicBezTo>
                  <a:pt x="2978" y="498"/>
                  <a:pt x="3218" y="490"/>
                  <a:pt x="3348" y="562"/>
                </a:cubicBezTo>
                <a:cubicBezTo>
                  <a:pt x="3478" y="634"/>
                  <a:pt x="3510" y="802"/>
                  <a:pt x="3564" y="946"/>
                </a:cubicBezTo>
                <a:cubicBezTo>
                  <a:pt x="3618" y="1090"/>
                  <a:pt x="3664" y="1236"/>
                  <a:pt x="3672" y="1426"/>
                </a:cubicBezTo>
                <a:cubicBezTo>
                  <a:pt x="3680" y="1616"/>
                  <a:pt x="3658" y="1866"/>
                  <a:pt x="3612" y="2086"/>
                </a:cubicBezTo>
                <a:cubicBezTo>
                  <a:pt x="3566" y="2306"/>
                  <a:pt x="3462" y="2566"/>
                  <a:pt x="3396" y="2746"/>
                </a:cubicBezTo>
                <a:cubicBezTo>
                  <a:pt x="3330" y="2926"/>
                  <a:pt x="3286" y="2986"/>
                  <a:pt x="3216" y="3166"/>
                </a:cubicBezTo>
                <a:cubicBezTo>
                  <a:pt x="3146" y="3346"/>
                  <a:pt x="3061" y="3586"/>
                  <a:pt x="2976" y="38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9" name="Freeform 269"/>
          <p:cNvSpPr>
            <a:spLocks/>
          </p:cNvSpPr>
          <p:nvPr/>
        </p:nvSpPr>
        <p:spPr bwMode="auto">
          <a:xfrm>
            <a:off x="3532189" y="5427664"/>
            <a:ext cx="1785937" cy="1406525"/>
          </a:xfrm>
          <a:custGeom>
            <a:avLst/>
            <a:gdLst>
              <a:gd name="T0" fmla="*/ 0 w 3400"/>
              <a:gd name="T1" fmla="*/ 70 h 3538"/>
              <a:gd name="T2" fmla="*/ 120 w 3400"/>
              <a:gd name="T3" fmla="*/ 70 h 3538"/>
              <a:gd name="T4" fmla="*/ 300 w 3400"/>
              <a:gd name="T5" fmla="*/ 10 h 3538"/>
              <a:gd name="T6" fmla="*/ 588 w 3400"/>
              <a:gd name="T7" fmla="*/ 46 h 3538"/>
              <a:gd name="T8" fmla="*/ 672 w 3400"/>
              <a:gd name="T9" fmla="*/ 286 h 3538"/>
              <a:gd name="T10" fmla="*/ 876 w 3400"/>
              <a:gd name="T11" fmla="*/ 526 h 3538"/>
              <a:gd name="T12" fmla="*/ 1068 w 3400"/>
              <a:gd name="T13" fmla="*/ 598 h 3538"/>
              <a:gd name="T14" fmla="*/ 1236 w 3400"/>
              <a:gd name="T15" fmla="*/ 430 h 3538"/>
              <a:gd name="T16" fmla="*/ 1308 w 3400"/>
              <a:gd name="T17" fmla="*/ 418 h 3538"/>
              <a:gd name="T18" fmla="*/ 1404 w 3400"/>
              <a:gd name="T19" fmla="*/ 478 h 3538"/>
              <a:gd name="T20" fmla="*/ 1620 w 3400"/>
              <a:gd name="T21" fmla="*/ 586 h 3538"/>
              <a:gd name="T22" fmla="*/ 2100 w 3400"/>
              <a:gd name="T23" fmla="*/ 790 h 3538"/>
              <a:gd name="T24" fmla="*/ 2424 w 3400"/>
              <a:gd name="T25" fmla="*/ 766 h 3538"/>
              <a:gd name="T26" fmla="*/ 2760 w 3400"/>
              <a:gd name="T27" fmla="*/ 790 h 3538"/>
              <a:gd name="T28" fmla="*/ 3108 w 3400"/>
              <a:gd name="T29" fmla="*/ 1078 h 3538"/>
              <a:gd name="T30" fmla="*/ 3360 w 3400"/>
              <a:gd name="T31" fmla="*/ 1558 h 3538"/>
              <a:gd name="T32" fmla="*/ 3348 w 3400"/>
              <a:gd name="T33" fmla="*/ 1990 h 3538"/>
              <a:gd name="T34" fmla="*/ 3072 w 3400"/>
              <a:gd name="T35" fmla="*/ 2578 h 3538"/>
              <a:gd name="T36" fmla="*/ 2808 w 3400"/>
              <a:gd name="T37" fmla="*/ 3070 h 3538"/>
              <a:gd name="T38" fmla="*/ 2580 w 3400"/>
              <a:gd name="T39" fmla="*/ 3418 h 3538"/>
              <a:gd name="T40" fmla="*/ 2484 w 3400"/>
              <a:gd name="T41" fmla="*/ 3538 h 3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0" h="3538">
                <a:moveTo>
                  <a:pt x="0" y="70"/>
                </a:moveTo>
                <a:cubicBezTo>
                  <a:pt x="35" y="75"/>
                  <a:pt x="70" y="80"/>
                  <a:pt x="120" y="70"/>
                </a:cubicBezTo>
                <a:cubicBezTo>
                  <a:pt x="170" y="60"/>
                  <a:pt x="222" y="14"/>
                  <a:pt x="300" y="10"/>
                </a:cubicBezTo>
                <a:cubicBezTo>
                  <a:pt x="378" y="6"/>
                  <a:pt x="526" y="0"/>
                  <a:pt x="588" y="46"/>
                </a:cubicBezTo>
                <a:cubicBezTo>
                  <a:pt x="650" y="92"/>
                  <a:pt x="624" y="206"/>
                  <a:pt x="672" y="286"/>
                </a:cubicBezTo>
                <a:cubicBezTo>
                  <a:pt x="720" y="366"/>
                  <a:pt x="810" y="474"/>
                  <a:pt x="876" y="526"/>
                </a:cubicBezTo>
                <a:cubicBezTo>
                  <a:pt x="942" y="578"/>
                  <a:pt x="1008" y="614"/>
                  <a:pt x="1068" y="598"/>
                </a:cubicBezTo>
                <a:cubicBezTo>
                  <a:pt x="1128" y="582"/>
                  <a:pt x="1196" y="460"/>
                  <a:pt x="1236" y="430"/>
                </a:cubicBezTo>
                <a:cubicBezTo>
                  <a:pt x="1276" y="400"/>
                  <a:pt x="1280" y="410"/>
                  <a:pt x="1308" y="418"/>
                </a:cubicBezTo>
                <a:cubicBezTo>
                  <a:pt x="1336" y="426"/>
                  <a:pt x="1352" y="450"/>
                  <a:pt x="1404" y="478"/>
                </a:cubicBezTo>
                <a:cubicBezTo>
                  <a:pt x="1456" y="506"/>
                  <a:pt x="1504" y="534"/>
                  <a:pt x="1620" y="586"/>
                </a:cubicBezTo>
                <a:cubicBezTo>
                  <a:pt x="1736" y="638"/>
                  <a:pt x="1966" y="760"/>
                  <a:pt x="2100" y="790"/>
                </a:cubicBezTo>
                <a:cubicBezTo>
                  <a:pt x="2234" y="820"/>
                  <a:pt x="2314" y="766"/>
                  <a:pt x="2424" y="766"/>
                </a:cubicBezTo>
                <a:cubicBezTo>
                  <a:pt x="2534" y="766"/>
                  <a:pt x="2646" y="738"/>
                  <a:pt x="2760" y="790"/>
                </a:cubicBezTo>
                <a:cubicBezTo>
                  <a:pt x="2874" y="842"/>
                  <a:pt x="3008" y="950"/>
                  <a:pt x="3108" y="1078"/>
                </a:cubicBezTo>
                <a:cubicBezTo>
                  <a:pt x="3208" y="1206"/>
                  <a:pt x="3320" y="1406"/>
                  <a:pt x="3360" y="1558"/>
                </a:cubicBezTo>
                <a:cubicBezTo>
                  <a:pt x="3400" y="1710"/>
                  <a:pt x="3396" y="1820"/>
                  <a:pt x="3348" y="1990"/>
                </a:cubicBezTo>
                <a:cubicBezTo>
                  <a:pt x="3300" y="2160"/>
                  <a:pt x="3162" y="2398"/>
                  <a:pt x="3072" y="2578"/>
                </a:cubicBezTo>
                <a:cubicBezTo>
                  <a:pt x="2982" y="2758"/>
                  <a:pt x="2890" y="2930"/>
                  <a:pt x="2808" y="3070"/>
                </a:cubicBezTo>
                <a:cubicBezTo>
                  <a:pt x="2726" y="3210"/>
                  <a:pt x="2634" y="3340"/>
                  <a:pt x="2580" y="3418"/>
                </a:cubicBezTo>
                <a:cubicBezTo>
                  <a:pt x="2526" y="3496"/>
                  <a:pt x="2505" y="3517"/>
                  <a:pt x="2484" y="353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0" name="Freeform 270"/>
          <p:cNvSpPr>
            <a:spLocks/>
          </p:cNvSpPr>
          <p:nvPr/>
        </p:nvSpPr>
        <p:spPr bwMode="auto">
          <a:xfrm>
            <a:off x="3538539" y="5526089"/>
            <a:ext cx="1570037" cy="1317625"/>
          </a:xfrm>
          <a:custGeom>
            <a:avLst/>
            <a:gdLst>
              <a:gd name="T0" fmla="*/ 0 w 2990"/>
              <a:gd name="T1" fmla="*/ 36 h 3312"/>
              <a:gd name="T2" fmla="*/ 264 w 2990"/>
              <a:gd name="T3" fmla="*/ 12 h 3312"/>
              <a:gd name="T4" fmla="*/ 504 w 2990"/>
              <a:gd name="T5" fmla="*/ 108 h 3312"/>
              <a:gd name="T6" fmla="*/ 696 w 2990"/>
              <a:gd name="T7" fmla="*/ 324 h 3312"/>
              <a:gd name="T8" fmla="*/ 888 w 2990"/>
              <a:gd name="T9" fmla="*/ 492 h 3312"/>
              <a:gd name="T10" fmla="*/ 1116 w 2990"/>
              <a:gd name="T11" fmla="*/ 564 h 3312"/>
              <a:gd name="T12" fmla="*/ 1164 w 2990"/>
              <a:gd name="T13" fmla="*/ 408 h 3312"/>
              <a:gd name="T14" fmla="*/ 1212 w 2990"/>
              <a:gd name="T15" fmla="*/ 348 h 3312"/>
              <a:gd name="T16" fmla="*/ 1368 w 2990"/>
              <a:gd name="T17" fmla="*/ 444 h 3312"/>
              <a:gd name="T18" fmla="*/ 1668 w 2990"/>
              <a:gd name="T19" fmla="*/ 600 h 3312"/>
              <a:gd name="T20" fmla="*/ 2040 w 2990"/>
              <a:gd name="T21" fmla="*/ 684 h 3312"/>
              <a:gd name="T22" fmla="*/ 2376 w 2990"/>
              <a:gd name="T23" fmla="*/ 720 h 3312"/>
              <a:gd name="T24" fmla="*/ 2688 w 2990"/>
              <a:gd name="T25" fmla="*/ 780 h 3312"/>
              <a:gd name="T26" fmla="*/ 2904 w 2990"/>
              <a:gd name="T27" fmla="*/ 1020 h 3312"/>
              <a:gd name="T28" fmla="*/ 2976 w 2990"/>
              <a:gd name="T29" fmla="*/ 1608 h 3312"/>
              <a:gd name="T30" fmla="*/ 2820 w 2990"/>
              <a:gd name="T31" fmla="*/ 2040 h 3312"/>
              <a:gd name="T32" fmla="*/ 2604 w 2990"/>
              <a:gd name="T33" fmla="*/ 2268 h 3312"/>
              <a:gd name="T34" fmla="*/ 2352 w 2990"/>
              <a:gd name="T35" fmla="*/ 2592 h 3312"/>
              <a:gd name="T36" fmla="*/ 2052 w 2990"/>
              <a:gd name="T37" fmla="*/ 3060 h 3312"/>
              <a:gd name="T38" fmla="*/ 1932 w 2990"/>
              <a:gd name="T39" fmla="*/ 3312 h 3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0" h="3312">
                <a:moveTo>
                  <a:pt x="0" y="36"/>
                </a:moveTo>
                <a:cubicBezTo>
                  <a:pt x="90" y="18"/>
                  <a:pt x="180" y="0"/>
                  <a:pt x="264" y="12"/>
                </a:cubicBezTo>
                <a:cubicBezTo>
                  <a:pt x="348" y="24"/>
                  <a:pt x="432" y="56"/>
                  <a:pt x="504" y="108"/>
                </a:cubicBezTo>
                <a:cubicBezTo>
                  <a:pt x="576" y="160"/>
                  <a:pt x="632" y="260"/>
                  <a:pt x="696" y="324"/>
                </a:cubicBezTo>
                <a:cubicBezTo>
                  <a:pt x="760" y="388"/>
                  <a:pt x="818" y="452"/>
                  <a:pt x="888" y="492"/>
                </a:cubicBezTo>
                <a:cubicBezTo>
                  <a:pt x="958" y="532"/>
                  <a:pt x="1070" y="578"/>
                  <a:pt x="1116" y="564"/>
                </a:cubicBezTo>
                <a:cubicBezTo>
                  <a:pt x="1162" y="550"/>
                  <a:pt x="1148" y="444"/>
                  <a:pt x="1164" y="408"/>
                </a:cubicBezTo>
                <a:cubicBezTo>
                  <a:pt x="1180" y="372"/>
                  <a:pt x="1178" y="342"/>
                  <a:pt x="1212" y="348"/>
                </a:cubicBezTo>
                <a:cubicBezTo>
                  <a:pt x="1246" y="354"/>
                  <a:pt x="1292" y="402"/>
                  <a:pt x="1368" y="444"/>
                </a:cubicBezTo>
                <a:cubicBezTo>
                  <a:pt x="1444" y="486"/>
                  <a:pt x="1556" y="560"/>
                  <a:pt x="1668" y="600"/>
                </a:cubicBezTo>
                <a:cubicBezTo>
                  <a:pt x="1780" y="640"/>
                  <a:pt x="1922" y="664"/>
                  <a:pt x="2040" y="684"/>
                </a:cubicBezTo>
                <a:cubicBezTo>
                  <a:pt x="2158" y="704"/>
                  <a:pt x="2268" y="704"/>
                  <a:pt x="2376" y="720"/>
                </a:cubicBezTo>
                <a:cubicBezTo>
                  <a:pt x="2484" y="736"/>
                  <a:pt x="2600" y="730"/>
                  <a:pt x="2688" y="780"/>
                </a:cubicBezTo>
                <a:cubicBezTo>
                  <a:pt x="2776" y="830"/>
                  <a:pt x="2856" y="882"/>
                  <a:pt x="2904" y="1020"/>
                </a:cubicBezTo>
                <a:cubicBezTo>
                  <a:pt x="2952" y="1158"/>
                  <a:pt x="2990" y="1438"/>
                  <a:pt x="2976" y="1608"/>
                </a:cubicBezTo>
                <a:cubicBezTo>
                  <a:pt x="2962" y="1778"/>
                  <a:pt x="2882" y="1930"/>
                  <a:pt x="2820" y="2040"/>
                </a:cubicBezTo>
                <a:cubicBezTo>
                  <a:pt x="2758" y="2150"/>
                  <a:pt x="2682" y="2176"/>
                  <a:pt x="2604" y="2268"/>
                </a:cubicBezTo>
                <a:cubicBezTo>
                  <a:pt x="2526" y="2360"/>
                  <a:pt x="2444" y="2460"/>
                  <a:pt x="2352" y="2592"/>
                </a:cubicBezTo>
                <a:cubicBezTo>
                  <a:pt x="2260" y="2724"/>
                  <a:pt x="2122" y="2940"/>
                  <a:pt x="2052" y="3060"/>
                </a:cubicBezTo>
                <a:cubicBezTo>
                  <a:pt x="1982" y="3180"/>
                  <a:pt x="1957" y="3260"/>
                  <a:pt x="1932" y="33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1" name="Freeform 271"/>
          <p:cNvSpPr>
            <a:spLocks/>
          </p:cNvSpPr>
          <p:nvPr/>
        </p:nvSpPr>
        <p:spPr bwMode="auto">
          <a:xfrm>
            <a:off x="3532188" y="5645150"/>
            <a:ext cx="1346200" cy="1189038"/>
          </a:xfrm>
          <a:custGeom>
            <a:avLst/>
            <a:gdLst>
              <a:gd name="T0" fmla="*/ 0 w 2564"/>
              <a:gd name="T1" fmla="*/ 0 h 2988"/>
              <a:gd name="T2" fmla="*/ 288 w 2564"/>
              <a:gd name="T3" fmla="*/ 96 h 2988"/>
              <a:gd name="T4" fmla="*/ 576 w 2564"/>
              <a:gd name="T5" fmla="*/ 252 h 2988"/>
              <a:gd name="T6" fmla="*/ 720 w 2564"/>
              <a:gd name="T7" fmla="*/ 456 h 2988"/>
              <a:gd name="T8" fmla="*/ 936 w 2564"/>
              <a:gd name="T9" fmla="*/ 504 h 2988"/>
              <a:gd name="T10" fmla="*/ 1044 w 2564"/>
              <a:gd name="T11" fmla="*/ 504 h 2988"/>
              <a:gd name="T12" fmla="*/ 1188 w 2564"/>
              <a:gd name="T13" fmla="*/ 396 h 2988"/>
              <a:gd name="T14" fmla="*/ 1284 w 2564"/>
              <a:gd name="T15" fmla="*/ 504 h 2988"/>
              <a:gd name="T16" fmla="*/ 1416 w 2564"/>
              <a:gd name="T17" fmla="*/ 588 h 2988"/>
              <a:gd name="T18" fmla="*/ 1704 w 2564"/>
              <a:gd name="T19" fmla="*/ 732 h 2988"/>
              <a:gd name="T20" fmla="*/ 1932 w 2564"/>
              <a:gd name="T21" fmla="*/ 972 h 2988"/>
              <a:gd name="T22" fmla="*/ 2160 w 2564"/>
              <a:gd name="T23" fmla="*/ 1212 h 2988"/>
              <a:gd name="T24" fmla="*/ 2436 w 2564"/>
              <a:gd name="T25" fmla="*/ 1416 h 2988"/>
              <a:gd name="T26" fmla="*/ 2544 w 2564"/>
              <a:gd name="T27" fmla="*/ 1608 h 2988"/>
              <a:gd name="T28" fmla="*/ 2316 w 2564"/>
              <a:gd name="T29" fmla="*/ 1728 h 2988"/>
              <a:gd name="T30" fmla="*/ 2124 w 2564"/>
              <a:gd name="T31" fmla="*/ 1908 h 2988"/>
              <a:gd name="T32" fmla="*/ 1800 w 2564"/>
              <a:gd name="T33" fmla="*/ 2412 h 2988"/>
              <a:gd name="T34" fmla="*/ 1608 w 2564"/>
              <a:gd name="T35" fmla="*/ 2856 h 2988"/>
              <a:gd name="T36" fmla="*/ 1572 w 2564"/>
              <a:gd name="T37" fmla="*/ 2988 h 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4" h="2988">
                <a:moveTo>
                  <a:pt x="0" y="0"/>
                </a:moveTo>
                <a:cubicBezTo>
                  <a:pt x="48" y="16"/>
                  <a:pt x="192" y="54"/>
                  <a:pt x="288" y="96"/>
                </a:cubicBezTo>
                <a:cubicBezTo>
                  <a:pt x="384" y="138"/>
                  <a:pt x="504" y="192"/>
                  <a:pt x="576" y="252"/>
                </a:cubicBezTo>
                <a:cubicBezTo>
                  <a:pt x="648" y="312"/>
                  <a:pt x="660" y="414"/>
                  <a:pt x="720" y="456"/>
                </a:cubicBezTo>
                <a:cubicBezTo>
                  <a:pt x="780" y="498"/>
                  <a:pt x="882" y="496"/>
                  <a:pt x="936" y="504"/>
                </a:cubicBezTo>
                <a:cubicBezTo>
                  <a:pt x="990" y="512"/>
                  <a:pt x="1002" y="522"/>
                  <a:pt x="1044" y="504"/>
                </a:cubicBezTo>
                <a:cubicBezTo>
                  <a:pt x="1086" y="486"/>
                  <a:pt x="1148" y="396"/>
                  <a:pt x="1188" y="396"/>
                </a:cubicBezTo>
                <a:cubicBezTo>
                  <a:pt x="1228" y="396"/>
                  <a:pt x="1246" y="472"/>
                  <a:pt x="1284" y="504"/>
                </a:cubicBezTo>
                <a:cubicBezTo>
                  <a:pt x="1322" y="536"/>
                  <a:pt x="1346" y="550"/>
                  <a:pt x="1416" y="588"/>
                </a:cubicBezTo>
                <a:cubicBezTo>
                  <a:pt x="1486" y="626"/>
                  <a:pt x="1618" y="668"/>
                  <a:pt x="1704" y="732"/>
                </a:cubicBezTo>
                <a:cubicBezTo>
                  <a:pt x="1790" y="796"/>
                  <a:pt x="1856" y="892"/>
                  <a:pt x="1932" y="972"/>
                </a:cubicBezTo>
                <a:cubicBezTo>
                  <a:pt x="2008" y="1052"/>
                  <a:pt x="2076" y="1138"/>
                  <a:pt x="2160" y="1212"/>
                </a:cubicBezTo>
                <a:cubicBezTo>
                  <a:pt x="2244" y="1286"/>
                  <a:pt x="2372" y="1350"/>
                  <a:pt x="2436" y="1416"/>
                </a:cubicBezTo>
                <a:cubicBezTo>
                  <a:pt x="2500" y="1482"/>
                  <a:pt x="2564" y="1556"/>
                  <a:pt x="2544" y="1608"/>
                </a:cubicBezTo>
                <a:cubicBezTo>
                  <a:pt x="2524" y="1660"/>
                  <a:pt x="2386" y="1678"/>
                  <a:pt x="2316" y="1728"/>
                </a:cubicBezTo>
                <a:cubicBezTo>
                  <a:pt x="2246" y="1778"/>
                  <a:pt x="2210" y="1794"/>
                  <a:pt x="2124" y="1908"/>
                </a:cubicBezTo>
                <a:cubicBezTo>
                  <a:pt x="2038" y="2022"/>
                  <a:pt x="1886" y="2254"/>
                  <a:pt x="1800" y="2412"/>
                </a:cubicBezTo>
                <a:cubicBezTo>
                  <a:pt x="1714" y="2570"/>
                  <a:pt x="1646" y="2760"/>
                  <a:pt x="1608" y="2856"/>
                </a:cubicBezTo>
                <a:cubicBezTo>
                  <a:pt x="1570" y="2952"/>
                  <a:pt x="1571" y="2970"/>
                  <a:pt x="1572" y="29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2" name="Freeform 272"/>
          <p:cNvSpPr>
            <a:spLocks/>
          </p:cNvSpPr>
          <p:nvPr/>
        </p:nvSpPr>
        <p:spPr bwMode="auto">
          <a:xfrm>
            <a:off x="3538539" y="5799138"/>
            <a:ext cx="1112837" cy="1035050"/>
          </a:xfrm>
          <a:custGeom>
            <a:avLst/>
            <a:gdLst>
              <a:gd name="T0" fmla="*/ 0 w 2118"/>
              <a:gd name="T1" fmla="*/ 0 h 2604"/>
              <a:gd name="T2" fmla="*/ 276 w 2118"/>
              <a:gd name="T3" fmla="*/ 144 h 2604"/>
              <a:gd name="T4" fmla="*/ 696 w 2118"/>
              <a:gd name="T5" fmla="*/ 360 h 2604"/>
              <a:gd name="T6" fmla="*/ 936 w 2118"/>
              <a:gd name="T7" fmla="*/ 396 h 2604"/>
              <a:gd name="T8" fmla="*/ 1200 w 2118"/>
              <a:gd name="T9" fmla="*/ 324 h 2604"/>
              <a:gd name="T10" fmla="*/ 1248 w 2118"/>
              <a:gd name="T11" fmla="*/ 360 h 2604"/>
              <a:gd name="T12" fmla="*/ 1416 w 2118"/>
              <a:gd name="T13" fmla="*/ 624 h 2604"/>
              <a:gd name="T14" fmla="*/ 1728 w 2118"/>
              <a:gd name="T15" fmla="*/ 912 h 2604"/>
              <a:gd name="T16" fmla="*/ 2064 w 2118"/>
              <a:gd name="T17" fmla="*/ 1212 h 2604"/>
              <a:gd name="T18" fmla="*/ 2052 w 2118"/>
              <a:gd name="T19" fmla="*/ 1320 h 2604"/>
              <a:gd name="T20" fmla="*/ 1800 w 2118"/>
              <a:gd name="T21" fmla="*/ 1368 h 2604"/>
              <a:gd name="T22" fmla="*/ 1560 w 2118"/>
              <a:gd name="T23" fmla="*/ 1536 h 2604"/>
              <a:gd name="T24" fmla="*/ 1392 w 2118"/>
              <a:gd name="T25" fmla="*/ 1680 h 2604"/>
              <a:gd name="T26" fmla="*/ 1296 w 2118"/>
              <a:gd name="T27" fmla="*/ 2052 h 2604"/>
              <a:gd name="T28" fmla="*/ 1212 w 2118"/>
              <a:gd name="T29" fmla="*/ 2436 h 2604"/>
              <a:gd name="T30" fmla="*/ 1188 w 2118"/>
              <a:gd name="T3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8" h="2604">
                <a:moveTo>
                  <a:pt x="0" y="0"/>
                </a:moveTo>
                <a:cubicBezTo>
                  <a:pt x="78" y="46"/>
                  <a:pt x="160" y="84"/>
                  <a:pt x="276" y="144"/>
                </a:cubicBezTo>
                <a:cubicBezTo>
                  <a:pt x="392" y="204"/>
                  <a:pt x="586" y="318"/>
                  <a:pt x="696" y="360"/>
                </a:cubicBezTo>
                <a:cubicBezTo>
                  <a:pt x="806" y="402"/>
                  <a:pt x="852" y="402"/>
                  <a:pt x="936" y="396"/>
                </a:cubicBezTo>
                <a:cubicBezTo>
                  <a:pt x="1020" y="390"/>
                  <a:pt x="1148" y="330"/>
                  <a:pt x="1200" y="324"/>
                </a:cubicBezTo>
                <a:cubicBezTo>
                  <a:pt x="1252" y="318"/>
                  <a:pt x="1212" y="310"/>
                  <a:pt x="1248" y="360"/>
                </a:cubicBezTo>
                <a:cubicBezTo>
                  <a:pt x="1284" y="410"/>
                  <a:pt x="1336" y="532"/>
                  <a:pt x="1416" y="624"/>
                </a:cubicBezTo>
                <a:cubicBezTo>
                  <a:pt x="1496" y="716"/>
                  <a:pt x="1620" y="814"/>
                  <a:pt x="1728" y="912"/>
                </a:cubicBezTo>
                <a:cubicBezTo>
                  <a:pt x="1836" y="1010"/>
                  <a:pt x="2010" y="1144"/>
                  <a:pt x="2064" y="1212"/>
                </a:cubicBezTo>
                <a:cubicBezTo>
                  <a:pt x="2118" y="1280"/>
                  <a:pt x="2096" y="1294"/>
                  <a:pt x="2052" y="1320"/>
                </a:cubicBezTo>
                <a:cubicBezTo>
                  <a:pt x="2008" y="1346"/>
                  <a:pt x="1882" y="1332"/>
                  <a:pt x="1800" y="1368"/>
                </a:cubicBezTo>
                <a:cubicBezTo>
                  <a:pt x="1718" y="1404"/>
                  <a:pt x="1628" y="1484"/>
                  <a:pt x="1560" y="1536"/>
                </a:cubicBezTo>
                <a:cubicBezTo>
                  <a:pt x="1492" y="1588"/>
                  <a:pt x="1436" y="1594"/>
                  <a:pt x="1392" y="1680"/>
                </a:cubicBezTo>
                <a:cubicBezTo>
                  <a:pt x="1348" y="1766"/>
                  <a:pt x="1326" y="1926"/>
                  <a:pt x="1296" y="2052"/>
                </a:cubicBezTo>
                <a:cubicBezTo>
                  <a:pt x="1266" y="2178"/>
                  <a:pt x="1230" y="2344"/>
                  <a:pt x="1212" y="2436"/>
                </a:cubicBezTo>
                <a:cubicBezTo>
                  <a:pt x="1194" y="2528"/>
                  <a:pt x="1191" y="2566"/>
                  <a:pt x="1188" y="26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3" name="Freeform 273"/>
          <p:cNvSpPr>
            <a:spLocks/>
          </p:cNvSpPr>
          <p:nvPr/>
        </p:nvSpPr>
        <p:spPr bwMode="auto">
          <a:xfrm>
            <a:off x="3532189" y="6040439"/>
            <a:ext cx="928687" cy="803275"/>
          </a:xfrm>
          <a:custGeom>
            <a:avLst/>
            <a:gdLst>
              <a:gd name="T0" fmla="*/ 0 w 1768"/>
              <a:gd name="T1" fmla="*/ 196 h 2020"/>
              <a:gd name="T2" fmla="*/ 300 w 1768"/>
              <a:gd name="T3" fmla="*/ 184 h 2020"/>
              <a:gd name="T4" fmla="*/ 516 w 1768"/>
              <a:gd name="T5" fmla="*/ 28 h 2020"/>
              <a:gd name="T6" fmla="*/ 792 w 1768"/>
              <a:gd name="T7" fmla="*/ 16 h 2020"/>
              <a:gd name="T8" fmla="*/ 1140 w 1768"/>
              <a:gd name="T9" fmla="*/ 52 h 2020"/>
              <a:gd name="T10" fmla="*/ 1368 w 1768"/>
              <a:gd name="T11" fmla="*/ 244 h 2020"/>
              <a:gd name="T12" fmla="*/ 1440 w 1768"/>
              <a:gd name="T13" fmla="*/ 400 h 2020"/>
              <a:gd name="T14" fmla="*/ 1500 w 1768"/>
              <a:gd name="T15" fmla="*/ 508 h 2020"/>
              <a:gd name="T16" fmla="*/ 1764 w 1768"/>
              <a:gd name="T17" fmla="*/ 628 h 2020"/>
              <a:gd name="T18" fmla="*/ 1524 w 1768"/>
              <a:gd name="T19" fmla="*/ 664 h 2020"/>
              <a:gd name="T20" fmla="*/ 1176 w 1768"/>
              <a:gd name="T21" fmla="*/ 808 h 2020"/>
              <a:gd name="T22" fmla="*/ 1032 w 1768"/>
              <a:gd name="T23" fmla="*/ 928 h 2020"/>
              <a:gd name="T24" fmla="*/ 876 w 1768"/>
              <a:gd name="T25" fmla="*/ 1228 h 2020"/>
              <a:gd name="T26" fmla="*/ 936 w 1768"/>
              <a:gd name="T27" fmla="*/ 1600 h 2020"/>
              <a:gd name="T28" fmla="*/ 1008 w 1768"/>
              <a:gd name="T29" fmla="*/ 1888 h 2020"/>
              <a:gd name="T30" fmla="*/ 960 w 1768"/>
              <a:gd name="T31" fmla="*/ 202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8" h="2020">
                <a:moveTo>
                  <a:pt x="0" y="196"/>
                </a:moveTo>
                <a:cubicBezTo>
                  <a:pt x="107" y="204"/>
                  <a:pt x="214" y="212"/>
                  <a:pt x="300" y="184"/>
                </a:cubicBezTo>
                <a:cubicBezTo>
                  <a:pt x="386" y="156"/>
                  <a:pt x="434" y="56"/>
                  <a:pt x="516" y="28"/>
                </a:cubicBezTo>
                <a:cubicBezTo>
                  <a:pt x="598" y="0"/>
                  <a:pt x="688" y="12"/>
                  <a:pt x="792" y="16"/>
                </a:cubicBezTo>
                <a:cubicBezTo>
                  <a:pt x="896" y="20"/>
                  <a:pt x="1044" y="14"/>
                  <a:pt x="1140" y="52"/>
                </a:cubicBezTo>
                <a:cubicBezTo>
                  <a:pt x="1236" y="90"/>
                  <a:pt x="1318" y="186"/>
                  <a:pt x="1368" y="244"/>
                </a:cubicBezTo>
                <a:cubicBezTo>
                  <a:pt x="1418" y="302"/>
                  <a:pt x="1418" y="356"/>
                  <a:pt x="1440" y="400"/>
                </a:cubicBezTo>
                <a:cubicBezTo>
                  <a:pt x="1462" y="444"/>
                  <a:pt x="1446" y="470"/>
                  <a:pt x="1500" y="508"/>
                </a:cubicBezTo>
                <a:cubicBezTo>
                  <a:pt x="1554" y="546"/>
                  <a:pt x="1760" y="602"/>
                  <a:pt x="1764" y="628"/>
                </a:cubicBezTo>
                <a:cubicBezTo>
                  <a:pt x="1768" y="654"/>
                  <a:pt x="1622" y="634"/>
                  <a:pt x="1524" y="664"/>
                </a:cubicBezTo>
                <a:cubicBezTo>
                  <a:pt x="1426" y="694"/>
                  <a:pt x="1258" y="764"/>
                  <a:pt x="1176" y="808"/>
                </a:cubicBezTo>
                <a:cubicBezTo>
                  <a:pt x="1094" y="852"/>
                  <a:pt x="1082" y="858"/>
                  <a:pt x="1032" y="928"/>
                </a:cubicBezTo>
                <a:cubicBezTo>
                  <a:pt x="982" y="998"/>
                  <a:pt x="892" y="1116"/>
                  <a:pt x="876" y="1228"/>
                </a:cubicBezTo>
                <a:cubicBezTo>
                  <a:pt x="860" y="1340"/>
                  <a:pt x="914" y="1490"/>
                  <a:pt x="936" y="1600"/>
                </a:cubicBezTo>
                <a:cubicBezTo>
                  <a:pt x="958" y="1710"/>
                  <a:pt x="1004" y="1818"/>
                  <a:pt x="1008" y="1888"/>
                </a:cubicBezTo>
                <a:cubicBezTo>
                  <a:pt x="1012" y="1958"/>
                  <a:pt x="986" y="1989"/>
                  <a:pt x="960" y="20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4" name="Freeform 274"/>
          <p:cNvSpPr>
            <a:spLocks/>
          </p:cNvSpPr>
          <p:nvPr/>
        </p:nvSpPr>
        <p:spPr bwMode="auto">
          <a:xfrm>
            <a:off x="3551239" y="6238876"/>
            <a:ext cx="579437" cy="600075"/>
          </a:xfrm>
          <a:custGeom>
            <a:avLst/>
            <a:gdLst>
              <a:gd name="T0" fmla="*/ 0 w 1104"/>
              <a:gd name="T1" fmla="*/ 130 h 1510"/>
              <a:gd name="T2" fmla="*/ 396 w 1104"/>
              <a:gd name="T3" fmla="*/ 82 h 1510"/>
              <a:gd name="T4" fmla="*/ 780 w 1104"/>
              <a:gd name="T5" fmla="*/ 10 h 1510"/>
              <a:gd name="T6" fmla="*/ 1032 w 1104"/>
              <a:gd name="T7" fmla="*/ 22 h 1510"/>
              <a:gd name="T8" fmla="*/ 1104 w 1104"/>
              <a:gd name="T9" fmla="*/ 118 h 1510"/>
              <a:gd name="T10" fmla="*/ 1032 w 1104"/>
              <a:gd name="T11" fmla="*/ 250 h 1510"/>
              <a:gd name="T12" fmla="*/ 864 w 1104"/>
              <a:gd name="T13" fmla="*/ 490 h 1510"/>
              <a:gd name="T14" fmla="*/ 768 w 1104"/>
              <a:gd name="T15" fmla="*/ 814 h 1510"/>
              <a:gd name="T16" fmla="*/ 708 w 1104"/>
              <a:gd name="T17" fmla="*/ 1198 h 1510"/>
              <a:gd name="T18" fmla="*/ 708 w 1104"/>
              <a:gd name="T19" fmla="*/ 151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1510">
                <a:moveTo>
                  <a:pt x="0" y="130"/>
                </a:moveTo>
                <a:cubicBezTo>
                  <a:pt x="133" y="116"/>
                  <a:pt x="266" y="102"/>
                  <a:pt x="396" y="82"/>
                </a:cubicBezTo>
                <a:cubicBezTo>
                  <a:pt x="526" y="62"/>
                  <a:pt x="674" y="20"/>
                  <a:pt x="780" y="10"/>
                </a:cubicBezTo>
                <a:cubicBezTo>
                  <a:pt x="886" y="0"/>
                  <a:pt x="978" y="4"/>
                  <a:pt x="1032" y="22"/>
                </a:cubicBezTo>
                <a:cubicBezTo>
                  <a:pt x="1086" y="40"/>
                  <a:pt x="1104" y="80"/>
                  <a:pt x="1104" y="118"/>
                </a:cubicBezTo>
                <a:cubicBezTo>
                  <a:pt x="1104" y="156"/>
                  <a:pt x="1072" y="188"/>
                  <a:pt x="1032" y="250"/>
                </a:cubicBezTo>
                <a:cubicBezTo>
                  <a:pt x="992" y="312"/>
                  <a:pt x="908" y="396"/>
                  <a:pt x="864" y="490"/>
                </a:cubicBezTo>
                <a:cubicBezTo>
                  <a:pt x="820" y="584"/>
                  <a:pt x="794" y="696"/>
                  <a:pt x="768" y="814"/>
                </a:cubicBezTo>
                <a:cubicBezTo>
                  <a:pt x="742" y="932"/>
                  <a:pt x="718" y="1082"/>
                  <a:pt x="708" y="1198"/>
                </a:cubicBezTo>
                <a:cubicBezTo>
                  <a:pt x="698" y="1314"/>
                  <a:pt x="703" y="1412"/>
                  <a:pt x="708" y="151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5" name="Freeform 275"/>
          <p:cNvSpPr>
            <a:spLocks/>
          </p:cNvSpPr>
          <p:nvPr/>
        </p:nvSpPr>
        <p:spPr bwMode="auto">
          <a:xfrm>
            <a:off x="3525838" y="6354764"/>
            <a:ext cx="488950" cy="479425"/>
          </a:xfrm>
          <a:custGeom>
            <a:avLst/>
            <a:gdLst>
              <a:gd name="T0" fmla="*/ 0 w 932"/>
              <a:gd name="T1" fmla="*/ 328 h 1204"/>
              <a:gd name="T2" fmla="*/ 396 w 932"/>
              <a:gd name="T3" fmla="*/ 88 h 1204"/>
              <a:gd name="T4" fmla="*/ 708 w 932"/>
              <a:gd name="T5" fmla="*/ 28 h 1204"/>
              <a:gd name="T6" fmla="*/ 912 w 932"/>
              <a:gd name="T7" fmla="*/ 40 h 1204"/>
              <a:gd name="T8" fmla="*/ 828 w 932"/>
              <a:gd name="T9" fmla="*/ 268 h 1204"/>
              <a:gd name="T10" fmla="*/ 684 w 932"/>
              <a:gd name="T11" fmla="*/ 640 h 1204"/>
              <a:gd name="T12" fmla="*/ 540 w 932"/>
              <a:gd name="T13" fmla="*/ 1204 h 1204"/>
            </a:gdLst>
            <a:ahLst/>
            <a:cxnLst>
              <a:cxn ang="0">
                <a:pos x="T0" y="T1"/>
              </a:cxn>
              <a:cxn ang="0">
                <a:pos x="T2" y="T3"/>
              </a:cxn>
              <a:cxn ang="0">
                <a:pos x="T4" y="T5"/>
              </a:cxn>
              <a:cxn ang="0">
                <a:pos x="T6" y="T7"/>
              </a:cxn>
              <a:cxn ang="0">
                <a:pos x="T8" y="T9"/>
              </a:cxn>
              <a:cxn ang="0">
                <a:pos x="T10" y="T11"/>
              </a:cxn>
              <a:cxn ang="0">
                <a:pos x="T12" y="T13"/>
              </a:cxn>
            </a:cxnLst>
            <a:rect l="0" t="0" r="r" b="b"/>
            <a:pathLst>
              <a:path w="932" h="1204">
                <a:moveTo>
                  <a:pt x="0" y="328"/>
                </a:moveTo>
                <a:cubicBezTo>
                  <a:pt x="139" y="233"/>
                  <a:pt x="278" y="138"/>
                  <a:pt x="396" y="88"/>
                </a:cubicBezTo>
                <a:cubicBezTo>
                  <a:pt x="514" y="38"/>
                  <a:pt x="622" y="36"/>
                  <a:pt x="708" y="28"/>
                </a:cubicBezTo>
                <a:cubicBezTo>
                  <a:pt x="794" y="20"/>
                  <a:pt x="892" y="0"/>
                  <a:pt x="912" y="40"/>
                </a:cubicBezTo>
                <a:cubicBezTo>
                  <a:pt x="932" y="80"/>
                  <a:pt x="866" y="168"/>
                  <a:pt x="828" y="268"/>
                </a:cubicBezTo>
                <a:cubicBezTo>
                  <a:pt x="790" y="368"/>
                  <a:pt x="732" y="484"/>
                  <a:pt x="684" y="640"/>
                </a:cubicBezTo>
                <a:cubicBezTo>
                  <a:pt x="636" y="796"/>
                  <a:pt x="588" y="1000"/>
                  <a:pt x="540" y="12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6" name="Freeform 276"/>
          <p:cNvSpPr>
            <a:spLocks/>
          </p:cNvSpPr>
          <p:nvPr/>
        </p:nvSpPr>
        <p:spPr bwMode="auto">
          <a:xfrm>
            <a:off x="3544888" y="6423025"/>
            <a:ext cx="347662" cy="420688"/>
          </a:xfrm>
          <a:custGeom>
            <a:avLst/>
            <a:gdLst>
              <a:gd name="T0" fmla="*/ 0 w 662"/>
              <a:gd name="T1" fmla="*/ 686 h 1058"/>
              <a:gd name="T2" fmla="*/ 228 w 662"/>
              <a:gd name="T3" fmla="*/ 458 h 1058"/>
              <a:gd name="T4" fmla="*/ 456 w 662"/>
              <a:gd name="T5" fmla="*/ 110 h 1058"/>
              <a:gd name="T6" fmla="*/ 612 w 662"/>
              <a:gd name="T7" fmla="*/ 2 h 1058"/>
              <a:gd name="T8" fmla="*/ 648 w 662"/>
              <a:gd name="T9" fmla="*/ 122 h 1058"/>
              <a:gd name="T10" fmla="*/ 528 w 662"/>
              <a:gd name="T11" fmla="*/ 626 h 1058"/>
              <a:gd name="T12" fmla="*/ 336 w 662"/>
              <a:gd name="T13" fmla="*/ 1058 h 1058"/>
            </a:gdLst>
            <a:ahLst/>
            <a:cxnLst>
              <a:cxn ang="0">
                <a:pos x="T0" y="T1"/>
              </a:cxn>
              <a:cxn ang="0">
                <a:pos x="T2" y="T3"/>
              </a:cxn>
              <a:cxn ang="0">
                <a:pos x="T4" y="T5"/>
              </a:cxn>
              <a:cxn ang="0">
                <a:pos x="T6" y="T7"/>
              </a:cxn>
              <a:cxn ang="0">
                <a:pos x="T8" y="T9"/>
              </a:cxn>
              <a:cxn ang="0">
                <a:pos x="T10" y="T11"/>
              </a:cxn>
              <a:cxn ang="0">
                <a:pos x="T12" y="T13"/>
              </a:cxn>
            </a:cxnLst>
            <a:rect l="0" t="0" r="r" b="b"/>
            <a:pathLst>
              <a:path w="662" h="1058">
                <a:moveTo>
                  <a:pt x="0" y="686"/>
                </a:moveTo>
                <a:cubicBezTo>
                  <a:pt x="76" y="620"/>
                  <a:pt x="152" y="554"/>
                  <a:pt x="228" y="458"/>
                </a:cubicBezTo>
                <a:cubicBezTo>
                  <a:pt x="304" y="362"/>
                  <a:pt x="392" y="186"/>
                  <a:pt x="456" y="110"/>
                </a:cubicBezTo>
                <a:cubicBezTo>
                  <a:pt x="520" y="34"/>
                  <a:pt x="580" y="0"/>
                  <a:pt x="612" y="2"/>
                </a:cubicBezTo>
                <a:cubicBezTo>
                  <a:pt x="644" y="4"/>
                  <a:pt x="662" y="18"/>
                  <a:pt x="648" y="122"/>
                </a:cubicBezTo>
                <a:cubicBezTo>
                  <a:pt x="634" y="226"/>
                  <a:pt x="580" y="470"/>
                  <a:pt x="528" y="626"/>
                </a:cubicBezTo>
                <a:cubicBezTo>
                  <a:pt x="476" y="782"/>
                  <a:pt x="406" y="920"/>
                  <a:pt x="336" y="105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7" name="Freeform 277"/>
          <p:cNvSpPr>
            <a:spLocks/>
          </p:cNvSpPr>
          <p:nvPr/>
        </p:nvSpPr>
        <p:spPr bwMode="auto">
          <a:xfrm>
            <a:off x="6643688" y="5397500"/>
            <a:ext cx="2006600" cy="1257300"/>
          </a:xfrm>
          <a:custGeom>
            <a:avLst/>
            <a:gdLst>
              <a:gd name="T0" fmla="*/ 3820 w 3820"/>
              <a:gd name="T1" fmla="*/ 734 h 3164"/>
              <a:gd name="T2" fmla="*/ 3592 w 3820"/>
              <a:gd name="T3" fmla="*/ 746 h 3164"/>
              <a:gd name="T4" fmla="*/ 3304 w 3820"/>
              <a:gd name="T5" fmla="*/ 782 h 3164"/>
              <a:gd name="T6" fmla="*/ 2872 w 3820"/>
              <a:gd name="T7" fmla="*/ 770 h 3164"/>
              <a:gd name="T8" fmla="*/ 2620 w 3820"/>
              <a:gd name="T9" fmla="*/ 674 h 3164"/>
              <a:gd name="T10" fmla="*/ 2356 w 3820"/>
              <a:gd name="T11" fmla="*/ 530 h 3164"/>
              <a:gd name="T12" fmla="*/ 1900 w 3820"/>
              <a:gd name="T13" fmla="*/ 338 h 3164"/>
              <a:gd name="T14" fmla="*/ 1468 w 3820"/>
              <a:gd name="T15" fmla="*/ 206 h 3164"/>
              <a:gd name="T16" fmla="*/ 1036 w 3820"/>
              <a:gd name="T17" fmla="*/ 62 h 3164"/>
              <a:gd name="T18" fmla="*/ 640 w 3820"/>
              <a:gd name="T19" fmla="*/ 26 h 3164"/>
              <a:gd name="T20" fmla="*/ 364 w 3820"/>
              <a:gd name="T21" fmla="*/ 218 h 3164"/>
              <a:gd name="T22" fmla="*/ 52 w 3820"/>
              <a:gd name="T23" fmla="*/ 674 h 3164"/>
              <a:gd name="T24" fmla="*/ 52 w 3820"/>
              <a:gd name="T25" fmla="*/ 1106 h 3164"/>
              <a:gd name="T26" fmla="*/ 196 w 3820"/>
              <a:gd name="T27" fmla="*/ 1754 h 3164"/>
              <a:gd name="T28" fmla="*/ 568 w 3820"/>
              <a:gd name="T29" fmla="*/ 2474 h 3164"/>
              <a:gd name="T30" fmla="*/ 1192 w 3820"/>
              <a:gd name="T31" fmla="*/ 3074 h 3164"/>
              <a:gd name="T32" fmla="*/ 1864 w 3820"/>
              <a:gd name="T33" fmla="*/ 3014 h 3164"/>
              <a:gd name="T34" fmla="*/ 2200 w 3820"/>
              <a:gd name="T35" fmla="*/ 2834 h 3164"/>
              <a:gd name="T36" fmla="*/ 2656 w 3820"/>
              <a:gd name="T37" fmla="*/ 2510 h 3164"/>
              <a:gd name="T38" fmla="*/ 2788 w 3820"/>
              <a:gd name="T39" fmla="*/ 2102 h 3164"/>
              <a:gd name="T40" fmla="*/ 2824 w 3820"/>
              <a:gd name="T41" fmla="*/ 1742 h 3164"/>
              <a:gd name="T42" fmla="*/ 2872 w 3820"/>
              <a:gd name="T43" fmla="*/ 1550 h 3164"/>
              <a:gd name="T44" fmla="*/ 3040 w 3820"/>
              <a:gd name="T45" fmla="*/ 1454 h 3164"/>
              <a:gd name="T46" fmla="*/ 3208 w 3820"/>
              <a:gd name="T47" fmla="*/ 1586 h 3164"/>
              <a:gd name="T48" fmla="*/ 3352 w 3820"/>
              <a:gd name="T49" fmla="*/ 1742 h 3164"/>
              <a:gd name="T50" fmla="*/ 3772 w 3820"/>
              <a:gd name="T51" fmla="*/ 1826 h 3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20" h="3164">
                <a:moveTo>
                  <a:pt x="3820" y="734"/>
                </a:moveTo>
                <a:cubicBezTo>
                  <a:pt x="3782" y="736"/>
                  <a:pt x="3678" y="738"/>
                  <a:pt x="3592" y="746"/>
                </a:cubicBezTo>
                <a:cubicBezTo>
                  <a:pt x="3506" y="754"/>
                  <a:pt x="3424" y="778"/>
                  <a:pt x="3304" y="782"/>
                </a:cubicBezTo>
                <a:cubicBezTo>
                  <a:pt x="3184" y="786"/>
                  <a:pt x="2986" y="788"/>
                  <a:pt x="2872" y="770"/>
                </a:cubicBezTo>
                <a:cubicBezTo>
                  <a:pt x="2758" y="752"/>
                  <a:pt x="2706" y="714"/>
                  <a:pt x="2620" y="674"/>
                </a:cubicBezTo>
                <a:cubicBezTo>
                  <a:pt x="2534" y="634"/>
                  <a:pt x="2476" y="586"/>
                  <a:pt x="2356" y="530"/>
                </a:cubicBezTo>
                <a:cubicBezTo>
                  <a:pt x="2236" y="474"/>
                  <a:pt x="2048" y="392"/>
                  <a:pt x="1900" y="338"/>
                </a:cubicBezTo>
                <a:cubicBezTo>
                  <a:pt x="1752" y="284"/>
                  <a:pt x="1612" y="252"/>
                  <a:pt x="1468" y="206"/>
                </a:cubicBezTo>
                <a:cubicBezTo>
                  <a:pt x="1324" y="160"/>
                  <a:pt x="1174" y="92"/>
                  <a:pt x="1036" y="62"/>
                </a:cubicBezTo>
                <a:cubicBezTo>
                  <a:pt x="898" y="32"/>
                  <a:pt x="752" y="0"/>
                  <a:pt x="640" y="26"/>
                </a:cubicBezTo>
                <a:cubicBezTo>
                  <a:pt x="528" y="52"/>
                  <a:pt x="462" y="110"/>
                  <a:pt x="364" y="218"/>
                </a:cubicBezTo>
                <a:cubicBezTo>
                  <a:pt x="266" y="326"/>
                  <a:pt x="104" y="526"/>
                  <a:pt x="52" y="674"/>
                </a:cubicBezTo>
                <a:cubicBezTo>
                  <a:pt x="0" y="822"/>
                  <a:pt x="28" y="926"/>
                  <a:pt x="52" y="1106"/>
                </a:cubicBezTo>
                <a:cubicBezTo>
                  <a:pt x="76" y="1286"/>
                  <a:pt x="110" y="1526"/>
                  <a:pt x="196" y="1754"/>
                </a:cubicBezTo>
                <a:cubicBezTo>
                  <a:pt x="282" y="1982"/>
                  <a:pt x="402" y="2254"/>
                  <a:pt x="568" y="2474"/>
                </a:cubicBezTo>
                <a:cubicBezTo>
                  <a:pt x="734" y="2694"/>
                  <a:pt x="976" y="2984"/>
                  <a:pt x="1192" y="3074"/>
                </a:cubicBezTo>
                <a:cubicBezTo>
                  <a:pt x="1408" y="3164"/>
                  <a:pt x="1696" y="3054"/>
                  <a:pt x="1864" y="3014"/>
                </a:cubicBezTo>
                <a:cubicBezTo>
                  <a:pt x="2032" y="2974"/>
                  <a:pt x="2068" y="2918"/>
                  <a:pt x="2200" y="2834"/>
                </a:cubicBezTo>
                <a:cubicBezTo>
                  <a:pt x="2332" y="2750"/>
                  <a:pt x="2558" y="2632"/>
                  <a:pt x="2656" y="2510"/>
                </a:cubicBezTo>
                <a:cubicBezTo>
                  <a:pt x="2754" y="2388"/>
                  <a:pt x="2760" y="2230"/>
                  <a:pt x="2788" y="2102"/>
                </a:cubicBezTo>
                <a:cubicBezTo>
                  <a:pt x="2816" y="1974"/>
                  <a:pt x="2810" y="1834"/>
                  <a:pt x="2824" y="1742"/>
                </a:cubicBezTo>
                <a:cubicBezTo>
                  <a:pt x="2838" y="1650"/>
                  <a:pt x="2836" y="1598"/>
                  <a:pt x="2872" y="1550"/>
                </a:cubicBezTo>
                <a:cubicBezTo>
                  <a:pt x="2908" y="1502"/>
                  <a:pt x="2984" y="1448"/>
                  <a:pt x="3040" y="1454"/>
                </a:cubicBezTo>
                <a:cubicBezTo>
                  <a:pt x="3096" y="1460"/>
                  <a:pt x="3156" y="1538"/>
                  <a:pt x="3208" y="1586"/>
                </a:cubicBezTo>
                <a:cubicBezTo>
                  <a:pt x="3260" y="1634"/>
                  <a:pt x="3258" y="1702"/>
                  <a:pt x="3352" y="1742"/>
                </a:cubicBezTo>
                <a:cubicBezTo>
                  <a:pt x="3446" y="1782"/>
                  <a:pt x="3685" y="1809"/>
                  <a:pt x="3772" y="18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8" name="Freeform 278"/>
          <p:cNvSpPr>
            <a:spLocks/>
          </p:cNvSpPr>
          <p:nvPr/>
        </p:nvSpPr>
        <p:spPr bwMode="auto">
          <a:xfrm>
            <a:off x="7466013" y="5643564"/>
            <a:ext cx="474662" cy="769937"/>
          </a:xfrm>
          <a:custGeom>
            <a:avLst/>
            <a:gdLst>
              <a:gd name="T0" fmla="*/ 684 w 904"/>
              <a:gd name="T1" fmla="*/ 930 h 1936"/>
              <a:gd name="T2" fmla="*/ 600 w 904"/>
              <a:gd name="T3" fmla="*/ 426 h 1936"/>
              <a:gd name="T4" fmla="*/ 468 w 904"/>
              <a:gd name="T5" fmla="*/ 174 h 1936"/>
              <a:gd name="T6" fmla="*/ 312 w 904"/>
              <a:gd name="T7" fmla="*/ 18 h 1936"/>
              <a:gd name="T8" fmla="*/ 156 w 904"/>
              <a:gd name="T9" fmla="*/ 66 h 1936"/>
              <a:gd name="T10" fmla="*/ 24 w 904"/>
              <a:gd name="T11" fmla="*/ 294 h 1936"/>
              <a:gd name="T12" fmla="*/ 12 w 904"/>
              <a:gd name="T13" fmla="*/ 678 h 1936"/>
              <a:gd name="T14" fmla="*/ 60 w 904"/>
              <a:gd name="T15" fmla="*/ 1086 h 1936"/>
              <a:gd name="T16" fmla="*/ 132 w 904"/>
              <a:gd name="T17" fmla="*/ 1434 h 1936"/>
              <a:gd name="T18" fmla="*/ 324 w 904"/>
              <a:gd name="T19" fmla="*/ 1866 h 1936"/>
              <a:gd name="T20" fmla="*/ 816 w 904"/>
              <a:gd name="T21" fmla="*/ 1854 h 1936"/>
              <a:gd name="T22" fmla="*/ 852 w 904"/>
              <a:gd name="T23" fmla="*/ 1554 h 1936"/>
              <a:gd name="T24" fmla="*/ 732 w 904"/>
              <a:gd name="T25" fmla="*/ 1110 h 1936"/>
              <a:gd name="T26" fmla="*/ 684 w 904"/>
              <a:gd name="T27" fmla="*/ 834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4" h="1936">
                <a:moveTo>
                  <a:pt x="684" y="930"/>
                </a:moveTo>
                <a:cubicBezTo>
                  <a:pt x="660" y="741"/>
                  <a:pt x="636" y="552"/>
                  <a:pt x="600" y="426"/>
                </a:cubicBezTo>
                <a:cubicBezTo>
                  <a:pt x="564" y="300"/>
                  <a:pt x="516" y="242"/>
                  <a:pt x="468" y="174"/>
                </a:cubicBezTo>
                <a:cubicBezTo>
                  <a:pt x="420" y="106"/>
                  <a:pt x="364" y="36"/>
                  <a:pt x="312" y="18"/>
                </a:cubicBezTo>
                <a:cubicBezTo>
                  <a:pt x="260" y="0"/>
                  <a:pt x="204" y="20"/>
                  <a:pt x="156" y="66"/>
                </a:cubicBezTo>
                <a:cubicBezTo>
                  <a:pt x="108" y="112"/>
                  <a:pt x="48" y="192"/>
                  <a:pt x="24" y="294"/>
                </a:cubicBezTo>
                <a:cubicBezTo>
                  <a:pt x="0" y="396"/>
                  <a:pt x="6" y="546"/>
                  <a:pt x="12" y="678"/>
                </a:cubicBezTo>
                <a:cubicBezTo>
                  <a:pt x="18" y="810"/>
                  <a:pt x="40" y="960"/>
                  <a:pt x="60" y="1086"/>
                </a:cubicBezTo>
                <a:cubicBezTo>
                  <a:pt x="80" y="1212"/>
                  <a:pt x="88" y="1304"/>
                  <a:pt x="132" y="1434"/>
                </a:cubicBezTo>
                <a:cubicBezTo>
                  <a:pt x="176" y="1564"/>
                  <a:pt x="210" y="1796"/>
                  <a:pt x="324" y="1866"/>
                </a:cubicBezTo>
                <a:cubicBezTo>
                  <a:pt x="438" y="1936"/>
                  <a:pt x="728" y="1906"/>
                  <a:pt x="816" y="1854"/>
                </a:cubicBezTo>
                <a:cubicBezTo>
                  <a:pt x="904" y="1802"/>
                  <a:pt x="866" y="1678"/>
                  <a:pt x="852" y="1554"/>
                </a:cubicBezTo>
                <a:cubicBezTo>
                  <a:pt x="838" y="1430"/>
                  <a:pt x="760" y="1230"/>
                  <a:pt x="732" y="1110"/>
                </a:cubicBezTo>
                <a:cubicBezTo>
                  <a:pt x="704" y="990"/>
                  <a:pt x="694" y="912"/>
                  <a:pt x="684" y="834"/>
                </a:cubicBezTo>
              </a:path>
            </a:pathLst>
          </a:cu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9" name="Freeform 279"/>
          <p:cNvSpPr>
            <a:spLocks/>
          </p:cNvSpPr>
          <p:nvPr/>
        </p:nvSpPr>
        <p:spPr bwMode="auto">
          <a:xfrm>
            <a:off x="8551864" y="5827713"/>
            <a:ext cx="85725" cy="152400"/>
          </a:xfrm>
          <a:custGeom>
            <a:avLst/>
            <a:gdLst>
              <a:gd name="T0" fmla="*/ 163 w 163"/>
              <a:gd name="T1" fmla="*/ 0 h 384"/>
              <a:gd name="T2" fmla="*/ 67 w 163"/>
              <a:gd name="T3" fmla="*/ 36 h 384"/>
              <a:gd name="T4" fmla="*/ 7 w 163"/>
              <a:gd name="T5" fmla="*/ 180 h 384"/>
              <a:gd name="T6" fmla="*/ 107 w 163"/>
              <a:gd name="T7" fmla="*/ 336 h 384"/>
              <a:gd name="T8" fmla="*/ 163 w 163"/>
              <a:gd name="T9" fmla="*/ 384 h 384"/>
            </a:gdLst>
            <a:ahLst/>
            <a:cxnLst>
              <a:cxn ang="0">
                <a:pos x="T0" y="T1"/>
              </a:cxn>
              <a:cxn ang="0">
                <a:pos x="T2" y="T3"/>
              </a:cxn>
              <a:cxn ang="0">
                <a:pos x="T4" y="T5"/>
              </a:cxn>
              <a:cxn ang="0">
                <a:pos x="T6" y="T7"/>
              </a:cxn>
              <a:cxn ang="0">
                <a:pos x="T8" y="T9"/>
              </a:cxn>
            </a:cxnLst>
            <a:rect l="0" t="0" r="r" b="b"/>
            <a:pathLst>
              <a:path w="163" h="384">
                <a:moveTo>
                  <a:pt x="163" y="0"/>
                </a:moveTo>
                <a:cubicBezTo>
                  <a:pt x="128" y="3"/>
                  <a:pt x="93" y="6"/>
                  <a:pt x="67" y="36"/>
                </a:cubicBezTo>
                <a:cubicBezTo>
                  <a:pt x="41" y="66"/>
                  <a:pt x="0" y="130"/>
                  <a:pt x="7" y="180"/>
                </a:cubicBezTo>
                <a:cubicBezTo>
                  <a:pt x="14" y="230"/>
                  <a:pt x="81" y="302"/>
                  <a:pt x="107" y="336"/>
                </a:cubicBezTo>
                <a:cubicBezTo>
                  <a:pt x="133" y="370"/>
                  <a:pt x="151" y="374"/>
                  <a:pt x="163" y="3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0" name="Freeform 280"/>
          <p:cNvSpPr>
            <a:spLocks/>
          </p:cNvSpPr>
          <p:nvPr/>
        </p:nvSpPr>
        <p:spPr bwMode="auto">
          <a:xfrm>
            <a:off x="3525839" y="28575"/>
            <a:ext cx="3940175" cy="1919288"/>
          </a:xfrm>
          <a:custGeom>
            <a:avLst/>
            <a:gdLst>
              <a:gd name="T0" fmla="*/ 0 w 7500"/>
              <a:gd name="T1" fmla="*/ 4824 h 4824"/>
              <a:gd name="T2" fmla="*/ 432 w 7500"/>
              <a:gd name="T3" fmla="*/ 4632 h 4824"/>
              <a:gd name="T4" fmla="*/ 864 w 7500"/>
              <a:gd name="T5" fmla="*/ 4404 h 4824"/>
              <a:gd name="T6" fmla="*/ 1260 w 7500"/>
              <a:gd name="T7" fmla="*/ 4188 h 4824"/>
              <a:gd name="T8" fmla="*/ 1644 w 7500"/>
              <a:gd name="T9" fmla="*/ 3948 h 4824"/>
              <a:gd name="T10" fmla="*/ 1908 w 7500"/>
              <a:gd name="T11" fmla="*/ 3792 h 4824"/>
              <a:gd name="T12" fmla="*/ 2292 w 7500"/>
              <a:gd name="T13" fmla="*/ 3432 h 4824"/>
              <a:gd name="T14" fmla="*/ 2652 w 7500"/>
              <a:gd name="T15" fmla="*/ 3120 h 4824"/>
              <a:gd name="T16" fmla="*/ 3072 w 7500"/>
              <a:gd name="T17" fmla="*/ 2688 h 4824"/>
              <a:gd name="T18" fmla="*/ 3336 w 7500"/>
              <a:gd name="T19" fmla="*/ 2364 h 4824"/>
              <a:gd name="T20" fmla="*/ 3756 w 7500"/>
              <a:gd name="T21" fmla="*/ 1896 h 4824"/>
              <a:gd name="T22" fmla="*/ 4284 w 7500"/>
              <a:gd name="T23" fmla="*/ 1416 h 4824"/>
              <a:gd name="T24" fmla="*/ 4836 w 7500"/>
              <a:gd name="T25" fmla="*/ 1008 h 4824"/>
              <a:gd name="T26" fmla="*/ 4992 w 7500"/>
              <a:gd name="T27" fmla="*/ 888 h 4824"/>
              <a:gd name="T28" fmla="*/ 5268 w 7500"/>
              <a:gd name="T29" fmla="*/ 732 h 4824"/>
              <a:gd name="T30" fmla="*/ 5688 w 7500"/>
              <a:gd name="T31" fmla="*/ 504 h 4824"/>
              <a:gd name="T32" fmla="*/ 6180 w 7500"/>
              <a:gd name="T33" fmla="*/ 324 h 4824"/>
              <a:gd name="T34" fmla="*/ 6564 w 7500"/>
              <a:gd name="T35" fmla="*/ 228 h 4824"/>
              <a:gd name="T36" fmla="*/ 7152 w 7500"/>
              <a:gd name="T37" fmla="*/ 60 h 4824"/>
              <a:gd name="T38" fmla="*/ 7500 w 7500"/>
              <a:gd name="T39" fmla="*/ 0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00" h="4824">
                <a:moveTo>
                  <a:pt x="0" y="4824"/>
                </a:moveTo>
                <a:cubicBezTo>
                  <a:pt x="144" y="4763"/>
                  <a:pt x="288" y="4702"/>
                  <a:pt x="432" y="4632"/>
                </a:cubicBezTo>
                <a:cubicBezTo>
                  <a:pt x="576" y="4562"/>
                  <a:pt x="726" y="4478"/>
                  <a:pt x="864" y="4404"/>
                </a:cubicBezTo>
                <a:cubicBezTo>
                  <a:pt x="1002" y="4330"/>
                  <a:pt x="1130" y="4264"/>
                  <a:pt x="1260" y="4188"/>
                </a:cubicBezTo>
                <a:cubicBezTo>
                  <a:pt x="1390" y="4112"/>
                  <a:pt x="1536" y="4014"/>
                  <a:pt x="1644" y="3948"/>
                </a:cubicBezTo>
                <a:cubicBezTo>
                  <a:pt x="1752" y="3882"/>
                  <a:pt x="1800" y="3878"/>
                  <a:pt x="1908" y="3792"/>
                </a:cubicBezTo>
                <a:cubicBezTo>
                  <a:pt x="2016" y="3706"/>
                  <a:pt x="2168" y="3544"/>
                  <a:pt x="2292" y="3432"/>
                </a:cubicBezTo>
                <a:cubicBezTo>
                  <a:pt x="2416" y="3320"/>
                  <a:pt x="2522" y="3244"/>
                  <a:pt x="2652" y="3120"/>
                </a:cubicBezTo>
                <a:cubicBezTo>
                  <a:pt x="2782" y="2996"/>
                  <a:pt x="2958" y="2814"/>
                  <a:pt x="3072" y="2688"/>
                </a:cubicBezTo>
                <a:cubicBezTo>
                  <a:pt x="3186" y="2562"/>
                  <a:pt x="3222" y="2496"/>
                  <a:pt x="3336" y="2364"/>
                </a:cubicBezTo>
                <a:cubicBezTo>
                  <a:pt x="3450" y="2232"/>
                  <a:pt x="3598" y="2054"/>
                  <a:pt x="3756" y="1896"/>
                </a:cubicBezTo>
                <a:cubicBezTo>
                  <a:pt x="3914" y="1738"/>
                  <a:pt x="4104" y="1564"/>
                  <a:pt x="4284" y="1416"/>
                </a:cubicBezTo>
                <a:cubicBezTo>
                  <a:pt x="4464" y="1268"/>
                  <a:pt x="4718" y="1096"/>
                  <a:pt x="4836" y="1008"/>
                </a:cubicBezTo>
                <a:cubicBezTo>
                  <a:pt x="4954" y="920"/>
                  <a:pt x="4920" y="934"/>
                  <a:pt x="4992" y="888"/>
                </a:cubicBezTo>
                <a:cubicBezTo>
                  <a:pt x="5064" y="842"/>
                  <a:pt x="5152" y="796"/>
                  <a:pt x="5268" y="732"/>
                </a:cubicBezTo>
                <a:cubicBezTo>
                  <a:pt x="5384" y="668"/>
                  <a:pt x="5536" y="572"/>
                  <a:pt x="5688" y="504"/>
                </a:cubicBezTo>
                <a:cubicBezTo>
                  <a:pt x="5840" y="436"/>
                  <a:pt x="6034" y="370"/>
                  <a:pt x="6180" y="324"/>
                </a:cubicBezTo>
                <a:cubicBezTo>
                  <a:pt x="6326" y="278"/>
                  <a:pt x="6402" y="272"/>
                  <a:pt x="6564" y="228"/>
                </a:cubicBezTo>
                <a:cubicBezTo>
                  <a:pt x="6726" y="184"/>
                  <a:pt x="6996" y="98"/>
                  <a:pt x="7152" y="60"/>
                </a:cubicBezTo>
                <a:cubicBezTo>
                  <a:pt x="7308" y="22"/>
                  <a:pt x="7403" y="14"/>
                  <a:pt x="7500" y="0"/>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1" name="Freeform 281"/>
          <p:cNvSpPr>
            <a:spLocks/>
          </p:cNvSpPr>
          <p:nvPr/>
        </p:nvSpPr>
        <p:spPr bwMode="auto">
          <a:xfrm>
            <a:off x="5800726" y="0"/>
            <a:ext cx="1704975" cy="2667000"/>
          </a:xfrm>
          <a:custGeom>
            <a:avLst/>
            <a:gdLst>
              <a:gd name="T0" fmla="*/ 3156 w 3246"/>
              <a:gd name="T1" fmla="*/ 0 h 6708"/>
              <a:gd name="T2" fmla="*/ 3228 w 3246"/>
              <a:gd name="T3" fmla="*/ 264 h 6708"/>
              <a:gd name="T4" fmla="*/ 3228 w 3246"/>
              <a:gd name="T5" fmla="*/ 744 h 6708"/>
              <a:gd name="T6" fmla="*/ 3120 w 3246"/>
              <a:gd name="T7" fmla="*/ 1152 h 6708"/>
              <a:gd name="T8" fmla="*/ 3000 w 3246"/>
              <a:gd name="T9" fmla="*/ 1632 h 6708"/>
              <a:gd name="T10" fmla="*/ 2712 w 3246"/>
              <a:gd name="T11" fmla="*/ 2196 h 6708"/>
              <a:gd name="T12" fmla="*/ 2520 w 3246"/>
              <a:gd name="T13" fmla="*/ 2496 h 6708"/>
              <a:gd name="T14" fmla="*/ 2184 w 3246"/>
              <a:gd name="T15" fmla="*/ 2772 h 6708"/>
              <a:gd name="T16" fmla="*/ 1836 w 3246"/>
              <a:gd name="T17" fmla="*/ 3072 h 6708"/>
              <a:gd name="T18" fmla="*/ 1608 w 3246"/>
              <a:gd name="T19" fmla="*/ 3240 h 6708"/>
              <a:gd name="T20" fmla="*/ 1440 w 3246"/>
              <a:gd name="T21" fmla="*/ 3408 h 6708"/>
              <a:gd name="T22" fmla="*/ 1080 w 3246"/>
              <a:gd name="T23" fmla="*/ 3840 h 6708"/>
              <a:gd name="T24" fmla="*/ 720 w 3246"/>
              <a:gd name="T25" fmla="*/ 4368 h 6708"/>
              <a:gd name="T26" fmla="*/ 408 w 3246"/>
              <a:gd name="T27" fmla="*/ 4860 h 6708"/>
              <a:gd name="T28" fmla="*/ 132 w 3246"/>
              <a:gd name="T29" fmla="*/ 5676 h 6708"/>
              <a:gd name="T30" fmla="*/ 0 w 3246"/>
              <a:gd name="T31" fmla="*/ 6708 h 6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6" h="6708">
                <a:moveTo>
                  <a:pt x="3156" y="0"/>
                </a:moveTo>
                <a:cubicBezTo>
                  <a:pt x="3168" y="44"/>
                  <a:pt x="3216" y="140"/>
                  <a:pt x="3228" y="264"/>
                </a:cubicBezTo>
                <a:cubicBezTo>
                  <a:pt x="3240" y="388"/>
                  <a:pt x="3246" y="596"/>
                  <a:pt x="3228" y="744"/>
                </a:cubicBezTo>
                <a:cubicBezTo>
                  <a:pt x="3210" y="892"/>
                  <a:pt x="3158" y="1004"/>
                  <a:pt x="3120" y="1152"/>
                </a:cubicBezTo>
                <a:cubicBezTo>
                  <a:pt x="3082" y="1300"/>
                  <a:pt x="3068" y="1458"/>
                  <a:pt x="3000" y="1632"/>
                </a:cubicBezTo>
                <a:cubicBezTo>
                  <a:pt x="2932" y="1806"/>
                  <a:pt x="2792" y="2052"/>
                  <a:pt x="2712" y="2196"/>
                </a:cubicBezTo>
                <a:cubicBezTo>
                  <a:pt x="2632" y="2340"/>
                  <a:pt x="2608" y="2400"/>
                  <a:pt x="2520" y="2496"/>
                </a:cubicBezTo>
                <a:cubicBezTo>
                  <a:pt x="2432" y="2592"/>
                  <a:pt x="2298" y="2676"/>
                  <a:pt x="2184" y="2772"/>
                </a:cubicBezTo>
                <a:cubicBezTo>
                  <a:pt x="2070" y="2868"/>
                  <a:pt x="1932" y="2994"/>
                  <a:pt x="1836" y="3072"/>
                </a:cubicBezTo>
                <a:cubicBezTo>
                  <a:pt x="1740" y="3150"/>
                  <a:pt x="1674" y="3184"/>
                  <a:pt x="1608" y="3240"/>
                </a:cubicBezTo>
                <a:cubicBezTo>
                  <a:pt x="1542" y="3296"/>
                  <a:pt x="1528" y="3308"/>
                  <a:pt x="1440" y="3408"/>
                </a:cubicBezTo>
                <a:cubicBezTo>
                  <a:pt x="1352" y="3508"/>
                  <a:pt x="1200" y="3680"/>
                  <a:pt x="1080" y="3840"/>
                </a:cubicBezTo>
                <a:cubicBezTo>
                  <a:pt x="960" y="4000"/>
                  <a:pt x="832" y="4198"/>
                  <a:pt x="720" y="4368"/>
                </a:cubicBezTo>
                <a:cubicBezTo>
                  <a:pt x="608" y="4538"/>
                  <a:pt x="506" y="4642"/>
                  <a:pt x="408" y="4860"/>
                </a:cubicBezTo>
                <a:cubicBezTo>
                  <a:pt x="310" y="5078"/>
                  <a:pt x="200" y="5368"/>
                  <a:pt x="132" y="5676"/>
                </a:cubicBezTo>
                <a:cubicBezTo>
                  <a:pt x="64" y="5984"/>
                  <a:pt x="32" y="6346"/>
                  <a:pt x="0" y="6708"/>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2" name="Freeform 282"/>
          <p:cNvSpPr>
            <a:spLocks/>
          </p:cNvSpPr>
          <p:nvPr/>
        </p:nvSpPr>
        <p:spPr bwMode="auto">
          <a:xfrm>
            <a:off x="5699125" y="2667000"/>
            <a:ext cx="101600" cy="2554288"/>
          </a:xfrm>
          <a:custGeom>
            <a:avLst/>
            <a:gdLst>
              <a:gd name="T0" fmla="*/ 194 w 194"/>
              <a:gd name="T1" fmla="*/ 0 h 6420"/>
              <a:gd name="T2" fmla="*/ 146 w 194"/>
              <a:gd name="T3" fmla="*/ 936 h 6420"/>
              <a:gd name="T4" fmla="*/ 74 w 194"/>
              <a:gd name="T5" fmla="*/ 2136 h 6420"/>
              <a:gd name="T6" fmla="*/ 26 w 194"/>
              <a:gd name="T7" fmla="*/ 3480 h 6420"/>
              <a:gd name="T8" fmla="*/ 14 w 194"/>
              <a:gd name="T9" fmla="*/ 4596 h 6420"/>
              <a:gd name="T10" fmla="*/ 2 w 194"/>
              <a:gd name="T11" fmla="*/ 6000 h 6420"/>
              <a:gd name="T12" fmla="*/ 2 w 194"/>
              <a:gd name="T13" fmla="*/ 6420 h 6420"/>
            </a:gdLst>
            <a:ahLst/>
            <a:cxnLst>
              <a:cxn ang="0">
                <a:pos x="T0" y="T1"/>
              </a:cxn>
              <a:cxn ang="0">
                <a:pos x="T2" y="T3"/>
              </a:cxn>
              <a:cxn ang="0">
                <a:pos x="T4" y="T5"/>
              </a:cxn>
              <a:cxn ang="0">
                <a:pos x="T6" y="T7"/>
              </a:cxn>
              <a:cxn ang="0">
                <a:pos x="T8" y="T9"/>
              </a:cxn>
              <a:cxn ang="0">
                <a:pos x="T10" y="T11"/>
              </a:cxn>
              <a:cxn ang="0">
                <a:pos x="T12" y="T13"/>
              </a:cxn>
            </a:cxnLst>
            <a:rect l="0" t="0" r="r" b="b"/>
            <a:pathLst>
              <a:path w="194" h="6420">
                <a:moveTo>
                  <a:pt x="194" y="0"/>
                </a:moveTo>
                <a:cubicBezTo>
                  <a:pt x="180" y="290"/>
                  <a:pt x="166" y="580"/>
                  <a:pt x="146" y="936"/>
                </a:cubicBezTo>
                <a:cubicBezTo>
                  <a:pt x="126" y="1292"/>
                  <a:pt x="94" y="1712"/>
                  <a:pt x="74" y="2136"/>
                </a:cubicBezTo>
                <a:cubicBezTo>
                  <a:pt x="54" y="2560"/>
                  <a:pt x="36" y="3070"/>
                  <a:pt x="26" y="3480"/>
                </a:cubicBezTo>
                <a:cubicBezTo>
                  <a:pt x="16" y="3890"/>
                  <a:pt x="18" y="4176"/>
                  <a:pt x="14" y="4596"/>
                </a:cubicBezTo>
                <a:cubicBezTo>
                  <a:pt x="10" y="5016"/>
                  <a:pt x="4" y="5696"/>
                  <a:pt x="2" y="6000"/>
                </a:cubicBezTo>
                <a:cubicBezTo>
                  <a:pt x="0" y="6304"/>
                  <a:pt x="2" y="6333"/>
                  <a:pt x="2" y="6420"/>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3" name="Freeform 283"/>
          <p:cNvSpPr>
            <a:spLocks/>
          </p:cNvSpPr>
          <p:nvPr/>
        </p:nvSpPr>
        <p:spPr bwMode="auto">
          <a:xfrm>
            <a:off x="5661025" y="5211763"/>
            <a:ext cx="103188" cy="1651000"/>
          </a:xfrm>
          <a:custGeom>
            <a:avLst/>
            <a:gdLst>
              <a:gd name="T0" fmla="*/ 76 w 196"/>
              <a:gd name="T1" fmla="*/ 0 h 4152"/>
              <a:gd name="T2" fmla="*/ 52 w 196"/>
              <a:gd name="T3" fmla="*/ 1752 h 4152"/>
              <a:gd name="T4" fmla="*/ 4 w 196"/>
              <a:gd name="T5" fmla="*/ 2964 h 4152"/>
              <a:gd name="T6" fmla="*/ 76 w 196"/>
              <a:gd name="T7" fmla="*/ 3708 h 4152"/>
              <a:gd name="T8" fmla="*/ 196 w 196"/>
              <a:gd name="T9" fmla="*/ 4152 h 4152"/>
            </a:gdLst>
            <a:ahLst/>
            <a:cxnLst>
              <a:cxn ang="0">
                <a:pos x="T0" y="T1"/>
              </a:cxn>
              <a:cxn ang="0">
                <a:pos x="T2" y="T3"/>
              </a:cxn>
              <a:cxn ang="0">
                <a:pos x="T4" y="T5"/>
              </a:cxn>
              <a:cxn ang="0">
                <a:pos x="T6" y="T7"/>
              </a:cxn>
              <a:cxn ang="0">
                <a:pos x="T8" y="T9"/>
              </a:cxn>
            </a:cxnLst>
            <a:rect l="0" t="0" r="r" b="b"/>
            <a:pathLst>
              <a:path w="196" h="4152">
                <a:moveTo>
                  <a:pt x="76" y="0"/>
                </a:moveTo>
                <a:cubicBezTo>
                  <a:pt x="70" y="292"/>
                  <a:pt x="64" y="1258"/>
                  <a:pt x="52" y="1752"/>
                </a:cubicBezTo>
                <a:cubicBezTo>
                  <a:pt x="40" y="2246"/>
                  <a:pt x="0" y="2638"/>
                  <a:pt x="4" y="2964"/>
                </a:cubicBezTo>
                <a:cubicBezTo>
                  <a:pt x="8" y="3290"/>
                  <a:pt x="44" y="3510"/>
                  <a:pt x="76" y="3708"/>
                </a:cubicBezTo>
                <a:cubicBezTo>
                  <a:pt x="108" y="3906"/>
                  <a:pt x="176" y="4078"/>
                  <a:pt x="196" y="4152"/>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4" name="Freeform 284"/>
          <p:cNvSpPr>
            <a:spLocks/>
          </p:cNvSpPr>
          <p:nvPr/>
        </p:nvSpPr>
        <p:spPr bwMode="auto">
          <a:xfrm>
            <a:off x="3516313" y="3522663"/>
            <a:ext cx="768350" cy="3327400"/>
          </a:xfrm>
          <a:custGeom>
            <a:avLst/>
            <a:gdLst>
              <a:gd name="T0" fmla="*/ 1386 w 1464"/>
              <a:gd name="T1" fmla="*/ 0 h 8370"/>
              <a:gd name="T2" fmla="*/ 1458 w 1464"/>
              <a:gd name="T3" fmla="*/ 1278 h 8370"/>
              <a:gd name="T4" fmla="*/ 1422 w 1464"/>
              <a:gd name="T5" fmla="*/ 2196 h 8370"/>
              <a:gd name="T6" fmla="*/ 1368 w 1464"/>
              <a:gd name="T7" fmla="*/ 2772 h 8370"/>
              <a:gd name="T8" fmla="*/ 1332 w 1464"/>
              <a:gd name="T9" fmla="*/ 3942 h 8370"/>
              <a:gd name="T10" fmla="*/ 1260 w 1464"/>
              <a:gd name="T11" fmla="*/ 5184 h 8370"/>
              <a:gd name="T12" fmla="*/ 1242 w 1464"/>
              <a:gd name="T13" fmla="*/ 5490 h 8370"/>
              <a:gd name="T14" fmla="*/ 1242 w 1464"/>
              <a:gd name="T15" fmla="*/ 5760 h 8370"/>
              <a:gd name="T16" fmla="*/ 1242 w 1464"/>
              <a:gd name="T17" fmla="*/ 6030 h 8370"/>
              <a:gd name="T18" fmla="*/ 1008 w 1464"/>
              <a:gd name="T19" fmla="*/ 6768 h 8370"/>
              <a:gd name="T20" fmla="*/ 774 w 1464"/>
              <a:gd name="T21" fmla="*/ 7254 h 8370"/>
              <a:gd name="T22" fmla="*/ 486 w 1464"/>
              <a:gd name="T23" fmla="*/ 7794 h 8370"/>
              <a:gd name="T24" fmla="*/ 126 w 1464"/>
              <a:gd name="T25" fmla="*/ 8262 h 8370"/>
              <a:gd name="T26" fmla="*/ 0 w 1464"/>
              <a:gd name="T27" fmla="*/ 8370 h 8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4" h="8370">
                <a:moveTo>
                  <a:pt x="1386" y="0"/>
                </a:moveTo>
                <a:cubicBezTo>
                  <a:pt x="1419" y="456"/>
                  <a:pt x="1452" y="912"/>
                  <a:pt x="1458" y="1278"/>
                </a:cubicBezTo>
                <a:cubicBezTo>
                  <a:pt x="1464" y="1644"/>
                  <a:pt x="1437" y="1947"/>
                  <a:pt x="1422" y="2196"/>
                </a:cubicBezTo>
                <a:cubicBezTo>
                  <a:pt x="1407" y="2445"/>
                  <a:pt x="1383" y="2481"/>
                  <a:pt x="1368" y="2772"/>
                </a:cubicBezTo>
                <a:cubicBezTo>
                  <a:pt x="1353" y="3063"/>
                  <a:pt x="1350" y="3540"/>
                  <a:pt x="1332" y="3942"/>
                </a:cubicBezTo>
                <a:cubicBezTo>
                  <a:pt x="1314" y="4344"/>
                  <a:pt x="1275" y="4926"/>
                  <a:pt x="1260" y="5184"/>
                </a:cubicBezTo>
                <a:cubicBezTo>
                  <a:pt x="1245" y="5442"/>
                  <a:pt x="1245" y="5394"/>
                  <a:pt x="1242" y="5490"/>
                </a:cubicBezTo>
                <a:cubicBezTo>
                  <a:pt x="1239" y="5586"/>
                  <a:pt x="1242" y="5670"/>
                  <a:pt x="1242" y="5760"/>
                </a:cubicBezTo>
                <a:cubicBezTo>
                  <a:pt x="1242" y="5850"/>
                  <a:pt x="1281" y="5862"/>
                  <a:pt x="1242" y="6030"/>
                </a:cubicBezTo>
                <a:cubicBezTo>
                  <a:pt x="1203" y="6198"/>
                  <a:pt x="1086" y="6564"/>
                  <a:pt x="1008" y="6768"/>
                </a:cubicBezTo>
                <a:cubicBezTo>
                  <a:pt x="930" y="6972"/>
                  <a:pt x="861" y="7083"/>
                  <a:pt x="774" y="7254"/>
                </a:cubicBezTo>
                <a:cubicBezTo>
                  <a:pt x="687" y="7425"/>
                  <a:pt x="594" y="7626"/>
                  <a:pt x="486" y="7794"/>
                </a:cubicBezTo>
                <a:cubicBezTo>
                  <a:pt x="378" y="7962"/>
                  <a:pt x="207" y="8166"/>
                  <a:pt x="126" y="8262"/>
                </a:cubicBezTo>
                <a:cubicBezTo>
                  <a:pt x="45" y="8358"/>
                  <a:pt x="21" y="8352"/>
                  <a:pt x="0" y="8370"/>
                </a:cubicBezTo>
              </a:path>
            </a:pathLst>
          </a:custGeom>
          <a:noFill/>
          <a:ln w="41275" cap="flat" cmpd="sng">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5" name="Freeform 285"/>
          <p:cNvSpPr>
            <a:spLocks/>
          </p:cNvSpPr>
          <p:nvPr/>
        </p:nvSpPr>
        <p:spPr bwMode="auto">
          <a:xfrm>
            <a:off x="3989388" y="6242051"/>
            <a:ext cx="1333500" cy="79375"/>
          </a:xfrm>
          <a:custGeom>
            <a:avLst/>
            <a:gdLst>
              <a:gd name="T0" fmla="*/ 2538 w 2538"/>
              <a:gd name="T1" fmla="*/ 0 h 198"/>
              <a:gd name="T2" fmla="*/ 1944 w 2538"/>
              <a:gd name="T3" fmla="*/ 144 h 198"/>
              <a:gd name="T4" fmla="*/ 1332 w 2538"/>
              <a:gd name="T5" fmla="*/ 144 h 198"/>
              <a:gd name="T6" fmla="*/ 954 w 2538"/>
              <a:gd name="T7" fmla="*/ 144 h 198"/>
              <a:gd name="T8" fmla="*/ 594 w 2538"/>
              <a:gd name="T9" fmla="*/ 126 h 198"/>
              <a:gd name="T10" fmla="*/ 306 w 2538"/>
              <a:gd name="T11" fmla="*/ 108 h 198"/>
              <a:gd name="T12" fmla="*/ 0 w 2538"/>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2538" h="198">
                <a:moveTo>
                  <a:pt x="2538" y="0"/>
                </a:moveTo>
                <a:cubicBezTo>
                  <a:pt x="2341" y="60"/>
                  <a:pt x="2145" y="120"/>
                  <a:pt x="1944" y="144"/>
                </a:cubicBezTo>
                <a:cubicBezTo>
                  <a:pt x="1743" y="168"/>
                  <a:pt x="1497" y="144"/>
                  <a:pt x="1332" y="144"/>
                </a:cubicBezTo>
                <a:cubicBezTo>
                  <a:pt x="1167" y="144"/>
                  <a:pt x="1077" y="147"/>
                  <a:pt x="954" y="144"/>
                </a:cubicBezTo>
                <a:cubicBezTo>
                  <a:pt x="831" y="141"/>
                  <a:pt x="702" y="132"/>
                  <a:pt x="594" y="126"/>
                </a:cubicBezTo>
                <a:cubicBezTo>
                  <a:pt x="486" y="120"/>
                  <a:pt x="405" y="96"/>
                  <a:pt x="306" y="108"/>
                </a:cubicBezTo>
                <a:cubicBezTo>
                  <a:pt x="207" y="120"/>
                  <a:pt x="64" y="179"/>
                  <a:pt x="0" y="198"/>
                </a:cubicBezTo>
              </a:path>
            </a:pathLst>
          </a:custGeom>
          <a:noFill/>
          <a:ln w="38100" cap="flat">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6" name="Freeform 286"/>
          <p:cNvSpPr>
            <a:spLocks/>
          </p:cNvSpPr>
          <p:nvPr/>
        </p:nvSpPr>
        <p:spPr bwMode="auto">
          <a:xfrm>
            <a:off x="7127876" y="2700339"/>
            <a:ext cx="1522413" cy="714375"/>
          </a:xfrm>
          <a:custGeom>
            <a:avLst/>
            <a:gdLst>
              <a:gd name="T0" fmla="*/ 0 w 2898"/>
              <a:gd name="T1" fmla="*/ 1797 h 1797"/>
              <a:gd name="T2" fmla="*/ 630 w 2898"/>
              <a:gd name="T3" fmla="*/ 1257 h 1797"/>
              <a:gd name="T4" fmla="*/ 864 w 2898"/>
              <a:gd name="T5" fmla="*/ 1041 h 1797"/>
              <a:gd name="T6" fmla="*/ 1260 w 2898"/>
              <a:gd name="T7" fmla="*/ 771 h 1797"/>
              <a:gd name="T8" fmla="*/ 1530 w 2898"/>
              <a:gd name="T9" fmla="*/ 501 h 1797"/>
              <a:gd name="T10" fmla="*/ 1800 w 2898"/>
              <a:gd name="T11" fmla="*/ 267 h 1797"/>
              <a:gd name="T12" fmla="*/ 2178 w 2898"/>
              <a:gd name="T13" fmla="*/ 141 h 1797"/>
              <a:gd name="T14" fmla="*/ 2700 w 2898"/>
              <a:gd name="T15" fmla="*/ 15 h 1797"/>
              <a:gd name="T16" fmla="*/ 2898 w 2898"/>
              <a:gd name="T17" fmla="*/ 51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8" h="1797">
                <a:moveTo>
                  <a:pt x="0" y="1797"/>
                </a:moveTo>
                <a:cubicBezTo>
                  <a:pt x="243" y="1590"/>
                  <a:pt x="486" y="1383"/>
                  <a:pt x="630" y="1257"/>
                </a:cubicBezTo>
                <a:cubicBezTo>
                  <a:pt x="774" y="1131"/>
                  <a:pt x="759" y="1122"/>
                  <a:pt x="864" y="1041"/>
                </a:cubicBezTo>
                <a:cubicBezTo>
                  <a:pt x="969" y="960"/>
                  <a:pt x="1149" y="861"/>
                  <a:pt x="1260" y="771"/>
                </a:cubicBezTo>
                <a:cubicBezTo>
                  <a:pt x="1371" y="681"/>
                  <a:pt x="1440" y="585"/>
                  <a:pt x="1530" y="501"/>
                </a:cubicBezTo>
                <a:cubicBezTo>
                  <a:pt x="1620" y="417"/>
                  <a:pt x="1692" y="327"/>
                  <a:pt x="1800" y="267"/>
                </a:cubicBezTo>
                <a:cubicBezTo>
                  <a:pt x="1908" y="207"/>
                  <a:pt x="2028" y="183"/>
                  <a:pt x="2178" y="141"/>
                </a:cubicBezTo>
                <a:cubicBezTo>
                  <a:pt x="2328" y="99"/>
                  <a:pt x="2580" y="30"/>
                  <a:pt x="2700" y="15"/>
                </a:cubicBezTo>
                <a:cubicBezTo>
                  <a:pt x="2820" y="0"/>
                  <a:pt x="2859" y="25"/>
                  <a:pt x="2898" y="51"/>
                </a:cubicBezTo>
              </a:path>
            </a:pathLst>
          </a:custGeom>
          <a:noFill/>
          <a:ln w="41275" cap="flat">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7" name="Freeform 287"/>
          <p:cNvSpPr>
            <a:spLocks/>
          </p:cNvSpPr>
          <p:nvPr/>
        </p:nvSpPr>
        <p:spPr bwMode="auto">
          <a:xfrm>
            <a:off x="7704138" y="1797051"/>
            <a:ext cx="908050" cy="887413"/>
          </a:xfrm>
          <a:custGeom>
            <a:avLst/>
            <a:gdLst>
              <a:gd name="T0" fmla="*/ 0 w 1728"/>
              <a:gd name="T1" fmla="*/ 0 h 2232"/>
              <a:gd name="T2" fmla="*/ 432 w 1728"/>
              <a:gd name="T3" fmla="*/ 414 h 2232"/>
              <a:gd name="T4" fmla="*/ 648 w 1728"/>
              <a:gd name="T5" fmla="*/ 756 h 2232"/>
              <a:gd name="T6" fmla="*/ 864 w 1728"/>
              <a:gd name="T7" fmla="*/ 1242 h 2232"/>
              <a:gd name="T8" fmla="*/ 1116 w 1728"/>
              <a:gd name="T9" fmla="*/ 1602 h 2232"/>
              <a:gd name="T10" fmla="*/ 1350 w 1728"/>
              <a:gd name="T11" fmla="*/ 2034 h 2232"/>
              <a:gd name="T12" fmla="*/ 1728 w 1728"/>
              <a:gd name="T13" fmla="*/ 2232 h 2232"/>
            </a:gdLst>
            <a:ahLst/>
            <a:cxnLst>
              <a:cxn ang="0">
                <a:pos x="T0" y="T1"/>
              </a:cxn>
              <a:cxn ang="0">
                <a:pos x="T2" y="T3"/>
              </a:cxn>
              <a:cxn ang="0">
                <a:pos x="T4" y="T5"/>
              </a:cxn>
              <a:cxn ang="0">
                <a:pos x="T6" y="T7"/>
              </a:cxn>
              <a:cxn ang="0">
                <a:pos x="T8" y="T9"/>
              </a:cxn>
              <a:cxn ang="0">
                <a:pos x="T10" y="T11"/>
              </a:cxn>
              <a:cxn ang="0">
                <a:pos x="T12" y="T13"/>
              </a:cxn>
            </a:cxnLst>
            <a:rect l="0" t="0" r="r" b="b"/>
            <a:pathLst>
              <a:path w="1728" h="2232">
                <a:moveTo>
                  <a:pt x="0" y="0"/>
                </a:moveTo>
                <a:cubicBezTo>
                  <a:pt x="162" y="144"/>
                  <a:pt x="324" y="288"/>
                  <a:pt x="432" y="414"/>
                </a:cubicBezTo>
                <a:cubicBezTo>
                  <a:pt x="540" y="540"/>
                  <a:pt x="576" y="618"/>
                  <a:pt x="648" y="756"/>
                </a:cubicBezTo>
                <a:cubicBezTo>
                  <a:pt x="720" y="894"/>
                  <a:pt x="786" y="1101"/>
                  <a:pt x="864" y="1242"/>
                </a:cubicBezTo>
                <a:cubicBezTo>
                  <a:pt x="942" y="1383"/>
                  <a:pt x="1035" y="1470"/>
                  <a:pt x="1116" y="1602"/>
                </a:cubicBezTo>
                <a:cubicBezTo>
                  <a:pt x="1197" y="1734"/>
                  <a:pt x="1248" y="1929"/>
                  <a:pt x="1350" y="2034"/>
                </a:cubicBezTo>
                <a:cubicBezTo>
                  <a:pt x="1452" y="2139"/>
                  <a:pt x="1590" y="2185"/>
                  <a:pt x="1728" y="2232"/>
                </a:cubicBezTo>
              </a:path>
            </a:pathLst>
          </a:custGeom>
          <a:noFill/>
          <a:ln w="41275" cap="flat">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8" name="Text Box 288"/>
          <p:cNvSpPr txBox="1">
            <a:spLocks noChangeArrowheads="1"/>
          </p:cNvSpPr>
          <p:nvPr/>
        </p:nvSpPr>
        <p:spPr bwMode="auto">
          <a:xfrm rot="59696594">
            <a:off x="3336024" y="4686245"/>
            <a:ext cx="1125757"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West Ravine</a:t>
            </a:r>
          </a:p>
        </p:txBody>
      </p:sp>
      <p:sp>
        <p:nvSpPr>
          <p:cNvPr id="5409" name="Text Box 289"/>
          <p:cNvSpPr txBox="1">
            <a:spLocks noChangeArrowheads="1"/>
          </p:cNvSpPr>
          <p:nvPr/>
        </p:nvSpPr>
        <p:spPr bwMode="auto">
          <a:xfrm>
            <a:off x="4232275" y="6429375"/>
            <a:ext cx="1028038"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The Rivulet</a:t>
            </a:r>
          </a:p>
        </p:txBody>
      </p:sp>
      <p:sp>
        <p:nvSpPr>
          <p:cNvPr id="5410" name="Text Box 290"/>
          <p:cNvSpPr txBox="1">
            <a:spLocks noChangeArrowheads="1"/>
          </p:cNvSpPr>
          <p:nvPr/>
        </p:nvSpPr>
        <p:spPr bwMode="auto">
          <a:xfrm>
            <a:off x="6240463" y="4211638"/>
            <a:ext cx="592022" cy="46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663300"/>
                </a:solidFill>
              </a:rPr>
              <a:t>Hayes</a:t>
            </a:r>
          </a:p>
          <a:p>
            <a:pPr fontAlgn="base">
              <a:spcBef>
                <a:spcPct val="0"/>
              </a:spcBef>
              <a:spcAft>
                <a:spcPct val="0"/>
              </a:spcAft>
            </a:pPr>
            <a:r>
              <a:rPr lang="en-US" altLang="en-US" sz="1400" b="1" i="1">
                <a:solidFill>
                  <a:srgbClr val="663300"/>
                </a:solidFill>
              </a:rPr>
              <a:t>Rise</a:t>
            </a:r>
          </a:p>
        </p:txBody>
      </p:sp>
      <p:sp>
        <p:nvSpPr>
          <p:cNvPr id="5411" name="Text Box 291"/>
          <p:cNvSpPr txBox="1">
            <a:spLocks noChangeArrowheads="1"/>
          </p:cNvSpPr>
          <p:nvPr/>
        </p:nvSpPr>
        <p:spPr bwMode="auto">
          <a:xfrm rot="1376135">
            <a:off x="6825277" y="1236544"/>
            <a:ext cx="1133837" cy="29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700" b="1" i="1">
                <a:solidFill>
                  <a:srgbClr val="808080"/>
                </a:solidFill>
              </a:rPr>
              <a:t>The Swale</a:t>
            </a:r>
          </a:p>
        </p:txBody>
      </p:sp>
      <p:sp>
        <p:nvSpPr>
          <p:cNvPr id="5412" name="Text Box 292"/>
          <p:cNvSpPr txBox="1">
            <a:spLocks noChangeArrowheads="1"/>
          </p:cNvSpPr>
          <p:nvPr/>
        </p:nvSpPr>
        <p:spPr bwMode="auto">
          <a:xfrm rot="-26750219">
            <a:off x="4951449" y="4019432"/>
            <a:ext cx="1909690" cy="29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700" b="1" i="1">
                <a:solidFill>
                  <a:srgbClr val="808080"/>
                </a:solidFill>
              </a:rPr>
              <a:t>Green River Road</a:t>
            </a:r>
          </a:p>
        </p:txBody>
      </p:sp>
      <p:sp>
        <p:nvSpPr>
          <p:cNvPr id="5413" name="Text Box 293"/>
          <p:cNvSpPr txBox="1">
            <a:spLocks noChangeArrowheads="1"/>
          </p:cNvSpPr>
          <p:nvPr/>
        </p:nvSpPr>
        <p:spPr bwMode="auto">
          <a:xfrm rot="-1984024">
            <a:off x="3787384" y="731719"/>
            <a:ext cx="2228046" cy="29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700" b="1" i="1">
                <a:solidFill>
                  <a:srgbClr val="808080"/>
                </a:solidFill>
              </a:rPr>
              <a:t>Coulter’s Ferry Road</a:t>
            </a:r>
          </a:p>
        </p:txBody>
      </p:sp>
      <p:sp>
        <p:nvSpPr>
          <p:cNvPr id="5414" name="Text Box 294"/>
          <p:cNvSpPr txBox="1">
            <a:spLocks noChangeArrowheads="1"/>
          </p:cNvSpPr>
          <p:nvPr/>
        </p:nvSpPr>
        <p:spPr bwMode="auto">
          <a:xfrm>
            <a:off x="4459288" y="5227638"/>
            <a:ext cx="710644" cy="46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a:solidFill>
                  <a:srgbClr val="663300"/>
                </a:solidFill>
              </a:rPr>
              <a:t>Rising</a:t>
            </a:r>
          </a:p>
          <a:p>
            <a:pPr fontAlgn="base">
              <a:spcBef>
                <a:spcPct val="0"/>
              </a:spcBef>
              <a:spcAft>
                <a:spcPct val="0"/>
              </a:spcAft>
            </a:pPr>
            <a:r>
              <a:rPr lang="en-US" altLang="en-US" sz="1400" b="1">
                <a:solidFill>
                  <a:srgbClr val="663300"/>
                </a:solidFill>
              </a:rPr>
              <a:t>Ground</a:t>
            </a:r>
          </a:p>
        </p:txBody>
      </p:sp>
      <p:sp>
        <p:nvSpPr>
          <p:cNvPr id="5415" name="Text Box 295"/>
          <p:cNvSpPr txBox="1">
            <a:spLocks noChangeArrowheads="1"/>
          </p:cNvSpPr>
          <p:nvPr/>
        </p:nvSpPr>
        <p:spPr bwMode="auto">
          <a:xfrm>
            <a:off x="7200900" y="2520950"/>
            <a:ext cx="1040862"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Suck Creek</a:t>
            </a:r>
          </a:p>
        </p:txBody>
      </p:sp>
      <p:sp>
        <p:nvSpPr>
          <p:cNvPr id="5416" name="Text Box 296"/>
          <p:cNvSpPr txBox="1">
            <a:spLocks noChangeArrowheads="1"/>
          </p:cNvSpPr>
          <p:nvPr/>
        </p:nvSpPr>
        <p:spPr bwMode="auto">
          <a:xfrm rot="-2404186">
            <a:off x="7438417" y="3219396"/>
            <a:ext cx="1058495"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South Head</a:t>
            </a:r>
          </a:p>
        </p:txBody>
      </p:sp>
      <p:sp>
        <p:nvSpPr>
          <p:cNvPr id="5417" name="Text Box 297"/>
          <p:cNvSpPr txBox="1">
            <a:spLocks noChangeArrowheads="1"/>
          </p:cNvSpPr>
          <p:nvPr/>
        </p:nvSpPr>
        <p:spPr bwMode="auto">
          <a:xfrm rot="2988132">
            <a:off x="7794156" y="1866846"/>
            <a:ext cx="1029641"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400" b="1" i="1">
                <a:solidFill>
                  <a:srgbClr val="333399"/>
                </a:solidFill>
              </a:rPr>
              <a:t>North Head</a:t>
            </a:r>
          </a:p>
        </p:txBody>
      </p:sp>
      <p:sp>
        <p:nvSpPr>
          <p:cNvPr id="5418" name="Text Box 298"/>
          <p:cNvSpPr txBox="1">
            <a:spLocks noChangeArrowheads="1"/>
          </p:cNvSpPr>
          <p:nvPr/>
        </p:nvSpPr>
        <p:spPr bwMode="auto">
          <a:xfrm>
            <a:off x="6249988" y="293689"/>
            <a:ext cx="703262" cy="6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i="1">
                <a:solidFill>
                  <a:srgbClr val="663300"/>
                </a:solidFill>
              </a:rPr>
              <a:t>Morgan</a:t>
            </a:r>
          </a:p>
          <a:p>
            <a:pPr algn="ctr" fontAlgn="base">
              <a:spcBef>
                <a:spcPct val="0"/>
              </a:spcBef>
              <a:spcAft>
                <a:spcPct val="0"/>
              </a:spcAft>
            </a:pPr>
            <a:r>
              <a:rPr lang="en-US" altLang="en-US" sz="1400" b="1" i="1">
                <a:solidFill>
                  <a:srgbClr val="663300"/>
                </a:solidFill>
              </a:rPr>
              <a:t>Hill</a:t>
            </a:r>
          </a:p>
        </p:txBody>
      </p:sp>
      <p:grpSp>
        <p:nvGrpSpPr>
          <p:cNvPr id="5419" name="Group 299"/>
          <p:cNvGrpSpPr>
            <a:grpSpLocks/>
          </p:cNvGrpSpPr>
          <p:nvPr/>
        </p:nvGrpSpPr>
        <p:grpSpPr bwMode="auto">
          <a:xfrm>
            <a:off x="3948114" y="5826125"/>
            <a:ext cx="155575" cy="88900"/>
            <a:chOff x="6584" y="12872"/>
            <a:chExt cx="296" cy="224"/>
          </a:xfrm>
        </p:grpSpPr>
        <p:sp>
          <p:nvSpPr>
            <p:cNvPr id="5420" name="Line 30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21" name="Line 30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22" name="Line 30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23" name="Line 30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24" name="Group 304"/>
          <p:cNvGrpSpPr>
            <a:grpSpLocks/>
          </p:cNvGrpSpPr>
          <p:nvPr/>
        </p:nvGrpSpPr>
        <p:grpSpPr bwMode="auto">
          <a:xfrm>
            <a:off x="4194176" y="5959475"/>
            <a:ext cx="155575" cy="88900"/>
            <a:chOff x="6584" y="12872"/>
            <a:chExt cx="296" cy="224"/>
          </a:xfrm>
        </p:grpSpPr>
        <p:sp>
          <p:nvSpPr>
            <p:cNvPr id="5425" name="Line 30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26" name="Line 30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27" name="Line 30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28" name="Line 30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29" name="Group 309"/>
          <p:cNvGrpSpPr>
            <a:grpSpLocks/>
          </p:cNvGrpSpPr>
          <p:nvPr/>
        </p:nvGrpSpPr>
        <p:grpSpPr bwMode="auto">
          <a:xfrm>
            <a:off x="3933826" y="5997575"/>
            <a:ext cx="155575" cy="88900"/>
            <a:chOff x="6584" y="12872"/>
            <a:chExt cx="296" cy="224"/>
          </a:xfrm>
        </p:grpSpPr>
        <p:sp>
          <p:nvSpPr>
            <p:cNvPr id="5430" name="Line 31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31" name="Line 31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32" name="Line 31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33" name="Line 31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34" name="Group 314"/>
          <p:cNvGrpSpPr>
            <a:grpSpLocks/>
          </p:cNvGrpSpPr>
          <p:nvPr/>
        </p:nvGrpSpPr>
        <p:grpSpPr bwMode="auto">
          <a:xfrm>
            <a:off x="3849689" y="6181725"/>
            <a:ext cx="155575" cy="88900"/>
            <a:chOff x="6584" y="12872"/>
            <a:chExt cx="296" cy="224"/>
          </a:xfrm>
        </p:grpSpPr>
        <p:sp>
          <p:nvSpPr>
            <p:cNvPr id="5435" name="Line 31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36" name="Line 31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37" name="Line 31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38" name="Line 31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39" name="Group 319"/>
          <p:cNvGrpSpPr>
            <a:grpSpLocks/>
          </p:cNvGrpSpPr>
          <p:nvPr/>
        </p:nvGrpSpPr>
        <p:grpSpPr bwMode="auto">
          <a:xfrm>
            <a:off x="3711576" y="6346825"/>
            <a:ext cx="155575" cy="88900"/>
            <a:chOff x="6584" y="12872"/>
            <a:chExt cx="296" cy="224"/>
          </a:xfrm>
        </p:grpSpPr>
        <p:sp>
          <p:nvSpPr>
            <p:cNvPr id="5440" name="Line 32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41" name="Line 32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42" name="Line 32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43" name="Line 32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44" name="Group 324"/>
          <p:cNvGrpSpPr>
            <a:grpSpLocks/>
          </p:cNvGrpSpPr>
          <p:nvPr/>
        </p:nvGrpSpPr>
        <p:grpSpPr bwMode="auto">
          <a:xfrm>
            <a:off x="3579814" y="6515100"/>
            <a:ext cx="155575" cy="88900"/>
            <a:chOff x="6584" y="12872"/>
            <a:chExt cx="296" cy="224"/>
          </a:xfrm>
        </p:grpSpPr>
        <p:sp>
          <p:nvSpPr>
            <p:cNvPr id="5445" name="Line 32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46" name="Line 32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47" name="Line 32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48" name="Line 32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49" name="Group 329"/>
          <p:cNvGrpSpPr>
            <a:grpSpLocks/>
          </p:cNvGrpSpPr>
          <p:nvPr/>
        </p:nvGrpSpPr>
        <p:grpSpPr bwMode="auto">
          <a:xfrm>
            <a:off x="3689350" y="6724650"/>
            <a:ext cx="153988" cy="88900"/>
            <a:chOff x="6584" y="12872"/>
            <a:chExt cx="296" cy="224"/>
          </a:xfrm>
        </p:grpSpPr>
        <p:sp>
          <p:nvSpPr>
            <p:cNvPr id="5450" name="Line 33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1" name="Line 33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2" name="Line 33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3" name="Line 33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54" name="Group 334"/>
          <p:cNvGrpSpPr>
            <a:grpSpLocks/>
          </p:cNvGrpSpPr>
          <p:nvPr/>
        </p:nvGrpSpPr>
        <p:grpSpPr bwMode="auto">
          <a:xfrm>
            <a:off x="3800476" y="6596063"/>
            <a:ext cx="155575" cy="88900"/>
            <a:chOff x="6584" y="12872"/>
            <a:chExt cx="296" cy="224"/>
          </a:xfrm>
        </p:grpSpPr>
        <p:sp>
          <p:nvSpPr>
            <p:cNvPr id="5455" name="Line 33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6" name="Line 33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7" name="Line 33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8" name="Line 33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59" name="Group 339"/>
          <p:cNvGrpSpPr>
            <a:grpSpLocks/>
          </p:cNvGrpSpPr>
          <p:nvPr/>
        </p:nvGrpSpPr>
        <p:grpSpPr bwMode="auto">
          <a:xfrm>
            <a:off x="3913189" y="6470650"/>
            <a:ext cx="155575" cy="88900"/>
            <a:chOff x="6584" y="12872"/>
            <a:chExt cx="296" cy="224"/>
          </a:xfrm>
        </p:grpSpPr>
        <p:sp>
          <p:nvSpPr>
            <p:cNvPr id="5460" name="Line 34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1" name="Line 34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2" name="Line 34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3" name="Line 34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64" name="Group 344"/>
          <p:cNvGrpSpPr>
            <a:grpSpLocks/>
          </p:cNvGrpSpPr>
          <p:nvPr/>
        </p:nvGrpSpPr>
        <p:grpSpPr bwMode="auto">
          <a:xfrm>
            <a:off x="4046539" y="6340475"/>
            <a:ext cx="153987" cy="88900"/>
            <a:chOff x="6584" y="12872"/>
            <a:chExt cx="296" cy="224"/>
          </a:xfrm>
        </p:grpSpPr>
        <p:sp>
          <p:nvSpPr>
            <p:cNvPr id="5465" name="Line 34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6" name="Line 34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7" name="Line 34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8" name="Line 34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69" name="Group 349"/>
          <p:cNvGrpSpPr>
            <a:grpSpLocks/>
          </p:cNvGrpSpPr>
          <p:nvPr/>
        </p:nvGrpSpPr>
        <p:grpSpPr bwMode="auto">
          <a:xfrm>
            <a:off x="4273551" y="6332538"/>
            <a:ext cx="155575" cy="88900"/>
            <a:chOff x="6584" y="12872"/>
            <a:chExt cx="296" cy="224"/>
          </a:xfrm>
        </p:grpSpPr>
        <p:sp>
          <p:nvSpPr>
            <p:cNvPr id="5470" name="Line 35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1" name="Line 35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2" name="Line 35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3" name="Line 35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74" name="Group 354"/>
          <p:cNvGrpSpPr>
            <a:grpSpLocks/>
          </p:cNvGrpSpPr>
          <p:nvPr/>
        </p:nvGrpSpPr>
        <p:grpSpPr bwMode="auto">
          <a:xfrm>
            <a:off x="4525964" y="6340475"/>
            <a:ext cx="155575" cy="88900"/>
            <a:chOff x="6584" y="12872"/>
            <a:chExt cx="296" cy="224"/>
          </a:xfrm>
        </p:grpSpPr>
        <p:sp>
          <p:nvSpPr>
            <p:cNvPr id="5475" name="Line 35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6" name="Line 35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7" name="Line 35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8" name="Line 35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79" name="Group 359"/>
          <p:cNvGrpSpPr>
            <a:grpSpLocks/>
          </p:cNvGrpSpPr>
          <p:nvPr/>
        </p:nvGrpSpPr>
        <p:grpSpPr bwMode="auto">
          <a:xfrm>
            <a:off x="4778376" y="6329363"/>
            <a:ext cx="155575" cy="88900"/>
            <a:chOff x="6584" y="12872"/>
            <a:chExt cx="296" cy="224"/>
          </a:xfrm>
        </p:grpSpPr>
        <p:sp>
          <p:nvSpPr>
            <p:cNvPr id="5480" name="Line 36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1" name="Line 36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2" name="Line 36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3" name="Line 36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84" name="Group 364"/>
          <p:cNvGrpSpPr>
            <a:grpSpLocks/>
          </p:cNvGrpSpPr>
          <p:nvPr/>
        </p:nvGrpSpPr>
        <p:grpSpPr bwMode="auto">
          <a:xfrm>
            <a:off x="5068889" y="6305550"/>
            <a:ext cx="155575" cy="88900"/>
            <a:chOff x="6584" y="12872"/>
            <a:chExt cx="296" cy="224"/>
          </a:xfrm>
        </p:grpSpPr>
        <p:sp>
          <p:nvSpPr>
            <p:cNvPr id="5485" name="Line 36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6" name="Line 36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7" name="Line 36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8" name="Line 36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89" name="Group 369"/>
          <p:cNvGrpSpPr>
            <a:grpSpLocks/>
          </p:cNvGrpSpPr>
          <p:nvPr/>
        </p:nvGrpSpPr>
        <p:grpSpPr bwMode="auto">
          <a:xfrm>
            <a:off x="5224464" y="6118225"/>
            <a:ext cx="155575" cy="88900"/>
            <a:chOff x="6584" y="12872"/>
            <a:chExt cx="296" cy="224"/>
          </a:xfrm>
        </p:grpSpPr>
        <p:sp>
          <p:nvSpPr>
            <p:cNvPr id="5490" name="Line 37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91" name="Line 37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92" name="Line 37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93" name="Line 37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94" name="Group 374"/>
          <p:cNvGrpSpPr>
            <a:grpSpLocks/>
          </p:cNvGrpSpPr>
          <p:nvPr/>
        </p:nvGrpSpPr>
        <p:grpSpPr bwMode="auto">
          <a:xfrm>
            <a:off x="4130676" y="6140450"/>
            <a:ext cx="155575" cy="88900"/>
            <a:chOff x="6584" y="12872"/>
            <a:chExt cx="296" cy="224"/>
          </a:xfrm>
        </p:grpSpPr>
        <p:sp>
          <p:nvSpPr>
            <p:cNvPr id="5495" name="Line 37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96" name="Line 37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97" name="Line 37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98" name="Line 37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99" name="Group 379"/>
          <p:cNvGrpSpPr>
            <a:grpSpLocks/>
          </p:cNvGrpSpPr>
          <p:nvPr/>
        </p:nvGrpSpPr>
        <p:grpSpPr bwMode="auto">
          <a:xfrm>
            <a:off x="4043364" y="4321175"/>
            <a:ext cx="155575" cy="88900"/>
            <a:chOff x="6584" y="12872"/>
            <a:chExt cx="296" cy="224"/>
          </a:xfrm>
        </p:grpSpPr>
        <p:sp>
          <p:nvSpPr>
            <p:cNvPr id="5500" name="Line 38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1" name="Line 38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2" name="Line 38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3" name="Line 38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04" name="Group 384"/>
          <p:cNvGrpSpPr>
            <a:grpSpLocks/>
          </p:cNvGrpSpPr>
          <p:nvPr/>
        </p:nvGrpSpPr>
        <p:grpSpPr bwMode="auto">
          <a:xfrm>
            <a:off x="4037014" y="4508500"/>
            <a:ext cx="155575" cy="88900"/>
            <a:chOff x="6584" y="12872"/>
            <a:chExt cx="296" cy="224"/>
          </a:xfrm>
        </p:grpSpPr>
        <p:sp>
          <p:nvSpPr>
            <p:cNvPr id="5505" name="Line 38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6" name="Line 38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7" name="Line 38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8" name="Line 38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09" name="Group 389"/>
          <p:cNvGrpSpPr>
            <a:grpSpLocks/>
          </p:cNvGrpSpPr>
          <p:nvPr/>
        </p:nvGrpSpPr>
        <p:grpSpPr bwMode="auto">
          <a:xfrm>
            <a:off x="4033839" y="4684713"/>
            <a:ext cx="155575" cy="88900"/>
            <a:chOff x="6584" y="12872"/>
            <a:chExt cx="296" cy="224"/>
          </a:xfrm>
        </p:grpSpPr>
        <p:sp>
          <p:nvSpPr>
            <p:cNvPr id="5510" name="Line 39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1" name="Line 39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2" name="Line 39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3" name="Line 39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14" name="Group 394"/>
          <p:cNvGrpSpPr>
            <a:grpSpLocks/>
          </p:cNvGrpSpPr>
          <p:nvPr/>
        </p:nvGrpSpPr>
        <p:grpSpPr bwMode="auto">
          <a:xfrm>
            <a:off x="4013201" y="4838700"/>
            <a:ext cx="155575" cy="88900"/>
            <a:chOff x="6584" y="12872"/>
            <a:chExt cx="296" cy="224"/>
          </a:xfrm>
        </p:grpSpPr>
        <p:sp>
          <p:nvSpPr>
            <p:cNvPr id="5515" name="Line 39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6" name="Line 39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7" name="Line 39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8" name="Line 39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19" name="Group 399"/>
          <p:cNvGrpSpPr>
            <a:grpSpLocks/>
          </p:cNvGrpSpPr>
          <p:nvPr/>
        </p:nvGrpSpPr>
        <p:grpSpPr bwMode="auto">
          <a:xfrm>
            <a:off x="4318001" y="4383088"/>
            <a:ext cx="155575" cy="88900"/>
            <a:chOff x="6584" y="12872"/>
            <a:chExt cx="296" cy="224"/>
          </a:xfrm>
        </p:grpSpPr>
        <p:sp>
          <p:nvSpPr>
            <p:cNvPr id="5520" name="Line 40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1" name="Line 40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2" name="Line 40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3" name="Line 40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24" name="Group 404"/>
          <p:cNvGrpSpPr>
            <a:grpSpLocks/>
          </p:cNvGrpSpPr>
          <p:nvPr/>
        </p:nvGrpSpPr>
        <p:grpSpPr bwMode="auto">
          <a:xfrm>
            <a:off x="4319589" y="4533900"/>
            <a:ext cx="155575" cy="88900"/>
            <a:chOff x="6584" y="12872"/>
            <a:chExt cx="296" cy="224"/>
          </a:xfrm>
        </p:grpSpPr>
        <p:sp>
          <p:nvSpPr>
            <p:cNvPr id="5525" name="Line 40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6" name="Line 40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7" name="Line 40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8" name="Line 40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29" name="Group 409"/>
          <p:cNvGrpSpPr>
            <a:grpSpLocks/>
          </p:cNvGrpSpPr>
          <p:nvPr/>
        </p:nvGrpSpPr>
        <p:grpSpPr bwMode="auto">
          <a:xfrm>
            <a:off x="4283076" y="4681538"/>
            <a:ext cx="155575" cy="88900"/>
            <a:chOff x="6584" y="12872"/>
            <a:chExt cx="296" cy="224"/>
          </a:xfrm>
        </p:grpSpPr>
        <p:sp>
          <p:nvSpPr>
            <p:cNvPr id="5530" name="Line 41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1" name="Line 41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2" name="Line 41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3" name="Line 41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34" name="Group 414"/>
          <p:cNvGrpSpPr>
            <a:grpSpLocks/>
          </p:cNvGrpSpPr>
          <p:nvPr/>
        </p:nvGrpSpPr>
        <p:grpSpPr bwMode="auto">
          <a:xfrm>
            <a:off x="4305301" y="4818063"/>
            <a:ext cx="155575" cy="88900"/>
            <a:chOff x="6584" y="12872"/>
            <a:chExt cx="296" cy="224"/>
          </a:xfrm>
        </p:grpSpPr>
        <p:sp>
          <p:nvSpPr>
            <p:cNvPr id="5535" name="Line 41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6" name="Line 41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7" name="Line 41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8" name="Line 41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39" name="Group 419"/>
          <p:cNvGrpSpPr>
            <a:grpSpLocks/>
          </p:cNvGrpSpPr>
          <p:nvPr/>
        </p:nvGrpSpPr>
        <p:grpSpPr bwMode="auto">
          <a:xfrm>
            <a:off x="4010026" y="5011738"/>
            <a:ext cx="155575" cy="88900"/>
            <a:chOff x="6584" y="12872"/>
            <a:chExt cx="296" cy="224"/>
          </a:xfrm>
        </p:grpSpPr>
        <p:sp>
          <p:nvSpPr>
            <p:cNvPr id="5540" name="Line 42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41" name="Line 42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42" name="Line 42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43" name="Line 42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44" name="Group 424"/>
          <p:cNvGrpSpPr>
            <a:grpSpLocks/>
          </p:cNvGrpSpPr>
          <p:nvPr/>
        </p:nvGrpSpPr>
        <p:grpSpPr bwMode="auto">
          <a:xfrm>
            <a:off x="4305301" y="4978400"/>
            <a:ext cx="155575" cy="88900"/>
            <a:chOff x="6584" y="12872"/>
            <a:chExt cx="296" cy="224"/>
          </a:xfrm>
        </p:grpSpPr>
        <p:sp>
          <p:nvSpPr>
            <p:cNvPr id="5545" name="Line 42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46" name="Line 42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47" name="Line 42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48" name="Line 42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49" name="Group 429"/>
          <p:cNvGrpSpPr>
            <a:grpSpLocks/>
          </p:cNvGrpSpPr>
          <p:nvPr/>
        </p:nvGrpSpPr>
        <p:grpSpPr bwMode="auto">
          <a:xfrm>
            <a:off x="3995739" y="5154613"/>
            <a:ext cx="155575" cy="88900"/>
            <a:chOff x="6584" y="12872"/>
            <a:chExt cx="296" cy="224"/>
          </a:xfrm>
        </p:grpSpPr>
        <p:sp>
          <p:nvSpPr>
            <p:cNvPr id="5550" name="Line 43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51" name="Line 43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52" name="Line 43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53" name="Line 43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54" name="Group 434"/>
          <p:cNvGrpSpPr>
            <a:grpSpLocks/>
          </p:cNvGrpSpPr>
          <p:nvPr/>
        </p:nvGrpSpPr>
        <p:grpSpPr bwMode="auto">
          <a:xfrm>
            <a:off x="4276726" y="5137150"/>
            <a:ext cx="155575" cy="88900"/>
            <a:chOff x="6584" y="12872"/>
            <a:chExt cx="296" cy="224"/>
          </a:xfrm>
        </p:grpSpPr>
        <p:sp>
          <p:nvSpPr>
            <p:cNvPr id="5555" name="Line 43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56" name="Line 43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57" name="Line 43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58" name="Line 43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59" name="Group 439"/>
          <p:cNvGrpSpPr>
            <a:grpSpLocks/>
          </p:cNvGrpSpPr>
          <p:nvPr/>
        </p:nvGrpSpPr>
        <p:grpSpPr bwMode="auto">
          <a:xfrm>
            <a:off x="3986214" y="5307013"/>
            <a:ext cx="155575" cy="88900"/>
            <a:chOff x="6584" y="12872"/>
            <a:chExt cx="296" cy="224"/>
          </a:xfrm>
        </p:grpSpPr>
        <p:sp>
          <p:nvSpPr>
            <p:cNvPr id="5560" name="Line 44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61" name="Line 44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62" name="Line 44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63" name="Line 44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64" name="Group 444"/>
          <p:cNvGrpSpPr>
            <a:grpSpLocks/>
          </p:cNvGrpSpPr>
          <p:nvPr/>
        </p:nvGrpSpPr>
        <p:grpSpPr bwMode="auto">
          <a:xfrm>
            <a:off x="4252914" y="5294313"/>
            <a:ext cx="155575" cy="88900"/>
            <a:chOff x="6584" y="12872"/>
            <a:chExt cx="296" cy="224"/>
          </a:xfrm>
        </p:grpSpPr>
        <p:sp>
          <p:nvSpPr>
            <p:cNvPr id="5565" name="Line 44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66" name="Line 44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67" name="Line 44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68" name="Line 44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69" name="Group 449"/>
          <p:cNvGrpSpPr>
            <a:grpSpLocks/>
          </p:cNvGrpSpPr>
          <p:nvPr/>
        </p:nvGrpSpPr>
        <p:grpSpPr bwMode="auto">
          <a:xfrm>
            <a:off x="3971926" y="5473700"/>
            <a:ext cx="155575" cy="88900"/>
            <a:chOff x="6584" y="12872"/>
            <a:chExt cx="296" cy="224"/>
          </a:xfrm>
        </p:grpSpPr>
        <p:sp>
          <p:nvSpPr>
            <p:cNvPr id="5570" name="Line 45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71" name="Line 45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72" name="Line 45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73" name="Line 45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74" name="Group 454"/>
          <p:cNvGrpSpPr>
            <a:grpSpLocks/>
          </p:cNvGrpSpPr>
          <p:nvPr/>
        </p:nvGrpSpPr>
        <p:grpSpPr bwMode="auto">
          <a:xfrm>
            <a:off x="4233864" y="5461000"/>
            <a:ext cx="155575" cy="88900"/>
            <a:chOff x="6584" y="12872"/>
            <a:chExt cx="296" cy="224"/>
          </a:xfrm>
        </p:grpSpPr>
        <p:sp>
          <p:nvSpPr>
            <p:cNvPr id="5575" name="Line 45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76" name="Line 45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77" name="Line 45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78" name="Line 45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79" name="Group 459"/>
          <p:cNvGrpSpPr>
            <a:grpSpLocks/>
          </p:cNvGrpSpPr>
          <p:nvPr/>
        </p:nvGrpSpPr>
        <p:grpSpPr bwMode="auto">
          <a:xfrm>
            <a:off x="4225926" y="5630863"/>
            <a:ext cx="155575" cy="88900"/>
            <a:chOff x="6584" y="12872"/>
            <a:chExt cx="296" cy="224"/>
          </a:xfrm>
        </p:grpSpPr>
        <p:sp>
          <p:nvSpPr>
            <p:cNvPr id="5580" name="Line 46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81" name="Line 46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82" name="Line 46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83" name="Line 46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84" name="Group 464"/>
          <p:cNvGrpSpPr>
            <a:grpSpLocks/>
          </p:cNvGrpSpPr>
          <p:nvPr/>
        </p:nvGrpSpPr>
        <p:grpSpPr bwMode="auto">
          <a:xfrm>
            <a:off x="3968751" y="5653089"/>
            <a:ext cx="155575" cy="90487"/>
            <a:chOff x="6584" y="12872"/>
            <a:chExt cx="296" cy="224"/>
          </a:xfrm>
        </p:grpSpPr>
        <p:sp>
          <p:nvSpPr>
            <p:cNvPr id="5585" name="Line 46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86" name="Line 46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87" name="Line 46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88" name="Line 46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89" name="Group 469"/>
          <p:cNvGrpSpPr>
            <a:grpSpLocks/>
          </p:cNvGrpSpPr>
          <p:nvPr/>
        </p:nvGrpSpPr>
        <p:grpSpPr bwMode="auto">
          <a:xfrm>
            <a:off x="4221164" y="5794375"/>
            <a:ext cx="155575" cy="88900"/>
            <a:chOff x="6584" y="12872"/>
            <a:chExt cx="296" cy="224"/>
          </a:xfrm>
        </p:grpSpPr>
        <p:sp>
          <p:nvSpPr>
            <p:cNvPr id="5590" name="Line 47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91" name="Line 47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92" name="Line 47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93" name="Line 47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94" name="Group 474"/>
          <p:cNvGrpSpPr>
            <a:grpSpLocks/>
          </p:cNvGrpSpPr>
          <p:nvPr/>
        </p:nvGrpSpPr>
        <p:grpSpPr bwMode="auto">
          <a:xfrm>
            <a:off x="4346576" y="3608388"/>
            <a:ext cx="155575" cy="88900"/>
            <a:chOff x="6584" y="12872"/>
            <a:chExt cx="296" cy="224"/>
          </a:xfrm>
        </p:grpSpPr>
        <p:sp>
          <p:nvSpPr>
            <p:cNvPr id="5595" name="Line 47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96" name="Line 47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97" name="Line 47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98" name="Line 47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599" name="Group 479"/>
          <p:cNvGrpSpPr>
            <a:grpSpLocks/>
          </p:cNvGrpSpPr>
          <p:nvPr/>
        </p:nvGrpSpPr>
        <p:grpSpPr bwMode="auto">
          <a:xfrm>
            <a:off x="4056064" y="3679825"/>
            <a:ext cx="155575" cy="88900"/>
            <a:chOff x="6584" y="12872"/>
            <a:chExt cx="296" cy="224"/>
          </a:xfrm>
        </p:grpSpPr>
        <p:sp>
          <p:nvSpPr>
            <p:cNvPr id="5600" name="Line 48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01" name="Line 48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02" name="Line 48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03" name="Line 48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04" name="Group 484"/>
          <p:cNvGrpSpPr>
            <a:grpSpLocks/>
          </p:cNvGrpSpPr>
          <p:nvPr/>
        </p:nvGrpSpPr>
        <p:grpSpPr bwMode="auto">
          <a:xfrm>
            <a:off x="4370389" y="3765550"/>
            <a:ext cx="155575" cy="88900"/>
            <a:chOff x="6584" y="12872"/>
            <a:chExt cx="296" cy="224"/>
          </a:xfrm>
        </p:grpSpPr>
        <p:sp>
          <p:nvSpPr>
            <p:cNvPr id="5605" name="Line 48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06" name="Line 48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07" name="Line 48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08" name="Line 48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09" name="Group 489"/>
          <p:cNvGrpSpPr>
            <a:grpSpLocks/>
          </p:cNvGrpSpPr>
          <p:nvPr/>
        </p:nvGrpSpPr>
        <p:grpSpPr bwMode="auto">
          <a:xfrm>
            <a:off x="4065589" y="3846513"/>
            <a:ext cx="155575" cy="88900"/>
            <a:chOff x="6584" y="12872"/>
            <a:chExt cx="296" cy="224"/>
          </a:xfrm>
        </p:grpSpPr>
        <p:sp>
          <p:nvSpPr>
            <p:cNvPr id="5610" name="Line 49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11" name="Line 49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12" name="Line 49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13" name="Line 49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14" name="Group 494"/>
          <p:cNvGrpSpPr>
            <a:grpSpLocks/>
          </p:cNvGrpSpPr>
          <p:nvPr/>
        </p:nvGrpSpPr>
        <p:grpSpPr bwMode="auto">
          <a:xfrm>
            <a:off x="4360864" y="3921125"/>
            <a:ext cx="155575" cy="88900"/>
            <a:chOff x="6584" y="12872"/>
            <a:chExt cx="296" cy="224"/>
          </a:xfrm>
        </p:grpSpPr>
        <p:sp>
          <p:nvSpPr>
            <p:cNvPr id="5615" name="Line 49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16" name="Line 49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17" name="Line 49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18" name="Line 49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19" name="Group 499"/>
          <p:cNvGrpSpPr>
            <a:grpSpLocks/>
          </p:cNvGrpSpPr>
          <p:nvPr/>
        </p:nvGrpSpPr>
        <p:grpSpPr bwMode="auto">
          <a:xfrm>
            <a:off x="4079876" y="3998914"/>
            <a:ext cx="155575" cy="90487"/>
            <a:chOff x="6584" y="12872"/>
            <a:chExt cx="296" cy="224"/>
          </a:xfrm>
        </p:grpSpPr>
        <p:sp>
          <p:nvSpPr>
            <p:cNvPr id="5620" name="Line 50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21" name="Line 50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22" name="Line 50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23" name="Line 50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24" name="Group 504"/>
          <p:cNvGrpSpPr>
            <a:grpSpLocks/>
          </p:cNvGrpSpPr>
          <p:nvPr/>
        </p:nvGrpSpPr>
        <p:grpSpPr bwMode="auto">
          <a:xfrm>
            <a:off x="4356101" y="4067175"/>
            <a:ext cx="155575" cy="88900"/>
            <a:chOff x="6584" y="12872"/>
            <a:chExt cx="296" cy="224"/>
          </a:xfrm>
        </p:grpSpPr>
        <p:sp>
          <p:nvSpPr>
            <p:cNvPr id="5625" name="Line 50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26" name="Line 50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27" name="Line 50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28" name="Line 50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29" name="Group 509"/>
          <p:cNvGrpSpPr>
            <a:grpSpLocks/>
          </p:cNvGrpSpPr>
          <p:nvPr/>
        </p:nvGrpSpPr>
        <p:grpSpPr bwMode="auto">
          <a:xfrm>
            <a:off x="4352926" y="4217988"/>
            <a:ext cx="155575" cy="88900"/>
            <a:chOff x="6584" y="12872"/>
            <a:chExt cx="296" cy="224"/>
          </a:xfrm>
        </p:grpSpPr>
        <p:sp>
          <p:nvSpPr>
            <p:cNvPr id="5630" name="Line 51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31" name="Line 51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32" name="Line 51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33" name="Line 51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34" name="Group 514"/>
          <p:cNvGrpSpPr>
            <a:grpSpLocks/>
          </p:cNvGrpSpPr>
          <p:nvPr/>
        </p:nvGrpSpPr>
        <p:grpSpPr bwMode="auto">
          <a:xfrm>
            <a:off x="4062414" y="4160839"/>
            <a:ext cx="155575" cy="90487"/>
            <a:chOff x="6584" y="12872"/>
            <a:chExt cx="296" cy="224"/>
          </a:xfrm>
        </p:grpSpPr>
        <p:sp>
          <p:nvSpPr>
            <p:cNvPr id="5635" name="Line 51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36" name="Line 51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37" name="Line 51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38" name="Line 51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39" name="Group 519"/>
          <p:cNvGrpSpPr>
            <a:grpSpLocks/>
          </p:cNvGrpSpPr>
          <p:nvPr/>
        </p:nvGrpSpPr>
        <p:grpSpPr bwMode="auto">
          <a:xfrm>
            <a:off x="4973639" y="6156325"/>
            <a:ext cx="153987" cy="88900"/>
            <a:chOff x="6584" y="12872"/>
            <a:chExt cx="296" cy="224"/>
          </a:xfrm>
        </p:grpSpPr>
        <p:sp>
          <p:nvSpPr>
            <p:cNvPr id="5640" name="Line 52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41" name="Line 52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42" name="Line 52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43" name="Line 52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44" name="Group 524"/>
          <p:cNvGrpSpPr>
            <a:grpSpLocks/>
          </p:cNvGrpSpPr>
          <p:nvPr/>
        </p:nvGrpSpPr>
        <p:grpSpPr bwMode="auto">
          <a:xfrm>
            <a:off x="4648201" y="6149975"/>
            <a:ext cx="155575" cy="88900"/>
            <a:chOff x="6584" y="12872"/>
            <a:chExt cx="296" cy="224"/>
          </a:xfrm>
        </p:grpSpPr>
        <p:sp>
          <p:nvSpPr>
            <p:cNvPr id="5645" name="Line 52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46" name="Line 52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47" name="Line 52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48" name="Line 52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49" name="Group 529"/>
          <p:cNvGrpSpPr>
            <a:grpSpLocks/>
          </p:cNvGrpSpPr>
          <p:nvPr/>
        </p:nvGrpSpPr>
        <p:grpSpPr bwMode="auto">
          <a:xfrm>
            <a:off x="4406900" y="6137275"/>
            <a:ext cx="153988" cy="88900"/>
            <a:chOff x="6584" y="12872"/>
            <a:chExt cx="296" cy="224"/>
          </a:xfrm>
        </p:grpSpPr>
        <p:sp>
          <p:nvSpPr>
            <p:cNvPr id="5650" name="Line 53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51" name="Line 53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52" name="Line 53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53" name="Line 53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54" name="Group 534"/>
          <p:cNvGrpSpPr>
            <a:grpSpLocks/>
          </p:cNvGrpSpPr>
          <p:nvPr/>
        </p:nvGrpSpPr>
        <p:grpSpPr bwMode="auto">
          <a:xfrm>
            <a:off x="4324351" y="3468688"/>
            <a:ext cx="155575" cy="88900"/>
            <a:chOff x="6584" y="12872"/>
            <a:chExt cx="296" cy="224"/>
          </a:xfrm>
        </p:grpSpPr>
        <p:sp>
          <p:nvSpPr>
            <p:cNvPr id="5655" name="Line 53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56" name="Line 53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57" name="Line 53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58" name="Line 53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59" name="Group 539"/>
          <p:cNvGrpSpPr>
            <a:grpSpLocks/>
          </p:cNvGrpSpPr>
          <p:nvPr/>
        </p:nvGrpSpPr>
        <p:grpSpPr bwMode="auto">
          <a:xfrm>
            <a:off x="4052889" y="3509963"/>
            <a:ext cx="155575" cy="88900"/>
            <a:chOff x="6584" y="12872"/>
            <a:chExt cx="296" cy="224"/>
          </a:xfrm>
        </p:grpSpPr>
        <p:sp>
          <p:nvSpPr>
            <p:cNvPr id="5660" name="Line 54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61" name="Line 54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62" name="Line 54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63" name="Line 54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64" name="Group 544"/>
          <p:cNvGrpSpPr>
            <a:grpSpLocks/>
          </p:cNvGrpSpPr>
          <p:nvPr/>
        </p:nvGrpSpPr>
        <p:grpSpPr bwMode="auto">
          <a:xfrm>
            <a:off x="7081839" y="3225800"/>
            <a:ext cx="155575" cy="88900"/>
            <a:chOff x="6584" y="12872"/>
            <a:chExt cx="296" cy="224"/>
          </a:xfrm>
        </p:grpSpPr>
        <p:sp>
          <p:nvSpPr>
            <p:cNvPr id="5665" name="Line 54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66" name="Line 54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67" name="Line 54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68" name="Line 54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69" name="Group 549"/>
          <p:cNvGrpSpPr>
            <a:grpSpLocks/>
          </p:cNvGrpSpPr>
          <p:nvPr/>
        </p:nvGrpSpPr>
        <p:grpSpPr bwMode="auto">
          <a:xfrm>
            <a:off x="7731126" y="2790825"/>
            <a:ext cx="155575" cy="88900"/>
            <a:chOff x="6584" y="12872"/>
            <a:chExt cx="296" cy="224"/>
          </a:xfrm>
        </p:grpSpPr>
        <p:sp>
          <p:nvSpPr>
            <p:cNvPr id="5670" name="Line 55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71" name="Line 55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72" name="Line 55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73" name="Line 55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74" name="Group 554"/>
          <p:cNvGrpSpPr>
            <a:grpSpLocks/>
          </p:cNvGrpSpPr>
          <p:nvPr/>
        </p:nvGrpSpPr>
        <p:grpSpPr bwMode="auto">
          <a:xfrm>
            <a:off x="7580314" y="2901950"/>
            <a:ext cx="155575" cy="88900"/>
            <a:chOff x="6584" y="12872"/>
            <a:chExt cx="296" cy="224"/>
          </a:xfrm>
        </p:grpSpPr>
        <p:sp>
          <p:nvSpPr>
            <p:cNvPr id="5675" name="Line 55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76" name="Line 55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77" name="Line 55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78" name="Line 55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79" name="Group 559"/>
          <p:cNvGrpSpPr>
            <a:grpSpLocks/>
          </p:cNvGrpSpPr>
          <p:nvPr/>
        </p:nvGrpSpPr>
        <p:grpSpPr bwMode="auto">
          <a:xfrm>
            <a:off x="7391401" y="3005138"/>
            <a:ext cx="155575" cy="88900"/>
            <a:chOff x="6584" y="12872"/>
            <a:chExt cx="296" cy="224"/>
          </a:xfrm>
        </p:grpSpPr>
        <p:sp>
          <p:nvSpPr>
            <p:cNvPr id="5680" name="Line 56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81" name="Line 56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82" name="Line 56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83" name="Line 56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84" name="Group 564"/>
          <p:cNvGrpSpPr>
            <a:grpSpLocks/>
          </p:cNvGrpSpPr>
          <p:nvPr/>
        </p:nvGrpSpPr>
        <p:grpSpPr bwMode="auto">
          <a:xfrm>
            <a:off x="7224714" y="3113088"/>
            <a:ext cx="155575" cy="88900"/>
            <a:chOff x="6584" y="12872"/>
            <a:chExt cx="296" cy="224"/>
          </a:xfrm>
        </p:grpSpPr>
        <p:sp>
          <p:nvSpPr>
            <p:cNvPr id="5685" name="Line 56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86" name="Line 56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87" name="Line 56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88" name="Line 56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89" name="Group 569"/>
          <p:cNvGrpSpPr>
            <a:grpSpLocks/>
          </p:cNvGrpSpPr>
          <p:nvPr/>
        </p:nvGrpSpPr>
        <p:grpSpPr bwMode="auto">
          <a:xfrm>
            <a:off x="8105776" y="2436814"/>
            <a:ext cx="155575" cy="90487"/>
            <a:chOff x="6584" y="12872"/>
            <a:chExt cx="296" cy="224"/>
          </a:xfrm>
        </p:grpSpPr>
        <p:sp>
          <p:nvSpPr>
            <p:cNvPr id="5690" name="Line 57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91" name="Line 57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92" name="Line 57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93" name="Line 57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94" name="Group 574"/>
          <p:cNvGrpSpPr>
            <a:grpSpLocks/>
          </p:cNvGrpSpPr>
          <p:nvPr/>
        </p:nvGrpSpPr>
        <p:grpSpPr bwMode="auto">
          <a:xfrm>
            <a:off x="8175626" y="2598739"/>
            <a:ext cx="155575" cy="90487"/>
            <a:chOff x="6584" y="12872"/>
            <a:chExt cx="296" cy="224"/>
          </a:xfrm>
        </p:grpSpPr>
        <p:sp>
          <p:nvSpPr>
            <p:cNvPr id="5695" name="Line 57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96" name="Line 57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97" name="Line 57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698" name="Line 57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699" name="Group 579"/>
          <p:cNvGrpSpPr>
            <a:grpSpLocks/>
          </p:cNvGrpSpPr>
          <p:nvPr/>
        </p:nvGrpSpPr>
        <p:grpSpPr bwMode="auto">
          <a:xfrm>
            <a:off x="7918451" y="2684463"/>
            <a:ext cx="155575" cy="88900"/>
            <a:chOff x="6584" y="12872"/>
            <a:chExt cx="296" cy="224"/>
          </a:xfrm>
        </p:grpSpPr>
        <p:sp>
          <p:nvSpPr>
            <p:cNvPr id="5700" name="Line 58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01" name="Line 58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02" name="Line 58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03" name="Line 58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04" name="Group 584"/>
          <p:cNvGrpSpPr>
            <a:grpSpLocks/>
          </p:cNvGrpSpPr>
          <p:nvPr/>
        </p:nvGrpSpPr>
        <p:grpSpPr bwMode="auto">
          <a:xfrm>
            <a:off x="7196139" y="3406775"/>
            <a:ext cx="155575" cy="88900"/>
            <a:chOff x="6584" y="12872"/>
            <a:chExt cx="296" cy="224"/>
          </a:xfrm>
        </p:grpSpPr>
        <p:sp>
          <p:nvSpPr>
            <p:cNvPr id="5705" name="Line 58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06" name="Line 58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07" name="Line 58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08" name="Line 58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09" name="Group 589"/>
          <p:cNvGrpSpPr>
            <a:grpSpLocks/>
          </p:cNvGrpSpPr>
          <p:nvPr/>
        </p:nvGrpSpPr>
        <p:grpSpPr bwMode="auto">
          <a:xfrm>
            <a:off x="8461376" y="2746375"/>
            <a:ext cx="155575" cy="88900"/>
            <a:chOff x="6584" y="12872"/>
            <a:chExt cx="296" cy="224"/>
          </a:xfrm>
        </p:grpSpPr>
        <p:sp>
          <p:nvSpPr>
            <p:cNvPr id="5710" name="Line 59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11" name="Line 59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12" name="Line 59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13" name="Line 59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14" name="Group 594"/>
          <p:cNvGrpSpPr>
            <a:grpSpLocks/>
          </p:cNvGrpSpPr>
          <p:nvPr/>
        </p:nvGrpSpPr>
        <p:grpSpPr bwMode="auto">
          <a:xfrm>
            <a:off x="8266114" y="2773363"/>
            <a:ext cx="155575" cy="88900"/>
            <a:chOff x="6584" y="12872"/>
            <a:chExt cx="296" cy="224"/>
          </a:xfrm>
        </p:grpSpPr>
        <p:sp>
          <p:nvSpPr>
            <p:cNvPr id="5715" name="Line 59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16" name="Line 59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17" name="Line 59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18" name="Line 59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19" name="Group 599"/>
          <p:cNvGrpSpPr>
            <a:grpSpLocks/>
          </p:cNvGrpSpPr>
          <p:nvPr/>
        </p:nvGrpSpPr>
        <p:grpSpPr bwMode="auto">
          <a:xfrm>
            <a:off x="8067676" y="2836864"/>
            <a:ext cx="155575" cy="90487"/>
            <a:chOff x="6584" y="12872"/>
            <a:chExt cx="296" cy="224"/>
          </a:xfrm>
        </p:grpSpPr>
        <p:sp>
          <p:nvSpPr>
            <p:cNvPr id="5720" name="Line 60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21" name="Line 60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22" name="Line 60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23" name="Line 60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24" name="Group 604"/>
          <p:cNvGrpSpPr>
            <a:grpSpLocks/>
          </p:cNvGrpSpPr>
          <p:nvPr/>
        </p:nvGrpSpPr>
        <p:grpSpPr bwMode="auto">
          <a:xfrm>
            <a:off x="7893051" y="2155825"/>
            <a:ext cx="155575" cy="88900"/>
            <a:chOff x="6584" y="12872"/>
            <a:chExt cx="296" cy="224"/>
          </a:xfrm>
        </p:grpSpPr>
        <p:sp>
          <p:nvSpPr>
            <p:cNvPr id="5725" name="Line 60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26" name="Line 60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27" name="Line 60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28" name="Line 60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29" name="Group 609"/>
          <p:cNvGrpSpPr>
            <a:grpSpLocks/>
          </p:cNvGrpSpPr>
          <p:nvPr/>
        </p:nvGrpSpPr>
        <p:grpSpPr bwMode="auto">
          <a:xfrm>
            <a:off x="7977189" y="2292350"/>
            <a:ext cx="153987" cy="88900"/>
            <a:chOff x="6584" y="12872"/>
            <a:chExt cx="296" cy="224"/>
          </a:xfrm>
        </p:grpSpPr>
        <p:sp>
          <p:nvSpPr>
            <p:cNvPr id="5730" name="Line 61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31" name="Line 61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32" name="Line 61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33" name="Line 61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34" name="Group 614"/>
          <p:cNvGrpSpPr>
            <a:grpSpLocks/>
          </p:cNvGrpSpPr>
          <p:nvPr/>
        </p:nvGrpSpPr>
        <p:grpSpPr bwMode="auto">
          <a:xfrm>
            <a:off x="7562851" y="1779588"/>
            <a:ext cx="155575" cy="88900"/>
            <a:chOff x="6584" y="12872"/>
            <a:chExt cx="296" cy="224"/>
          </a:xfrm>
        </p:grpSpPr>
        <p:sp>
          <p:nvSpPr>
            <p:cNvPr id="5735" name="Line 61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36" name="Line 61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37" name="Line 61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38" name="Line 61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39" name="Group 619"/>
          <p:cNvGrpSpPr>
            <a:grpSpLocks/>
          </p:cNvGrpSpPr>
          <p:nvPr/>
        </p:nvGrpSpPr>
        <p:grpSpPr bwMode="auto">
          <a:xfrm>
            <a:off x="7685089" y="1908175"/>
            <a:ext cx="155575" cy="88900"/>
            <a:chOff x="6584" y="12872"/>
            <a:chExt cx="296" cy="224"/>
          </a:xfrm>
        </p:grpSpPr>
        <p:sp>
          <p:nvSpPr>
            <p:cNvPr id="5740" name="Line 62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41" name="Line 62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42" name="Line 62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43" name="Line 62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44" name="Group 624"/>
          <p:cNvGrpSpPr>
            <a:grpSpLocks/>
          </p:cNvGrpSpPr>
          <p:nvPr/>
        </p:nvGrpSpPr>
        <p:grpSpPr bwMode="auto">
          <a:xfrm>
            <a:off x="7818439" y="2019300"/>
            <a:ext cx="155575" cy="88900"/>
            <a:chOff x="6584" y="12872"/>
            <a:chExt cx="296" cy="224"/>
          </a:xfrm>
        </p:grpSpPr>
        <p:sp>
          <p:nvSpPr>
            <p:cNvPr id="5745" name="Line 62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46" name="Line 62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47" name="Line 62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48" name="Line 62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49" name="Group 629"/>
          <p:cNvGrpSpPr>
            <a:grpSpLocks/>
          </p:cNvGrpSpPr>
          <p:nvPr/>
        </p:nvGrpSpPr>
        <p:grpSpPr bwMode="auto">
          <a:xfrm>
            <a:off x="8377239" y="2370138"/>
            <a:ext cx="155575" cy="88900"/>
            <a:chOff x="6584" y="12872"/>
            <a:chExt cx="296" cy="224"/>
          </a:xfrm>
        </p:grpSpPr>
        <p:sp>
          <p:nvSpPr>
            <p:cNvPr id="5750" name="Line 63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51" name="Line 63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52" name="Line 63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53" name="Line 63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54" name="Group 634"/>
          <p:cNvGrpSpPr>
            <a:grpSpLocks/>
          </p:cNvGrpSpPr>
          <p:nvPr/>
        </p:nvGrpSpPr>
        <p:grpSpPr bwMode="auto">
          <a:xfrm>
            <a:off x="8480426" y="2509838"/>
            <a:ext cx="155575" cy="88900"/>
            <a:chOff x="6584" y="12872"/>
            <a:chExt cx="296" cy="224"/>
          </a:xfrm>
        </p:grpSpPr>
        <p:sp>
          <p:nvSpPr>
            <p:cNvPr id="5755" name="Line 63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56" name="Line 63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57" name="Line 63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58" name="Line 63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59" name="Group 639"/>
          <p:cNvGrpSpPr>
            <a:grpSpLocks/>
          </p:cNvGrpSpPr>
          <p:nvPr/>
        </p:nvGrpSpPr>
        <p:grpSpPr bwMode="auto">
          <a:xfrm>
            <a:off x="7820026" y="1733550"/>
            <a:ext cx="155575" cy="88900"/>
            <a:chOff x="6584" y="12872"/>
            <a:chExt cx="296" cy="224"/>
          </a:xfrm>
        </p:grpSpPr>
        <p:sp>
          <p:nvSpPr>
            <p:cNvPr id="5760" name="Line 64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61" name="Line 64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62" name="Line 64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63" name="Line 64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64" name="Group 644"/>
          <p:cNvGrpSpPr>
            <a:grpSpLocks/>
          </p:cNvGrpSpPr>
          <p:nvPr/>
        </p:nvGrpSpPr>
        <p:grpSpPr bwMode="auto">
          <a:xfrm>
            <a:off x="7977189" y="1847850"/>
            <a:ext cx="153987" cy="90488"/>
            <a:chOff x="6584" y="12872"/>
            <a:chExt cx="296" cy="224"/>
          </a:xfrm>
        </p:grpSpPr>
        <p:sp>
          <p:nvSpPr>
            <p:cNvPr id="5765" name="Line 64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66" name="Line 64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67" name="Line 64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68" name="Line 64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69" name="Group 649"/>
          <p:cNvGrpSpPr>
            <a:grpSpLocks/>
          </p:cNvGrpSpPr>
          <p:nvPr/>
        </p:nvGrpSpPr>
        <p:grpSpPr bwMode="auto">
          <a:xfrm>
            <a:off x="8080376" y="1970088"/>
            <a:ext cx="155575" cy="88900"/>
            <a:chOff x="6584" y="12872"/>
            <a:chExt cx="296" cy="224"/>
          </a:xfrm>
        </p:grpSpPr>
        <p:sp>
          <p:nvSpPr>
            <p:cNvPr id="5770" name="Line 65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71" name="Line 65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72" name="Line 65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73" name="Line 65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74" name="Group 654"/>
          <p:cNvGrpSpPr>
            <a:grpSpLocks/>
          </p:cNvGrpSpPr>
          <p:nvPr/>
        </p:nvGrpSpPr>
        <p:grpSpPr bwMode="auto">
          <a:xfrm>
            <a:off x="8178801" y="2117725"/>
            <a:ext cx="155575" cy="88900"/>
            <a:chOff x="6584" y="12872"/>
            <a:chExt cx="296" cy="224"/>
          </a:xfrm>
        </p:grpSpPr>
        <p:sp>
          <p:nvSpPr>
            <p:cNvPr id="5775" name="Line 65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76" name="Line 65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77" name="Line 65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78" name="Line 65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79" name="Group 659"/>
          <p:cNvGrpSpPr>
            <a:grpSpLocks/>
          </p:cNvGrpSpPr>
          <p:nvPr/>
        </p:nvGrpSpPr>
        <p:grpSpPr bwMode="auto">
          <a:xfrm>
            <a:off x="8275639" y="2246313"/>
            <a:ext cx="155575" cy="88900"/>
            <a:chOff x="6584" y="12872"/>
            <a:chExt cx="296" cy="224"/>
          </a:xfrm>
        </p:grpSpPr>
        <p:sp>
          <p:nvSpPr>
            <p:cNvPr id="5780" name="Line 66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81" name="Line 66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82" name="Line 66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83" name="Line 66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84" name="Group 664"/>
          <p:cNvGrpSpPr>
            <a:grpSpLocks/>
          </p:cNvGrpSpPr>
          <p:nvPr/>
        </p:nvGrpSpPr>
        <p:grpSpPr bwMode="auto">
          <a:xfrm>
            <a:off x="7913689" y="2932113"/>
            <a:ext cx="155575" cy="88900"/>
            <a:chOff x="6584" y="12872"/>
            <a:chExt cx="296" cy="224"/>
          </a:xfrm>
        </p:grpSpPr>
        <p:sp>
          <p:nvSpPr>
            <p:cNvPr id="5785" name="Line 66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86" name="Line 66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87" name="Line 66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88" name="Line 66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89" name="Group 669"/>
          <p:cNvGrpSpPr>
            <a:grpSpLocks/>
          </p:cNvGrpSpPr>
          <p:nvPr/>
        </p:nvGrpSpPr>
        <p:grpSpPr bwMode="auto">
          <a:xfrm>
            <a:off x="7786689" y="3060700"/>
            <a:ext cx="155575" cy="88900"/>
            <a:chOff x="6584" y="12872"/>
            <a:chExt cx="296" cy="224"/>
          </a:xfrm>
        </p:grpSpPr>
        <p:sp>
          <p:nvSpPr>
            <p:cNvPr id="5790" name="Line 67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91" name="Line 67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92" name="Line 67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93" name="Line 67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94" name="Group 674"/>
          <p:cNvGrpSpPr>
            <a:grpSpLocks/>
          </p:cNvGrpSpPr>
          <p:nvPr/>
        </p:nvGrpSpPr>
        <p:grpSpPr bwMode="auto">
          <a:xfrm>
            <a:off x="7586664" y="3140075"/>
            <a:ext cx="155575" cy="88900"/>
            <a:chOff x="6584" y="12872"/>
            <a:chExt cx="296" cy="224"/>
          </a:xfrm>
        </p:grpSpPr>
        <p:sp>
          <p:nvSpPr>
            <p:cNvPr id="5795" name="Line 675"/>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96" name="Line 676"/>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97" name="Line 677"/>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798" name="Line 678"/>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799" name="Group 679"/>
          <p:cNvGrpSpPr>
            <a:grpSpLocks/>
          </p:cNvGrpSpPr>
          <p:nvPr/>
        </p:nvGrpSpPr>
        <p:grpSpPr bwMode="auto">
          <a:xfrm>
            <a:off x="7397751" y="3271838"/>
            <a:ext cx="155575" cy="88900"/>
            <a:chOff x="6584" y="12872"/>
            <a:chExt cx="296" cy="224"/>
          </a:xfrm>
        </p:grpSpPr>
        <p:sp>
          <p:nvSpPr>
            <p:cNvPr id="5800" name="Line 680"/>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01" name="Line 681"/>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02" name="Line 682"/>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03" name="Line 683"/>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04" name="Group 684"/>
          <p:cNvGrpSpPr>
            <a:grpSpLocks/>
          </p:cNvGrpSpPr>
          <p:nvPr/>
        </p:nvGrpSpPr>
        <p:grpSpPr bwMode="auto">
          <a:xfrm>
            <a:off x="3837522" y="136529"/>
            <a:ext cx="869414" cy="688184"/>
            <a:chOff x="9050" y="15240"/>
            <a:chExt cx="1654" cy="1730"/>
          </a:xfrm>
        </p:grpSpPr>
        <p:sp>
          <p:nvSpPr>
            <p:cNvPr id="5805" name="Line 685"/>
            <p:cNvSpPr>
              <a:spLocks noChangeShapeType="1"/>
            </p:cNvSpPr>
            <p:nvPr/>
          </p:nvSpPr>
          <p:spPr bwMode="auto">
            <a:xfrm flipV="1">
              <a:off x="9324" y="15240"/>
              <a:ext cx="1380" cy="1344"/>
            </a:xfrm>
            <a:prstGeom prst="line">
              <a:avLst/>
            </a:prstGeom>
            <a:noFill/>
            <a:ln w="412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06" name="Text Box 686"/>
            <p:cNvSpPr txBox="1">
              <a:spLocks noChangeArrowheads="1"/>
            </p:cNvSpPr>
            <p:nvPr/>
          </p:nvSpPr>
          <p:spPr bwMode="auto">
            <a:xfrm rot="2635825">
              <a:off x="9050" y="16502"/>
              <a:ext cx="300"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b="1">
                  <a:solidFill>
                    <a:srgbClr val="FF9933"/>
                  </a:solidFill>
                </a:rPr>
                <a:t>N</a:t>
              </a:r>
            </a:p>
          </p:txBody>
        </p:sp>
      </p:grpSp>
      <p:sp>
        <p:nvSpPr>
          <p:cNvPr id="5807" name="Line 687"/>
          <p:cNvSpPr>
            <a:spLocks noChangeShapeType="1"/>
          </p:cNvSpPr>
          <p:nvPr/>
        </p:nvSpPr>
        <p:spPr bwMode="auto">
          <a:xfrm>
            <a:off x="6451600" y="6597650"/>
            <a:ext cx="1708150" cy="0"/>
          </a:xfrm>
          <a:prstGeom prst="line">
            <a:avLst/>
          </a:prstGeom>
          <a:noFill/>
          <a:ln w="317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08" name="Line 688"/>
          <p:cNvSpPr>
            <a:spLocks noChangeShapeType="1"/>
          </p:cNvSpPr>
          <p:nvPr/>
        </p:nvSpPr>
        <p:spPr bwMode="auto">
          <a:xfrm flipV="1">
            <a:off x="6440488" y="6553200"/>
            <a:ext cx="0" cy="88900"/>
          </a:xfrm>
          <a:prstGeom prst="line">
            <a:avLst/>
          </a:prstGeom>
          <a:no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09" name="Line 689"/>
          <p:cNvSpPr>
            <a:spLocks noChangeShapeType="1"/>
          </p:cNvSpPr>
          <p:nvPr/>
        </p:nvSpPr>
        <p:spPr bwMode="auto">
          <a:xfrm flipV="1">
            <a:off x="8167688" y="6553200"/>
            <a:ext cx="0" cy="88900"/>
          </a:xfrm>
          <a:prstGeom prst="line">
            <a:avLst/>
          </a:prstGeom>
          <a:no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10" name="Text Box 690"/>
          <p:cNvSpPr txBox="1">
            <a:spLocks noChangeArrowheads="1"/>
          </p:cNvSpPr>
          <p:nvPr/>
        </p:nvSpPr>
        <p:spPr bwMode="auto">
          <a:xfrm>
            <a:off x="6952642" y="6610351"/>
            <a:ext cx="729880" cy="18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FF9900"/>
                </a:solidFill>
              </a:rPr>
              <a:t>120 meters</a:t>
            </a:r>
          </a:p>
        </p:txBody>
      </p:sp>
      <p:grpSp>
        <p:nvGrpSpPr>
          <p:cNvPr id="5811" name="Group 691"/>
          <p:cNvGrpSpPr>
            <a:grpSpLocks/>
          </p:cNvGrpSpPr>
          <p:nvPr/>
        </p:nvGrpSpPr>
        <p:grpSpPr bwMode="auto">
          <a:xfrm>
            <a:off x="6315076" y="6284913"/>
            <a:ext cx="155575" cy="88900"/>
            <a:chOff x="6584" y="12872"/>
            <a:chExt cx="296" cy="224"/>
          </a:xfrm>
        </p:grpSpPr>
        <p:sp>
          <p:nvSpPr>
            <p:cNvPr id="5812" name="Line 692"/>
            <p:cNvSpPr>
              <a:spLocks noChangeShapeType="1"/>
            </p:cNvSpPr>
            <p:nvPr/>
          </p:nvSpPr>
          <p:spPr bwMode="auto">
            <a:xfrm>
              <a:off x="6584" y="13096"/>
              <a:ext cx="296"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13" name="Line 693"/>
            <p:cNvSpPr>
              <a:spLocks noChangeShapeType="1"/>
            </p:cNvSpPr>
            <p:nvPr/>
          </p:nvSpPr>
          <p:spPr bwMode="auto">
            <a:xfrm>
              <a:off x="6736" y="12872"/>
              <a:ext cx="0" cy="224"/>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14" name="Line 694"/>
            <p:cNvSpPr>
              <a:spLocks noChangeShapeType="1"/>
            </p:cNvSpPr>
            <p:nvPr/>
          </p:nvSpPr>
          <p:spPr bwMode="auto">
            <a:xfrm flipV="1">
              <a:off x="6792" y="12928"/>
              <a:ext cx="32" cy="152"/>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15" name="Line 695"/>
            <p:cNvSpPr>
              <a:spLocks noChangeShapeType="1"/>
            </p:cNvSpPr>
            <p:nvPr/>
          </p:nvSpPr>
          <p:spPr bwMode="auto">
            <a:xfrm flipH="1" flipV="1">
              <a:off x="6616" y="12944"/>
              <a:ext cx="64" cy="144"/>
            </a:xfrm>
            <a:prstGeom prst="line">
              <a:avLst/>
            </a:prstGeom>
            <a:noFill/>
            <a:ln w="190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816" name="Text Box 696"/>
          <p:cNvSpPr txBox="1">
            <a:spLocks noChangeArrowheads="1"/>
          </p:cNvSpPr>
          <p:nvPr/>
        </p:nvSpPr>
        <p:spPr bwMode="auto">
          <a:xfrm>
            <a:off x="3492070" y="3770313"/>
            <a:ext cx="693010" cy="46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400" b="1" i="1">
                <a:solidFill>
                  <a:srgbClr val="333399"/>
                </a:solidFill>
              </a:rPr>
              <a:t>Maple</a:t>
            </a:r>
          </a:p>
          <a:p>
            <a:pPr algn="ctr" fontAlgn="base">
              <a:spcBef>
                <a:spcPct val="0"/>
              </a:spcBef>
              <a:spcAft>
                <a:spcPct val="0"/>
              </a:spcAft>
            </a:pPr>
            <a:r>
              <a:rPr lang="en-US" altLang="en-US" sz="1400" b="1" i="1">
                <a:solidFill>
                  <a:srgbClr val="333399"/>
                </a:solidFill>
              </a:rPr>
              <a:t>Swamp</a:t>
            </a:r>
          </a:p>
        </p:txBody>
      </p:sp>
      <p:grpSp>
        <p:nvGrpSpPr>
          <p:cNvPr id="5817" name="Group 697"/>
          <p:cNvGrpSpPr>
            <a:grpSpLocks/>
          </p:cNvGrpSpPr>
          <p:nvPr/>
        </p:nvGrpSpPr>
        <p:grpSpPr bwMode="auto">
          <a:xfrm>
            <a:off x="6926264" y="3209926"/>
            <a:ext cx="103187" cy="161925"/>
            <a:chOff x="564" y="3959"/>
            <a:chExt cx="135" cy="300"/>
          </a:xfrm>
        </p:grpSpPr>
        <p:sp>
          <p:nvSpPr>
            <p:cNvPr id="5818" name="Freeform 698"/>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19" name="Line 699"/>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20" name="Group 700"/>
          <p:cNvGrpSpPr>
            <a:grpSpLocks/>
          </p:cNvGrpSpPr>
          <p:nvPr/>
        </p:nvGrpSpPr>
        <p:grpSpPr bwMode="auto">
          <a:xfrm>
            <a:off x="7329489" y="217489"/>
            <a:ext cx="103187" cy="161925"/>
            <a:chOff x="564" y="3959"/>
            <a:chExt cx="135" cy="300"/>
          </a:xfrm>
        </p:grpSpPr>
        <p:sp>
          <p:nvSpPr>
            <p:cNvPr id="5821" name="Freeform 701"/>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22" name="Line 702"/>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23" name="Group 703"/>
          <p:cNvGrpSpPr>
            <a:grpSpLocks/>
          </p:cNvGrpSpPr>
          <p:nvPr/>
        </p:nvGrpSpPr>
        <p:grpSpPr bwMode="auto">
          <a:xfrm>
            <a:off x="4524375" y="4211639"/>
            <a:ext cx="103188" cy="161925"/>
            <a:chOff x="564" y="3959"/>
            <a:chExt cx="135" cy="300"/>
          </a:xfrm>
        </p:grpSpPr>
        <p:sp>
          <p:nvSpPr>
            <p:cNvPr id="5824" name="Freeform 704"/>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25" name="Line 705"/>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26" name="Group 706"/>
          <p:cNvGrpSpPr>
            <a:grpSpLocks/>
          </p:cNvGrpSpPr>
          <p:nvPr/>
        </p:nvGrpSpPr>
        <p:grpSpPr bwMode="auto">
          <a:xfrm>
            <a:off x="5457825" y="4727576"/>
            <a:ext cx="101600" cy="161925"/>
            <a:chOff x="564" y="3959"/>
            <a:chExt cx="135" cy="300"/>
          </a:xfrm>
        </p:grpSpPr>
        <p:sp>
          <p:nvSpPr>
            <p:cNvPr id="5827" name="Freeform 707"/>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28" name="Line 708"/>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29" name="Group 709"/>
          <p:cNvGrpSpPr>
            <a:grpSpLocks/>
          </p:cNvGrpSpPr>
          <p:nvPr/>
        </p:nvGrpSpPr>
        <p:grpSpPr bwMode="auto">
          <a:xfrm>
            <a:off x="6069014" y="4827589"/>
            <a:ext cx="103187" cy="161925"/>
            <a:chOff x="564" y="3959"/>
            <a:chExt cx="135" cy="300"/>
          </a:xfrm>
        </p:grpSpPr>
        <p:sp>
          <p:nvSpPr>
            <p:cNvPr id="5830" name="Freeform 710"/>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31" name="Line 711"/>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32" name="Group 712"/>
          <p:cNvGrpSpPr>
            <a:grpSpLocks/>
          </p:cNvGrpSpPr>
          <p:nvPr/>
        </p:nvGrpSpPr>
        <p:grpSpPr bwMode="auto">
          <a:xfrm>
            <a:off x="4965700" y="5008563"/>
            <a:ext cx="103188" cy="163512"/>
            <a:chOff x="564" y="3959"/>
            <a:chExt cx="135" cy="300"/>
          </a:xfrm>
        </p:grpSpPr>
        <p:sp>
          <p:nvSpPr>
            <p:cNvPr id="5833" name="Freeform 713"/>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34" name="Line 714"/>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35" name="Group 715"/>
          <p:cNvGrpSpPr>
            <a:grpSpLocks/>
          </p:cNvGrpSpPr>
          <p:nvPr/>
        </p:nvGrpSpPr>
        <p:grpSpPr bwMode="auto">
          <a:xfrm>
            <a:off x="4489450" y="5026026"/>
            <a:ext cx="103188" cy="161925"/>
            <a:chOff x="564" y="3959"/>
            <a:chExt cx="135" cy="300"/>
          </a:xfrm>
        </p:grpSpPr>
        <p:sp>
          <p:nvSpPr>
            <p:cNvPr id="5836" name="Freeform 716"/>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37" name="Line 717"/>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38" name="Group 718"/>
          <p:cNvGrpSpPr>
            <a:grpSpLocks/>
          </p:cNvGrpSpPr>
          <p:nvPr/>
        </p:nvGrpSpPr>
        <p:grpSpPr bwMode="auto">
          <a:xfrm>
            <a:off x="7153275" y="5080001"/>
            <a:ext cx="103188" cy="163513"/>
            <a:chOff x="564" y="3959"/>
            <a:chExt cx="135" cy="300"/>
          </a:xfrm>
        </p:grpSpPr>
        <p:sp>
          <p:nvSpPr>
            <p:cNvPr id="5839" name="Freeform 719"/>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40" name="Line 720"/>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41" name="Group 721"/>
          <p:cNvGrpSpPr>
            <a:grpSpLocks/>
          </p:cNvGrpSpPr>
          <p:nvPr/>
        </p:nvGrpSpPr>
        <p:grpSpPr bwMode="auto">
          <a:xfrm>
            <a:off x="7581900" y="407989"/>
            <a:ext cx="103188" cy="161925"/>
            <a:chOff x="564" y="3959"/>
            <a:chExt cx="135" cy="300"/>
          </a:xfrm>
        </p:grpSpPr>
        <p:sp>
          <p:nvSpPr>
            <p:cNvPr id="5842" name="Freeform 722"/>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43" name="Line 723"/>
            <p:cNvSpPr>
              <a:spLocks noChangeShapeType="1"/>
            </p:cNvSpPr>
            <p:nvPr/>
          </p:nvSpPr>
          <p:spPr bwMode="auto">
            <a:xfrm>
              <a:off x="633" y="4190"/>
              <a:ext cx="0" cy="69"/>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844" name="Group 724"/>
          <p:cNvGrpSpPr>
            <a:grpSpLocks/>
          </p:cNvGrpSpPr>
          <p:nvPr/>
        </p:nvGrpSpPr>
        <p:grpSpPr bwMode="auto">
          <a:xfrm>
            <a:off x="4991100" y="3857626"/>
            <a:ext cx="139700" cy="136525"/>
            <a:chOff x="7224" y="9696"/>
            <a:chExt cx="318" cy="409"/>
          </a:xfrm>
        </p:grpSpPr>
        <p:grpSp>
          <p:nvGrpSpPr>
            <p:cNvPr id="5845" name="Group 725"/>
            <p:cNvGrpSpPr>
              <a:grpSpLocks/>
            </p:cNvGrpSpPr>
            <p:nvPr/>
          </p:nvGrpSpPr>
          <p:grpSpPr bwMode="auto">
            <a:xfrm>
              <a:off x="7287" y="9853"/>
              <a:ext cx="188" cy="252"/>
              <a:chOff x="6708" y="9676"/>
              <a:chExt cx="188" cy="252"/>
            </a:xfrm>
          </p:grpSpPr>
          <p:sp>
            <p:nvSpPr>
              <p:cNvPr id="5846" name="Line 726"/>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47" name="Line 727"/>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48" name="Line 728"/>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49" name="Line 729"/>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850" name="AutoShape 730"/>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851" name="Group 731"/>
          <p:cNvGrpSpPr>
            <a:grpSpLocks/>
          </p:cNvGrpSpPr>
          <p:nvPr/>
        </p:nvGrpSpPr>
        <p:grpSpPr bwMode="auto">
          <a:xfrm>
            <a:off x="4748213" y="4568826"/>
            <a:ext cx="139700" cy="136525"/>
            <a:chOff x="7224" y="9696"/>
            <a:chExt cx="318" cy="409"/>
          </a:xfrm>
        </p:grpSpPr>
        <p:grpSp>
          <p:nvGrpSpPr>
            <p:cNvPr id="5852" name="Group 732"/>
            <p:cNvGrpSpPr>
              <a:grpSpLocks/>
            </p:cNvGrpSpPr>
            <p:nvPr/>
          </p:nvGrpSpPr>
          <p:grpSpPr bwMode="auto">
            <a:xfrm>
              <a:off x="7287" y="9853"/>
              <a:ext cx="188" cy="252"/>
              <a:chOff x="6708" y="9676"/>
              <a:chExt cx="188" cy="252"/>
            </a:xfrm>
          </p:grpSpPr>
          <p:sp>
            <p:nvSpPr>
              <p:cNvPr id="5853" name="Line 733"/>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54" name="Line 734"/>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55" name="Line 735"/>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56" name="Line 736"/>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857" name="AutoShape 737"/>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858" name="Group 738"/>
          <p:cNvGrpSpPr>
            <a:grpSpLocks/>
          </p:cNvGrpSpPr>
          <p:nvPr/>
        </p:nvGrpSpPr>
        <p:grpSpPr bwMode="auto">
          <a:xfrm>
            <a:off x="5092700" y="4606926"/>
            <a:ext cx="139700" cy="136525"/>
            <a:chOff x="7224" y="9696"/>
            <a:chExt cx="318" cy="409"/>
          </a:xfrm>
        </p:grpSpPr>
        <p:grpSp>
          <p:nvGrpSpPr>
            <p:cNvPr id="5859" name="Group 739"/>
            <p:cNvGrpSpPr>
              <a:grpSpLocks/>
            </p:cNvGrpSpPr>
            <p:nvPr/>
          </p:nvGrpSpPr>
          <p:grpSpPr bwMode="auto">
            <a:xfrm>
              <a:off x="7287" y="9853"/>
              <a:ext cx="188" cy="252"/>
              <a:chOff x="6708" y="9676"/>
              <a:chExt cx="188" cy="252"/>
            </a:xfrm>
          </p:grpSpPr>
          <p:sp>
            <p:nvSpPr>
              <p:cNvPr id="5860" name="Line 740"/>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61" name="Line 741"/>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62" name="Line 742"/>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63" name="Line 743"/>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864" name="AutoShape 744"/>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865" name="Group 745"/>
          <p:cNvGrpSpPr>
            <a:grpSpLocks/>
          </p:cNvGrpSpPr>
          <p:nvPr/>
        </p:nvGrpSpPr>
        <p:grpSpPr bwMode="auto">
          <a:xfrm>
            <a:off x="4584700" y="3649663"/>
            <a:ext cx="139700" cy="138112"/>
            <a:chOff x="7224" y="9696"/>
            <a:chExt cx="318" cy="409"/>
          </a:xfrm>
        </p:grpSpPr>
        <p:grpSp>
          <p:nvGrpSpPr>
            <p:cNvPr id="5866" name="Group 746"/>
            <p:cNvGrpSpPr>
              <a:grpSpLocks/>
            </p:cNvGrpSpPr>
            <p:nvPr/>
          </p:nvGrpSpPr>
          <p:grpSpPr bwMode="auto">
            <a:xfrm>
              <a:off x="7287" y="9853"/>
              <a:ext cx="188" cy="252"/>
              <a:chOff x="6708" y="9676"/>
              <a:chExt cx="188" cy="252"/>
            </a:xfrm>
          </p:grpSpPr>
          <p:sp>
            <p:nvSpPr>
              <p:cNvPr id="5867" name="Line 747"/>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68" name="Line 748"/>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69" name="Line 749"/>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70" name="Line 750"/>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871" name="AutoShape 751"/>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872" name="Group 752"/>
          <p:cNvGrpSpPr>
            <a:grpSpLocks/>
          </p:cNvGrpSpPr>
          <p:nvPr/>
        </p:nvGrpSpPr>
        <p:grpSpPr bwMode="auto">
          <a:xfrm>
            <a:off x="4578350" y="4010026"/>
            <a:ext cx="139700" cy="138113"/>
            <a:chOff x="7224" y="9696"/>
            <a:chExt cx="318" cy="409"/>
          </a:xfrm>
        </p:grpSpPr>
        <p:grpSp>
          <p:nvGrpSpPr>
            <p:cNvPr id="5873" name="Group 753"/>
            <p:cNvGrpSpPr>
              <a:grpSpLocks/>
            </p:cNvGrpSpPr>
            <p:nvPr/>
          </p:nvGrpSpPr>
          <p:grpSpPr bwMode="auto">
            <a:xfrm>
              <a:off x="7287" y="9853"/>
              <a:ext cx="188" cy="252"/>
              <a:chOff x="6708" y="9676"/>
              <a:chExt cx="188" cy="252"/>
            </a:xfrm>
          </p:grpSpPr>
          <p:sp>
            <p:nvSpPr>
              <p:cNvPr id="5874" name="Line 754"/>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75" name="Line 755"/>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76" name="Line 756"/>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77" name="Line 757"/>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878" name="AutoShape 758"/>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879" name="Group 759"/>
          <p:cNvGrpSpPr>
            <a:grpSpLocks/>
          </p:cNvGrpSpPr>
          <p:nvPr/>
        </p:nvGrpSpPr>
        <p:grpSpPr bwMode="auto">
          <a:xfrm>
            <a:off x="6840538" y="3597276"/>
            <a:ext cx="139700" cy="138113"/>
            <a:chOff x="7224" y="9696"/>
            <a:chExt cx="318" cy="409"/>
          </a:xfrm>
        </p:grpSpPr>
        <p:grpSp>
          <p:nvGrpSpPr>
            <p:cNvPr id="5880" name="Group 760"/>
            <p:cNvGrpSpPr>
              <a:grpSpLocks/>
            </p:cNvGrpSpPr>
            <p:nvPr/>
          </p:nvGrpSpPr>
          <p:grpSpPr bwMode="auto">
            <a:xfrm>
              <a:off x="7287" y="9853"/>
              <a:ext cx="188" cy="252"/>
              <a:chOff x="6708" y="9676"/>
              <a:chExt cx="188" cy="252"/>
            </a:xfrm>
          </p:grpSpPr>
          <p:sp>
            <p:nvSpPr>
              <p:cNvPr id="5881" name="Line 761"/>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82" name="Line 762"/>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83" name="Line 763"/>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84" name="Line 764"/>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885" name="AutoShape 765"/>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886" name="Group 766"/>
          <p:cNvGrpSpPr>
            <a:grpSpLocks/>
          </p:cNvGrpSpPr>
          <p:nvPr/>
        </p:nvGrpSpPr>
        <p:grpSpPr bwMode="auto">
          <a:xfrm>
            <a:off x="6427788" y="3635376"/>
            <a:ext cx="139700" cy="138113"/>
            <a:chOff x="7224" y="9696"/>
            <a:chExt cx="318" cy="409"/>
          </a:xfrm>
        </p:grpSpPr>
        <p:grpSp>
          <p:nvGrpSpPr>
            <p:cNvPr id="5887" name="Group 767"/>
            <p:cNvGrpSpPr>
              <a:grpSpLocks/>
            </p:cNvGrpSpPr>
            <p:nvPr/>
          </p:nvGrpSpPr>
          <p:grpSpPr bwMode="auto">
            <a:xfrm>
              <a:off x="7287" y="9853"/>
              <a:ext cx="188" cy="252"/>
              <a:chOff x="6708" y="9676"/>
              <a:chExt cx="188" cy="252"/>
            </a:xfrm>
          </p:grpSpPr>
          <p:sp>
            <p:nvSpPr>
              <p:cNvPr id="5888" name="Line 768"/>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89" name="Line 769"/>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90" name="Line 770"/>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91" name="Line 771"/>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892" name="AutoShape 772"/>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893" name="Group 773"/>
          <p:cNvGrpSpPr>
            <a:grpSpLocks/>
          </p:cNvGrpSpPr>
          <p:nvPr/>
        </p:nvGrpSpPr>
        <p:grpSpPr bwMode="auto">
          <a:xfrm>
            <a:off x="5070475" y="3587751"/>
            <a:ext cx="139700" cy="138113"/>
            <a:chOff x="7224" y="9696"/>
            <a:chExt cx="318" cy="409"/>
          </a:xfrm>
        </p:grpSpPr>
        <p:grpSp>
          <p:nvGrpSpPr>
            <p:cNvPr id="5894" name="Group 774"/>
            <p:cNvGrpSpPr>
              <a:grpSpLocks/>
            </p:cNvGrpSpPr>
            <p:nvPr/>
          </p:nvGrpSpPr>
          <p:grpSpPr bwMode="auto">
            <a:xfrm>
              <a:off x="7287" y="9853"/>
              <a:ext cx="188" cy="252"/>
              <a:chOff x="6708" y="9676"/>
              <a:chExt cx="188" cy="252"/>
            </a:xfrm>
          </p:grpSpPr>
          <p:sp>
            <p:nvSpPr>
              <p:cNvPr id="5895" name="Line 775"/>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96" name="Line 776"/>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97" name="Line 777"/>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898" name="Line 778"/>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899" name="AutoShape 779"/>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00" name="Group 780"/>
          <p:cNvGrpSpPr>
            <a:grpSpLocks/>
          </p:cNvGrpSpPr>
          <p:nvPr/>
        </p:nvGrpSpPr>
        <p:grpSpPr bwMode="auto">
          <a:xfrm>
            <a:off x="5518150" y="3605214"/>
            <a:ext cx="139700" cy="136525"/>
            <a:chOff x="7224" y="9696"/>
            <a:chExt cx="318" cy="409"/>
          </a:xfrm>
        </p:grpSpPr>
        <p:grpSp>
          <p:nvGrpSpPr>
            <p:cNvPr id="5901" name="Group 781"/>
            <p:cNvGrpSpPr>
              <a:grpSpLocks/>
            </p:cNvGrpSpPr>
            <p:nvPr/>
          </p:nvGrpSpPr>
          <p:grpSpPr bwMode="auto">
            <a:xfrm>
              <a:off x="7287" y="9853"/>
              <a:ext cx="188" cy="252"/>
              <a:chOff x="6708" y="9676"/>
              <a:chExt cx="188" cy="252"/>
            </a:xfrm>
          </p:grpSpPr>
          <p:sp>
            <p:nvSpPr>
              <p:cNvPr id="5902" name="Line 782"/>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03" name="Line 783"/>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04" name="Line 784"/>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05" name="Line 785"/>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06" name="AutoShape 786"/>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07" name="Group 787"/>
          <p:cNvGrpSpPr>
            <a:grpSpLocks/>
          </p:cNvGrpSpPr>
          <p:nvPr/>
        </p:nvGrpSpPr>
        <p:grpSpPr bwMode="auto">
          <a:xfrm>
            <a:off x="5164138" y="4146551"/>
            <a:ext cx="139700" cy="136525"/>
            <a:chOff x="7224" y="9696"/>
            <a:chExt cx="318" cy="409"/>
          </a:xfrm>
        </p:grpSpPr>
        <p:grpSp>
          <p:nvGrpSpPr>
            <p:cNvPr id="5908" name="Group 788"/>
            <p:cNvGrpSpPr>
              <a:grpSpLocks/>
            </p:cNvGrpSpPr>
            <p:nvPr/>
          </p:nvGrpSpPr>
          <p:grpSpPr bwMode="auto">
            <a:xfrm>
              <a:off x="7287" y="9853"/>
              <a:ext cx="188" cy="252"/>
              <a:chOff x="6708" y="9676"/>
              <a:chExt cx="188" cy="252"/>
            </a:xfrm>
          </p:grpSpPr>
          <p:sp>
            <p:nvSpPr>
              <p:cNvPr id="5909" name="Line 789"/>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10" name="Line 790"/>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11" name="Line 791"/>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12" name="Line 792"/>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13" name="AutoShape 793"/>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14" name="Group 794"/>
          <p:cNvGrpSpPr>
            <a:grpSpLocks/>
          </p:cNvGrpSpPr>
          <p:nvPr/>
        </p:nvGrpSpPr>
        <p:grpSpPr bwMode="auto">
          <a:xfrm>
            <a:off x="6837364" y="4956176"/>
            <a:ext cx="141287" cy="138113"/>
            <a:chOff x="7224" y="9696"/>
            <a:chExt cx="318" cy="409"/>
          </a:xfrm>
        </p:grpSpPr>
        <p:grpSp>
          <p:nvGrpSpPr>
            <p:cNvPr id="5915" name="Group 795"/>
            <p:cNvGrpSpPr>
              <a:grpSpLocks/>
            </p:cNvGrpSpPr>
            <p:nvPr/>
          </p:nvGrpSpPr>
          <p:grpSpPr bwMode="auto">
            <a:xfrm>
              <a:off x="7287" y="9853"/>
              <a:ext cx="188" cy="252"/>
              <a:chOff x="6708" y="9676"/>
              <a:chExt cx="188" cy="252"/>
            </a:xfrm>
          </p:grpSpPr>
          <p:sp>
            <p:nvSpPr>
              <p:cNvPr id="5916" name="Line 796"/>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17" name="Line 797"/>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18" name="Line 798"/>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19" name="Line 799"/>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20" name="AutoShape 800"/>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21" name="Group 801"/>
          <p:cNvGrpSpPr>
            <a:grpSpLocks/>
          </p:cNvGrpSpPr>
          <p:nvPr/>
        </p:nvGrpSpPr>
        <p:grpSpPr bwMode="auto">
          <a:xfrm>
            <a:off x="4606925" y="4813301"/>
            <a:ext cx="139700" cy="138113"/>
            <a:chOff x="7224" y="9696"/>
            <a:chExt cx="318" cy="409"/>
          </a:xfrm>
        </p:grpSpPr>
        <p:grpSp>
          <p:nvGrpSpPr>
            <p:cNvPr id="5922" name="Group 802"/>
            <p:cNvGrpSpPr>
              <a:grpSpLocks/>
            </p:cNvGrpSpPr>
            <p:nvPr/>
          </p:nvGrpSpPr>
          <p:grpSpPr bwMode="auto">
            <a:xfrm>
              <a:off x="7287" y="9853"/>
              <a:ext cx="188" cy="252"/>
              <a:chOff x="6708" y="9676"/>
              <a:chExt cx="188" cy="252"/>
            </a:xfrm>
          </p:grpSpPr>
          <p:sp>
            <p:nvSpPr>
              <p:cNvPr id="5923" name="Line 803"/>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24" name="Line 804"/>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25" name="Line 805"/>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26" name="Line 806"/>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27" name="AutoShape 807"/>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28" name="Group 808"/>
          <p:cNvGrpSpPr>
            <a:grpSpLocks/>
          </p:cNvGrpSpPr>
          <p:nvPr/>
        </p:nvGrpSpPr>
        <p:grpSpPr bwMode="auto">
          <a:xfrm>
            <a:off x="6084888" y="5129213"/>
            <a:ext cx="139700" cy="138112"/>
            <a:chOff x="7224" y="9696"/>
            <a:chExt cx="318" cy="409"/>
          </a:xfrm>
        </p:grpSpPr>
        <p:grpSp>
          <p:nvGrpSpPr>
            <p:cNvPr id="5929" name="Group 809"/>
            <p:cNvGrpSpPr>
              <a:grpSpLocks/>
            </p:cNvGrpSpPr>
            <p:nvPr/>
          </p:nvGrpSpPr>
          <p:grpSpPr bwMode="auto">
            <a:xfrm>
              <a:off x="7287" y="9853"/>
              <a:ext cx="188" cy="252"/>
              <a:chOff x="6708" y="9676"/>
              <a:chExt cx="188" cy="252"/>
            </a:xfrm>
          </p:grpSpPr>
          <p:sp>
            <p:nvSpPr>
              <p:cNvPr id="5930" name="Line 810"/>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31" name="Line 811"/>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32" name="Line 812"/>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33" name="Line 813"/>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34" name="AutoShape 814"/>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35" name="Group 815"/>
          <p:cNvGrpSpPr>
            <a:grpSpLocks/>
          </p:cNvGrpSpPr>
          <p:nvPr/>
        </p:nvGrpSpPr>
        <p:grpSpPr bwMode="auto">
          <a:xfrm>
            <a:off x="7585075" y="195264"/>
            <a:ext cx="139700" cy="136525"/>
            <a:chOff x="7224" y="9696"/>
            <a:chExt cx="318" cy="409"/>
          </a:xfrm>
        </p:grpSpPr>
        <p:grpSp>
          <p:nvGrpSpPr>
            <p:cNvPr id="5936" name="Group 816"/>
            <p:cNvGrpSpPr>
              <a:grpSpLocks/>
            </p:cNvGrpSpPr>
            <p:nvPr/>
          </p:nvGrpSpPr>
          <p:grpSpPr bwMode="auto">
            <a:xfrm>
              <a:off x="7287" y="9853"/>
              <a:ext cx="188" cy="252"/>
              <a:chOff x="6708" y="9676"/>
              <a:chExt cx="188" cy="252"/>
            </a:xfrm>
          </p:grpSpPr>
          <p:sp>
            <p:nvSpPr>
              <p:cNvPr id="5937" name="Line 817"/>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38" name="Line 818"/>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39" name="Line 819"/>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40" name="Line 820"/>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41" name="AutoShape 821"/>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42" name="Group 822"/>
          <p:cNvGrpSpPr>
            <a:grpSpLocks/>
          </p:cNvGrpSpPr>
          <p:nvPr/>
        </p:nvGrpSpPr>
        <p:grpSpPr bwMode="auto">
          <a:xfrm>
            <a:off x="7777163" y="276226"/>
            <a:ext cx="139700" cy="136525"/>
            <a:chOff x="7224" y="9696"/>
            <a:chExt cx="318" cy="409"/>
          </a:xfrm>
        </p:grpSpPr>
        <p:grpSp>
          <p:nvGrpSpPr>
            <p:cNvPr id="5943" name="Group 823"/>
            <p:cNvGrpSpPr>
              <a:grpSpLocks/>
            </p:cNvGrpSpPr>
            <p:nvPr/>
          </p:nvGrpSpPr>
          <p:grpSpPr bwMode="auto">
            <a:xfrm>
              <a:off x="7287" y="9853"/>
              <a:ext cx="188" cy="252"/>
              <a:chOff x="6708" y="9676"/>
              <a:chExt cx="188" cy="252"/>
            </a:xfrm>
          </p:grpSpPr>
          <p:sp>
            <p:nvSpPr>
              <p:cNvPr id="5944" name="Line 824"/>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45" name="Line 825"/>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46" name="Line 826"/>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47" name="Line 827"/>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48" name="AutoShape 828"/>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49" name="Group 829"/>
          <p:cNvGrpSpPr>
            <a:grpSpLocks/>
          </p:cNvGrpSpPr>
          <p:nvPr/>
        </p:nvGrpSpPr>
        <p:grpSpPr bwMode="auto">
          <a:xfrm>
            <a:off x="7950200" y="400051"/>
            <a:ext cx="139700" cy="136525"/>
            <a:chOff x="7224" y="9696"/>
            <a:chExt cx="318" cy="409"/>
          </a:xfrm>
        </p:grpSpPr>
        <p:grpSp>
          <p:nvGrpSpPr>
            <p:cNvPr id="5950" name="Group 830"/>
            <p:cNvGrpSpPr>
              <a:grpSpLocks/>
            </p:cNvGrpSpPr>
            <p:nvPr/>
          </p:nvGrpSpPr>
          <p:grpSpPr bwMode="auto">
            <a:xfrm>
              <a:off x="7287" y="9853"/>
              <a:ext cx="188" cy="252"/>
              <a:chOff x="6708" y="9676"/>
              <a:chExt cx="188" cy="252"/>
            </a:xfrm>
          </p:grpSpPr>
          <p:sp>
            <p:nvSpPr>
              <p:cNvPr id="5951" name="Line 831"/>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52" name="Line 832"/>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53" name="Line 833"/>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54" name="Line 834"/>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55" name="AutoShape 835"/>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56" name="Group 836"/>
          <p:cNvGrpSpPr>
            <a:grpSpLocks/>
          </p:cNvGrpSpPr>
          <p:nvPr/>
        </p:nvGrpSpPr>
        <p:grpSpPr bwMode="auto">
          <a:xfrm>
            <a:off x="7418388" y="1506538"/>
            <a:ext cx="139700" cy="138112"/>
            <a:chOff x="7224" y="9696"/>
            <a:chExt cx="318" cy="409"/>
          </a:xfrm>
        </p:grpSpPr>
        <p:grpSp>
          <p:nvGrpSpPr>
            <p:cNvPr id="5957" name="Group 837"/>
            <p:cNvGrpSpPr>
              <a:grpSpLocks/>
            </p:cNvGrpSpPr>
            <p:nvPr/>
          </p:nvGrpSpPr>
          <p:grpSpPr bwMode="auto">
            <a:xfrm>
              <a:off x="7287" y="9853"/>
              <a:ext cx="188" cy="252"/>
              <a:chOff x="6708" y="9676"/>
              <a:chExt cx="188" cy="252"/>
            </a:xfrm>
          </p:grpSpPr>
          <p:sp>
            <p:nvSpPr>
              <p:cNvPr id="5958" name="Line 838"/>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59" name="Line 839"/>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60" name="Line 840"/>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61" name="Line 841"/>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62" name="AutoShape 842"/>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63" name="Group 843"/>
          <p:cNvGrpSpPr>
            <a:grpSpLocks/>
          </p:cNvGrpSpPr>
          <p:nvPr/>
        </p:nvGrpSpPr>
        <p:grpSpPr bwMode="auto">
          <a:xfrm>
            <a:off x="7153275" y="1449388"/>
            <a:ext cx="139700" cy="138112"/>
            <a:chOff x="7224" y="9696"/>
            <a:chExt cx="318" cy="409"/>
          </a:xfrm>
        </p:grpSpPr>
        <p:grpSp>
          <p:nvGrpSpPr>
            <p:cNvPr id="5964" name="Group 844"/>
            <p:cNvGrpSpPr>
              <a:grpSpLocks/>
            </p:cNvGrpSpPr>
            <p:nvPr/>
          </p:nvGrpSpPr>
          <p:grpSpPr bwMode="auto">
            <a:xfrm>
              <a:off x="7287" y="9853"/>
              <a:ext cx="188" cy="252"/>
              <a:chOff x="6708" y="9676"/>
              <a:chExt cx="188" cy="252"/>
            </a:xfrm>
          </p:grpSpPr>
          <p:sp>
            <p:nvSpPr>
              <p:cNvPr id="5965" name="Line 845"/>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66" name="Line 846"/>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67" name="Line 847"/>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68" name="Line 848"/>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69" name="AutoShape 849"/>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970" name="Group 850"/>
          <p:cNvGrpSpPr>
            <a:grpSpLocks/>
          </p:cNvGrpSpPr>
          <p:nvPr/>
        </p:nvGrpSpPr>
        <p:grpSpPr bwMode="auto">
          <a:xfrm>
            <a:off x="6916738" y="1349376"/>
            <a:ext cx="139700" cy="138113"/>
            <a:chOff x="7224" y="9696"/>
            <a:chExt cx="318" cy="409"/>
          </a:xfrm>
        </p:grpSpPr>
        <p:grpSp>
          <p:nvGrpSpPr>
            <p:cNvPr id="5971" name="Group 851"/>
            <p:cNvGrpSpPr>
              <a:grpSpLocks/>
            </p:cNvGrpSpPr>
            <p:nvPr/>
          </p:nvGrpSpPr>
          <p:grpSpPr bwMode="auto">
            <a:xfrm>
              <a:off x="7287" y="9853"/>
              <a:ext cx="188" cy="252"/>
              <a:chOff x="6708" y="9676"/>
              <a:chExt cx="188" cy="252"/>
            </a:xfrm>
          </p:grpSpPr>
          <p:sp>
            <p:nvSpPr>
              <p:cNvPr id="5972" name="Line 852"/>
              <p:cNvSpPr>
                <a:spLocks noChangeShapeType="1"/>
              </p:cNvSpPr>
              <p:nvPr/>
            </p:nvSpPr>
            <p:spPr bwMode="auto">
              <a:xfrm>
                <a:off x="6808" y="9732"/>
                <a:ext cx="0" cy="19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73" name="Line 853"/>
              <p:cNvSpPr>
                <a:spLocks noChangeShapeType="1"/>
              </p:cNvSpPr>
              <p:nvPr/>
            </p:nvSpPr>
            <p:spPr bwMode="auto">
              <a:xfrm flipH="1">
                <a:off x="6804" y="9752"/>
                <a:ext cx="92" cy="80"/>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74" name="Line 854"/>
              <p:cNvSpPr>
                <a:spLocks noChangeShapeType="1"/>
              </p:cNvSpPr>
              <p:nvPr/>
            </p:nvSpPr>
            <p:spPr bwMode="auto">
              <a:xfrm>
                <a:off x="6708" y="9764"/>
                <a:ext cx="96" cy="7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975" name="Line 855"/>
              <p:cNvSpPr>
                <a:spLocks noChangeShapeType="1"/>
              </p:cNvSpPr>
              <p:nvPr/>
            </p:nvSpPr>
            <p:spPr bwMode="auto">
              <a:xfrm>
                <a:off x="6728" y="9676"/>
                <a:ext cx="80" cy="116"/>
              </a:xfrm>
              <a:prstGeom prst="line">
                <a:avLst/>
              </a:prstGeom>
              <a:noFill/>
              <a:ln w="381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976" name="AutoShape 856"/>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2004" tIns="16002" rIns="32004" bIns="16002"/>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pSp>
      <p:grpSp>
        <p:nvGrpSpPr>
          <p:cNvPr id="5122" name="Group 2"/>
          <p:cNvGrpSpPr>
            <a:grpSpLocks/>
          </p:cNvGrpSpPr>
          <p:nvPr/>
        </p:nvGrpSpPr>
        <p:grpSpPr bwMode="auto">
          <a:xfrm rot="2454434">
            <a:off x="5469655" y="774374"/>
            <a:ext cx="1143001" cy="377824"/>
            <a:chOff x="2006" y="1157"/>
            <a:chExt cx="720" cy="238"/>
          </a:xfrm>
        </p:grpSpPr>
        <p:grpSp>
          <p:nvGrpSpPr>
            <p:cNvPr id="5123" name="Group 3"/>
            <p:cNvGrpSpPr>
              <a:grpSpLocks/>
            </p:cNvGrpSpPr>
            <p:nvPr/>
          </p:nvGrpSpPr>
          <p:grpSpPr bwMode="auto">
            <a:xfrm>
              <a:off x="2009" y="1321"/>
              <a:ext cx="169" cy="74"/>
              <a:chOff x="3767" y="5310"/>
              <a:chExt cx="852" cy="365"/>
            </a:xfrm>
          </p:grpSpPr>
          <p:sp>
            <p:nvSpPr>
              <p:cNvPr id="5124" name="Rectangle 4"/>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5" name="Line 5"/>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6" name="Line 6"/>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7" name="Line 7"/>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128" name="Group 8"/>
            <p:cNvGrpSpPr>
              <a:grpSpLocks/>
            </p:cNvGrpSpPr>
            <p:nvPr/>
          </p:nvGrpSpPr>
          <p:grpSpPr bwMode="auto">
            <a:xfrm>
              <a:off x="2557" y="1321"/>
              <a:ext cx="169" cy="74"/>
              <a:chOff x="3767" y="5310"/>
              <a:chExt cx="852" cy="365"/>
            </a:xfrm>
          </p:grpSpPr>
          <p:sp>
            <p:nvSpPr>
              <p:cNvPr id="5129" name="Rectangle 9"/>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0" name="Line 10"/>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1" name="Line 11"/>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2" name="Line 12"/>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133" name="Group 13"/>
            <p:cNvGrpSpPr>
              <a:grpSpLocks/>
            </p:cNvGrpSpPr>
            <p:nvPr/>
          </p:nvGrpSpPr>
          <p:grpSpPr bwMode="auto">
            <a:xfrm>
              <a:off x="2374" y="1321"/>
              <a:ext cx="169" cy="74"/>
              <a:chOff x="3767" y="5310"/>
              <a:chExt cx="852" cy="365"/>
            </a:xfrm>
          </p:grpSpPr>
          <p:sp>
            <p:nvSpPr>
              <p:cNvPr id="5134" name="Rectangle 14"/>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5" name="Line 15"/>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6" name="Line 16"/>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7" name="Line 17"/>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138" name="Group 18"/>
            <p:cNvGrpSpPr>
              <a:grpSpLocks/>
            </p:cNvGrpSpPr>
            <p:nvPr/>
          </p:nvGrpSpPr>
          <p:grpSpPr bwMode="auto">
            <a:xfrm>
              <a:off x="2192" y="1321"/>
              <a:ext cx="168" cy="74"/>
              <a:chOff x="3767" y="5310"/>
              <a:chExt cx="852" cy="365"/>
            </a:xfrm>
          </p:grpSpPr>
          <p:sp>
            <p:nvSpPr>
              <p:cNvPr id="5139" name="Rectangle 19"/>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40" name="Line 20"/>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41" name="Line 21"/>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42" name="Line 22"/>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43" name="Text Box 23"/>
            <p:cNvSpPr txBox="1">
              <a:spLocks noChangeArrowheads="1"/>
            </p:cNvSpPr>
            <p:nvPr/>
          </p:nvSpPr>
          <p:spPr bwMode="auto">
            <a:xfrm>
              <a:off x="2198" y="1157"/>
              <a:ext cx="337"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Howard</a:t>
              </a:r>
            </a:p>
          </p:txBody>
        </p:sp>
        <p:sp>
          <p:nvSpPr>
            <p:cNvPr id="5144" name="Text Box 24"/>
            <p:cNvSpPr txBox="1">
              <a:spLocks noChangeArrowheads="1"/>
            </p:cNvSpPr>
            <p:nvPr/>
          </p:nvSpPr>
          <p:spPr bwMode="auto">
            <a:xfrm>
              <a:off x="2006" y="1224"/>
              <a:ext cx="170"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800" b="1">
                  <a:solidFill>
                    <a:srgbClr val="000066"/>
                  </a:solidFill>
                </a:rPr>
                <a:t>1Md</a:t>
              </a:r>
            </a:p>
          </p:txBody>
        </p:sp>
        <p:sp>
          <p:nvSpPr>
            <p:cNvPr id="5145" name="Text Box 25"/>
            <p:cNvSpPr txBox="1">
              <a:spLocks noChangeArrowheads="1"/>
            </p:cNvSpPr>
            <p:nvPr/>
          </p:nvSpPr>
          <p:spPr bwMode="auto">
            <a:xfrm>
              <a:off x="2186" y="1224"/>
              <a:ext cx="170"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2Md</a:t>
              </a:r>
            </a:p>
          </p:txBody>
        </p:sp>
        <p:sp>
          <p:nvSpPr>
            <p:cNvPr id="5146" name="Text Box 26"/>
            <p:cNvSpPr txBox="1">
              <a:spLocks noChangeArrowheads="1"/>
            </p:cNvSpPr>
            <p:nvPr/>
          </p:nvSpPr>
          <p:spPr bwMode="auto">
            <a:xfrm>
              <a:off x="2387" y="1224"/>
              <a:ext cx="142"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Del</a:t>
              </a:r>
            </a:p>
          </p:txBody>
        </p:sp>
        <p:sp>
          <p:nvSpPr>
            <p:cNvPr id="5147" name="Text Box 27"/>
            <p:cNvSpPr txBox="1">
              <a:spLocks noChangeArrowheads="1"/>
            </p:cNvSpPr>
            <p:nvPr/>
          </p:nvSpPr>
          <p:spPr bwMode="auto">
            <a:xfrm>
              <a:off x="2555" y="1224"/>
              <a:ext cx="170"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3Md</a:t>
              </a:r>
            </a:p>
          </p:txBody>
        </p:sp>
      </p:grpSp>
      <p:grpSp>
        <p:nvGrpSpPr>
          <p:cNvPr id="5148" name="Group 28"/>
          <p:cNvGrpSpPr>
            <a:grpSpLocks/>
          </p:cNvGrpSpPr>
          <p:nvPr/>
        </p:nvGrpSpPr>
        <p:grpSpPr bwMode="auto">
          <a:xfrm rot="2125223">
            <a:off x="4789487" y="117476"/>
            <a:ext cx="287338" cy="250825"/>
            <a:chOff x="1551" y="1238"/>
            <a:chExt cx="181" cy="158"/>
          </a:xfrm>
        </p:grpSpPr>
        <p:grpSp>
          <p:nvGrpSpPr>
            <p:cNvPr id="5149" name="Group 29"/>
            <p:cNvGrpSpPr>
              <a:grpSpLocks/>
            </p:cNvGrpSpPr>
            <p:nvPr/>
          </p:nvGrpSpPr>
          <p:grpSpPr bwMode="auto">
            <a:xfrm>
              <a:off x="1555" y="1322"/>
              <a:ext cx="169" cy="74"/>
              <a:chOff x="3767" y="5310"/>
              <a:chExt cx="852" cy="365"/>
            </a:xfrm>
          </p:grpSpPr>
          <p:sp>
            <p:nvSpPr>
              <p:cNvPr id="5150" name="Rectangle 30"/>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1" name="Line 31"/>
              <p:cNvSpPr>
                <a:spLocks noChangeShapeType="1"/>
              </p:cNvSpPr>
              <p:nvPr/>
            </p:nvSpPr>
            <p:spPr bwMode="auto">
              <a:xfrm rot="10800000" flipV="1">
                <a:off x="3767" y="5310"/>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2" name="Line 32"/>
              <p:cNvSpPr>
                <a:spLocks noChangeShapeType="1"/>
              </p:cNvSpPr>
              <p:nvPr/>
            </p:nvSpPr>
            <p:spPr bwMode="auto">
              <a:xfrm rot="10800000">
                <a:off x="3767" y="5314"/>
                <a:ext cx="852" cy="272"/>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3" name="Line 33"/>
              <p:cNvSpPr>
                <a:spLocks noChangeShapeType="1"/>
              </p:cNvSpPr>
              <p:nvPr/>
            </p:nvSpPr>
            <p:spPr bwMode="auto">
              <a:xfrm rot="10800000" flipV="1">
                <a:off x="4191" y="5602"/>
                <a:ext cx="0" cy="7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54" name="Text Box 34"/>
            <p:cNvSpPr txBox="1">
              <a:spLocks noChangeArrowheads="1"/>
            </p:cNvSpPr>
            <p:nvPr/>
          </p:nvSpPr>
          <p:spPr bwMode="auto">
            <a:xfrm>
              <a:off x="1551" y="1238"/>
              <a:ext cx="181"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VaLt</a:t>
              </a:r>
            </a:p>
          </p:txBody>
        </p:sp>
      </p:grpSp>
      <p:grpSp>
        <p:nvGrpSpPr>
          <p:cNvPr id="5155" name="Group 35"/>
          <p:cNvGrpSpPr>
            <a:grpSpLocks/>
          </p:cNvGrpSpPr>
          <p:nvPr/>
        </p:nvGrpSpPr>
        <p:grpSpPr bwMode="auto">
          <a:xfrm rot="1728647">
            <a:off x="4986338" y="257176"/>
            <a:ext cx="322263" cy="257175"/>
            <a:chOff x="1692" y="1127"/>
            <a:chExt cx="203" cy="162"/>
          </a:xfrm>
        </p:grpSpPr>
        <p:grpSp>
          <p:nvGrpSpPr>
            <p:cNvPr id="5156" name="Group 36"/>
            <p:cNvGrpSpPr>
              <a:grpSpLocks/>
            </p:cNvGrpSpPr>
            <p:nvPr/>
          </p:nvGrpSpPr>
          <p:grpSpPr bwMode="auto">
            <a:xfrm>
              <a:off x="1721" y="1216"/>
              <a:ext cx="169" cy="73"/>
              <a:chOff x="3767" y="5310"/>
              <a:chExt cx="852" cy="365"/>
            </a:xfrm>
          </p:grpSpPr>
          <p:sp>
            <p:nvSpPr>
              <p:cNvPr id="5157" name="Rectangle 37"/>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8" name="Line 38"/>
              <p:cNvSpPr>
                <a:spLocks noChangeShapeType="1"/>
              </p:cNvSpPr>
              <p:nvPr/>
            </p:nvSpPr>
            <p:spPr bwMode="auto">
              <a:xfrm rot="10800000" flipV="1">
                <a:off x="3767" y="5310"/>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9" name="Line 39"/>
              <p:cNvSpPr>
                <a:spLocks noChangeShapeType="1"/>
              </p:cNvSpPr>
              <p:nvPr/>
            </p:nvSpPr>
            <p:spPr bwMode="auto">
              <a:xfrm rot="10800000">
                <a:off x="3767" y="5314"/>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60" name="Line 40"/>
              <p:cNvSpPr>
                <a:spLocks noChangeShapeType="1"/>
              </p:cNvSpPr>
              <p:nvPr/>
            </p:nvSpPr>
            <p:spPr bwMode="auto">
              <a:xfrm rot="10800000" flipV="1">
                <a:off x="4191" y="5602"/>
                <a:ext cx="0" cy="73"/>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61" name="Text Box 41"/>
            <p:cNvSpPr txBox="1">
              <a:spLocks noChangeArrowheads="1"/>
            </p:cNvSpPr>
            <p:nvPr/>
          </p:nvSpPr>
          <p:spPr bwMode="auto">
            <a:xfrm>
              <a:off x="1692" y="1127"/>
              <a:ext cx="20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VaST</a:t>
              </a:r>
            </a:p>
          </p:txBody>
        </p:sp>
      </p:grpSp>
      <p:grpSp>
        <p:nvGrpSpPr>
          <p:cNvPr id="5162" name="Group 42"/>
          <p:cNvGrpSpPr>
            <a:grpSpLocks/>
          </p:cNvGrpSpPr>
          <p:nvPr/>
        </p:nvGrpSpPr>
        <p:grpSpPr bwMode="auto">
          <a:xfrm rot="1832291">
            <a:off x="5286491" y="410763"/>
            <a:ext cx="277813" cy="258762"/>
            <a:chOff x="1886" y="1030"/>
            <a:chExt cx="175" cy="163"/>
          </a:xfrm>
        </p:grpSpPr>
        <p:grpSp>
          <p:nvGrpSpPr>
            <p:cNvPr id="5163" name="Group 43"/>
            <p:cNvGrpSpPr>
              <a:grpSpLocks/>
            </p:cNvGrpSpPr>
            <p:nvPr/>
          </p:nvGrpSpPr>
          <p:grpSpPr bwMode="auto">
            <a:xfrm>
              <a:off x="1892" y="1119"/>
              <a:ext cx="169" cy="74"/>
              <a:chOff x="3767" y="5310"/>
              <a:chExt cx="852" cy="365"/>
            </a:xfrm>
          </p:grpSpPr>
          <p:sp>
            <p:nvSpPr>
              <p:cNvPr id="5164" name="Rectangle 44"/>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65" name="Line 45"/>
              <p:cNvSpPr>
                <a:spLocks noChangeShapeType="1"/>
              </p:cNvSpPr>
              <p:nvPr/>
            </p:nvSpPr>
            <p:spPr bwMode="auto">
              <a:xfrm rot="10800000" flipV="1">
                <a:off x="3767" y="5310"/>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66" name="Line 46"/>
              <p:cNvSpPr>
                <a:spLocks noChangeShapeType="1"/>
              </p:cNvSpPr>
              <p:nvPr/>
            </p:nvSpPr>
            <p:spPr bwMode="auto">
              <a:xfrm rot="10800000">
                <a:off x="3767" y="5314"/>
                <a:ext cx="852" cy="272"/>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67" name="Line 47"/>
              <p:cNvSpPr>
                <a:spLocks noChangeShapeType="1"/>
              </p:cNvSpPr>
              <p:nvPr/>
            </p:nvSpPr>
            <p:spPr bwMode="auto">
              <a:xfrm rot="10800000" flipV="1">
                <a:off x="4191" y="5602"/>
                <a:ext cx="0" cy="73"/>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68" name="Text Box 48"/>
            <p:cNvSpPr txBox="1">
              <a:spLocks noChangeArrowheads="1"/>
            </p:cNvSpPr>
            <p:nvPr/>
          </p:nvSpPr>
          <p:spPr bwMode="auto">
            <a:xfrm>
              <a:off x="1886" y="1030"/>
              <a:ext cx="174"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000066"/>
                  </a:solidFill>
                </a:rPr>
                <a:t>VaM</a:t>
              </a:r>
            </a:p>
          </p:txBody>
        </p:sp>
      </p:grpSp>
      <p:grpSp>
        <p:nvGrpSpPr>
          <p:cNvPr id="5169" name="Group 49"/>
          <p:cNvGrpSpPr>
            <a:grpSpLocks/>
          </p:cNvGrpSpPr>
          <p:nvPr/>
        </p:nvGrpSpPr>
        <p:grpSpPr bwMode="auto">
          <a:xfrm>
            <a:off x="6835780" y="1752597"/>
            <a:ext cx="703263" cy="269874"/>
            <a:chOff x="3282" y="1084"/>
            <a:chExt cx="443" cy="170"/>
          </a:xfrm>
        </p:grpSpPr>
        <p:grpSp>
          <p:nvGrpSpPr>
            <p:cNvPr id="5170" name="Group 50"/>
            <p:cNvGrpSpPr>
              <a:grpSpLocks/>
            </p:cNvGrpSpPr>
            <p:nvPr/>
          </p:nvGrpSpPr>
          <p:grpSpPr bwMode="auto">
            <a:xfrm rot="13145027">
              <a:off x="3282" y="1164"/>
              <a:ext cx="282" cy="90"/>
              <a:chOff x="3048" y="12624"/>
              <a:chExt cx="2238" cy="564"/>
            </a:xfrm>
          </p:grpSpPr>
          <p:sp>
            <p:nvSpPr>
              <p:cNvPr id="5171" name="Rectangle 51"/>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72" name="Line 52"/>
              <p:cNvSpPr>
                <a:spLocks noChangeShapeType="1"/>
              </p:cNvSpPr>
              <p:nvPr/>
            </p:nvSpPr>
            <p:spPr bwMode="auto">
              <a:xfrm flipV="1">
                <a:off x="3048" y="12762"/>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73" name="Line 53"/>
              <p:cNvSpPr>
                <a:spLocks noChangeShapeType="1"/>
              </p:cNvSpPr>
              <p:nvPr/>
            </p:nvSpPr>
            <p:spPr bwMode="auto">
              <a:xfrm>
                <a:off x="3048" y="12756"/>
                <a:ext cx="2238" cy="42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74" name="Line 54"/>
              <p:cNvSpPr>
                <a:spLocks noChangeShapeType="1"/>
              </p:cNvSpPr>
              <p:nvPr/>
            </p:nvSpPr>
            <p:spPr bwMode="auto">
              <a:xfrm flipV="1">
                <a:off x="4044"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75" name="Line 55"/>
              <p:cNvSpPr>
                <a:spLocks noChangeShapeType="1"/>
              </p:cNvSpPr>
              <p:nvPr/>
            </p:nvSpPr>
            <p:spPr bwMode="auto">
              <a:xfrm flipV="1">
                <a:off x="4266" y="12624"/>
                <a:ext cx="0" cy="114"/>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76" name="Text Box 56"/>
            <p:cNvSpPr txBox="1">
              <a:spLocks noChangeArrowheads="1"/>
            </p:cNvSpPr>
            <p:nvPr/>
          </p:nvSpPr>
          <p:spPr bwMode="auto">
            <a:xfrm rot="2374125">
              <a:off x="3289" y="1084"/>
              <a:ext cx="436"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Hammond</a:t>
              </a:r>
            </a:p>
          </p:txBody>
        </p:sp>
      </p:grpSp>
      <p:grpSp>
        <p:nvGrpSpPr>
          <p:cNvPr id="5177" name="Group 57"/>
          <p:cNvGrpSpPr>
            <a:grpSpLocks/>
          </p:cNvGrpSpPr>
          <p:nvPr/>
        </p:nvGrpSpPr>
        <p:grpSpPr bwMode="auto">
          <a:xfrm>
            <a:off x="5037138" y="2479690"/>
            <a:ext cx="582612" cy="185738"/>
            <a:chOff x="2129" y="3554"/>
            <a:chExt cx="367" cy="117"/>
          </a:xfrm>
        </p:grpSpPr>
        <p:grpSp>
          <p:nvGrpSpPr>
            <p:cNvPr id="5178" name="Group 58"/>
            <p:cNvGrpSpPr>
              <a:grpSpLocks/>
            </p:cNvGrpSpPr>
            <p:nvPr/>
          </p:nvGrpSpPr>
          <p:grpSpPr bwMode="auto">
            <a:xfrm>
              <a:off x="2210" y="3554"/>
              <a:ext cx="286" cy="97"/>
              <a:chOff x="6300" y="14952"/>
              <a:chExt cx="852" cy="390"/>
            </a:xfrm>
          </p:grpSpPr>
          <p:grpSp>
            <p:nvGrpSpPr>
              <p:cNvPr id="5179" name="Group 59"/>
              <p:cNvGrpSpPr>
                <a:grpSpLocks/>
              </p:cNvGrpSpPr>
              <p:nvPr/>
            </p:nvGrpSpPr>
            <p:grpSpPr bwMode="auto">
              <a:xfrm>
                <a:off x="6300" y="15066"/>
                <a:ext cx="852" cy="276"/>
                <a:chOff x="6528" y="15594"/>
                <a:chExt cx="852" cy="276"/>
              </a:xfrm>
            </p:grpSpPr>
            <p:sp>
              <p:nvSpPr>
                <p:cNvPr id="5180" name="Rectangle 60"/>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81" name="Line 61"/>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82" name="Line 62"/>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83" name="Line 63"/>
              <p:cNvSpPr>
                <a:spLocks noChangeShapeType="1"/>
              </p:cNvSpPr>
              <p:nvPr/>
            </p:nvSpPr>
            <p:spPr bwMode="auto">
              <a:xfrm flipV="1">
                <a:off x="6624"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84" name="Line 64"/>
              <p:cNvSpPr>
                <a:spLocks noChangeShapeType="1"/>
              </p:cNvSpPr>
              <p:nvPr/>
            </p:nvSpPr>
            <p:spPr bwMode="auto">
              <a:xfrm flipV="1">
                <a:off x="6726"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85" name="Line 65"/>
              <p:cNvSpPr>
                <a:spLocks noChangeShapeType="1"/>
              </p:cNvSpPr>
              <p:nvPr/>
            </p:nvSpPr>
            <p:spPr bwMode="auto">
              <a:xfrm flipV="1">
                <a:off x="6810"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86" name="Text Box 66"/>
            <p:cNvSpPr txBox="1">
              <a:spLocks noChangeArrowheads="1"/>
            </p:cNvSpPr>
            <p:nvPr/>
          </p:nvSpPr>
          <p:spPr bwMode="auto">
            <a:xfrm>
              <a:off x="2129" y="3573"/>
              <a:ext cx="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a:t>
              </a:r>
            </a:p>
          </p:txBody>
        </p:sp>
      </p:grpSp>
      <p:grpSp>
        <p:nvGrpSpPr>
          <p:cNvPr id="5187" name="Group 67"/>
          <p:cNvGrpSpPr>
            <a:grpSpLocks/>
          </p:cNvGrpSpPr>
          <p:nvPr/>
        </p:nvGrpSpPr>
        <p:grpSpPr bwMode="auto">
          <a:xfrm>
            <a:off x="6523038" y="2466984"/>
            <a:ext cx="450850" cy="301626"/>
            <a:chOff x="3549" y="3558"/>
            <a:chExt cx="284" cy="190"/>
          </a:xfrm>
        </p:grpSpPr>
        <p:grpSp>
          <p:nvGrpSpPr>
            <p:cNvPr id="5188" name="Group 68"/>
            <p:cNvGrpSpPr>
              <a:grpSpLocks/>
            </p:cNvGrpSpPr>
            <p:nvPr/>
          </p:nvGrpSpPr>
          <p:grpSpPr bwMode="auto">
            <a:xfrm>
              <a:off x="3549" y="3558"/>
              <a:ext cx="284" cy="95"/>
              <a:chOff x="6528" y="15510"/>
              <a:chExt cx="852" cy="366"/>
            </a:xfrm>
          </p:grpSpPr>
          <p:grpSp>
            <p:nvGrpSpPr>
              <p:cNvPr id="5189" name="Group 69"/>
              <p:cNvGrpSpPr>
                <a:grpSpLocks/>
              </p:cNvGrpSpPr>
              <p:nvPr/>
            </p:nvGrpSpPr>
            <p:grpSpPr bwMode="auto">
              <a:xfrm>
                <a:off x="6528" y="15600"/>
                <a:ext cx="852" cy="276"/>
                <a:chOff x="6528" y="15594"/>
                <a:chExt cx="852" cy="276"/>
              </a:xfrm>
            </p:grpSpPr>
            <p:sp>
              <p:nvSpPr>
                <p:cNvPr id="5190" name="Rectangle 70"/>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191" name="Line 71"/>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92" name="Line 72"/>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93" name="Line 73"/>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94" name="Line 74"/>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95" name="Text Box 75"/>
            <p:cNvSpPr txBox="1">
              <a:spLocks noChangeArrowheads="1"/>
            </p:cNvSpPr>
            <p:nvPr/>
          </p:nvSpPr>
          <p:spPr bwMode="auto">
            <a:xfrm>
              <a:off x="3596" y="3650"/>
              <a:ext cx="198"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Light</a:t>
              </a:r>
            </a:p>
          </p:txBody>
        </p:sp>
      </p:grpSp>
      <p:grpSp>
        <p:nvGrpSpPr>
          <p:cNvPr id="5196" name="Group 76"/>
          <p:cNvGrpSpPr>
            <a:grpSpLocks/>
          </p:cNvGrpSpPr>
          <p:nvPr/>
        </p:nvGrpSpPr>
        <p:grpSpPr bwMode="auto">
          <a:xfrm>
            <a:off x="5946775" y="2476507"/>
            <a:ext cx="514350" cy="300040"/>
            <a:chOff x="5712" y="14220"/>
            <a:chExt cx="1152" cy="755"/>
          </a:xfrm>
        </p:grpSpPr>
        <p:grpSp>
          <p:nvGrpSpPr>
            <p:cNvPr id="5197" name="Group 77"/>
            <p:cNvGrpSpPr>
              <a:grpSpLocks/>
            </p:cNvGrpSpPr>
            <p:nvPr/>
          </p:nvGrpSpPr>
          <p:grpSpPr bwMode="auto">
            <a:xfrm>
              <a:off x="5712" y="14220"/>
              <a:ext cx="1152" cy="387"/>
              <a:chOff x="6528" y="15510"/>
              <a:chExt cx="852" cy="366"/>
            </a:xfrm>
          </p:grpSpPr>
          <p:grpSp>
            <p:nvGrpSpPr>
              <p:cNvPr id="5198" name="Group 78"/>
              <p:cNvGrpSpPr>
                <a:grpSpLocks/>
              </p:cNvGrpSpPr>
              <p:nvPr/>
            </p:nvGrpSpPr>
            <p:grpSpPr bwMode="auto">
              <a:xfrm>
                <a:off x="6528" y="15600"/>
                <a:ext cx="852" cy="276"/>
                <a:chOff x="6528" y="15594"/>
                <a:chExt cx="852" cy="276"/>
              </a:xfrm>
            </p:grpSpPr>
            <p:sp>
              <p:nvSpPr>
                <p:cNvPr id="5199" name="Rectangle 79"/>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00" name="Line 80"/>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01" name="Line 81"/>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02" name="Line 82"/>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03" name="Line 83"/>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04" name="Text Box 84"/>
            <p:cNvSpPr txBox="1">
              <a:spLocks noChangeArrowheads="1"/>
            </p:cNvSpPr>
            <p:nvPr/>
          </p:nvSpPr>
          <p:spPr bwMode="auto">
            <a:xfrm>
              <a:off x="5922" y="14584"/>
              <a:ext cx="899"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Legion</a:t>
              </a:r>
            </a:p>
          </p:txBody>
        </p:sp>
      </p:grpSp>
      <p:grpSp>
        <p:nvGrpSpPr>
          <p:cNvPr id="5205" name="Group 85"/>
          <p:cNvGrpSpPr>
            <a:grpSpLocks/>
          </p:cNvGrpSpPr>
          <p:nvPr/>
        </p:nvGrpSpPr>
        <p:grpSpPr bwMode="auto">
          <a:xfrm>
            <a:off x="5683251" y="2481264"/>
            <a:ext cx="214313" cy="147637"/>
            <a:chOff x="7548" y="14064"/>
            <a:chExt cx="514" cy="420"/>
          </a:xfrm>
        </p:grpSpPr>
        <p:sp>
          <p:nvSpPr>
            <p:cNvPr id="5206" name="Rectangle 86"/>
            <p:cNvSpPr>
              <a:spLocks noChangeArrowheads="1"/>
            </p:cNvSpPr>
            <p:nvPr/>
          </p:nvSpPr>
          <p:spPr bwMode="auto">
            <a:xfrm>
              <a:off x="7548" y="14196"/>
              <a:ext cx="514" cy="288"/>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07" name="Oval 87"/>
            <p:cNvSpPr>
              <a:spLocks noChangeArrowheads="1"/>
            </p:cNvSpPr>
            <p:nvPr/>
          </p:nvSpPr>
          <p:spPr bwMode="auto">
            <a:xfrm>
              <a:off x="7764" y="14064"/>
              <a:ext cx="84" cy="8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08" name="Oval 88"/>
            <p:cNvSpPr>
              <a:spLocks noChangeArrowheads="1"/>
            </p:cNvSpPr>
            <p:nvPr/>
          </p:nvSpPr>
          <p:spPr bwMode="auto">
            <a:xfrm>
              <a:off x="7722" y="14250"/>
              <a:ext cx="174" cy="17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09" name="Group 89"/>
          <p:cNvGrpSpPr>
            <a:grpSpLocks/>
          </p:cNvGrpSpPr>
          <p:nvPr/>
        </p:nvGrpSpPr>
        <p:grpSpPr bwMode="auto">
          <a:xfrm rot="-2077939">
            <a:off x="4096198" y="2938318"/>
            <a:ext cx="423863" cy="177799"/>
            <a:chOff x="4684" y="1451"/>
            <a:chExt cx="267" cy="112"/>
          </a:xfrm>
        </p:grpSpPr>
        <p:sp>
          <p:nvSpPr>
            <p:cNvPr id="5210" name="Rectangle 90"/>
            <p:cNvSpPr>
              <a:spLocks noChangeArrowheads="1"/>
            </p:cNvSpPr>
            <p:nvPr/>
          </p:nvSpPr>
          <p:spPr bwMode="auto">
            <a:xfrm>
              <a:off x="4684" y="1474"/>
              <a:ext cx="161" cy="72"/>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11" name="Line 91"/>
            <p:cNvSpPr>
              <a:spLocks noChangeShapeType="1"/>
            </p:cNvSpPr>
            <p:nvPr/>
          </p:nvSpPr>
          <p:spPr bwMode="auto">
            <a:xfrm flipV="1">
              <a:off x="4684" y="1475"/>
              <a:ext cx="162" cy="71"/>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12" name="Line 92"/>
            <p:cNvSpPr>
              <a:spLocks noChangeShapeType="1"/>
            </p:cNvSpPr>
            <p:nvPr/>
          </p:nvSpPr>
          <p:spPr bwMode="auto">
            <a:xfrm flipV="1">
              <a:off x="4765" y="1451"/>
              <a:ext cx="0" cy="1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13" name="Text Box 93"/>
            <p:cNvSpPr txBox="1">
              <a:spLocks noChangeArrowheads="1"/>
            </p:cNvSpPr>
            <p:nvPr/>
          </p:nvSpPr>
          <p:spPr bwMode="auto">
            <a:xfrm>
              <a:off x="4838" y="1465"/>
              <a:ext cx="11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71</a:t>
              </a:r>
            </a:p>
          </p:txBody>
        </p:sp>
        <p:sp>
          <p:nvSpPr>
            <p:cNvPr id="5214" name="Line 94"/>
            <p:cNvSpPr>
              <a:spLocks noChangeShapeType="1"/>
            </p:cNvSpPr>
            <p:nvPr/>
          </p:nvSpPr>
          <p:spPr bwMode="auto">
            <a:xfrm>
              <a:off x="4686" y="1480"/>
              <a:ext cx="164" cy="6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15" name="Group 95"/>
          <p:cNvGrpSpPr>
            <a:grpSpLocks/>
          </p:cNvGrpSpPr>
          <p:nvPr/>
        </p:nvGrpSpPr>
        <p:grpSpPr bwMode="auto">
          <a:xfrm rot="210211">
            <a:off x="6377040" y="1374825"/>
            <a:ext cx="627063" cy="311149"/>
            <a:chOff x="3285" y="678"/>
            <a:chExt cx="395" cy="196"/>
          </a:xfrm>
        </p:grpSpPr>
        <p:sp>
          <p:nvSpPr>
            <p:cNvPr id="5216" name="Text Box 96"/>
            <p:cNvSpPr txBox="1">
              <a:spLocks noChangeArrowheads="1"/>
            </p:cNvSpPr>
            <p:nvPr/>
          </p:nvSpPr>
          <p:spPr bwMode="auto">
            <a:xfrm rot="2139901">
              <a:off x="3366" y="678"/>
              <a:ext cx="314"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Triplett</a:t>
              </a:r>
            </a:p>
          </p:txBody>
        </p:sp>
        <p:grpSp>
          <p:nvGrpSpPr>
            <p:cNvPr id="5217" name="Group 97"/>
            <p:cNvGrpSpPr>
              <a:grpSpLocks/>
            </p:cNvGrpSpPr>
            <p:nvPr/>
          </p:nvGrpSpPr>
          <p:grpSpPr bwMode="auto">
            <a:xfrm rot="2139901">
              <a:off x="3285" y="777"/>
              <a:ext cx="321" cy="97"/>
              <a:chOff x="2896" y="868"/>
              <a:chExt cx="484" cy="97"/>
            </a:xfrm>
          </p:grpSpPr>
          <p:sp>
            <p:nvSpPr>
              <p:cNvPr id="5218" name="Rectangle 98"/>
              <p:cNvSpPr>
                <a:spLocks noChangeArrowheads="1"/>
              </p:cNvSpPr>
              <p:nvPr/>
            </p:nvSpPr>
            <p:spPr bwMode="auto">
              <a:xfrm rot="10800000">
                <a:off x="2897" y="868"/>
                <a:ext cx="483" cy="67"/>
              </a:xfrm>
              <a:prstGeom prst="rect">
                <a:avLst/>
              </a:prstGeom>
              <a:solidFill>
                <a:schemeClr val="bg1"/>
              </a:solidFill>
              <a:ln w="190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19" name="Line 99"/>
              <p:cNvSpPr>
                <a:spLocks noChangeShapeType="1"/>
              </p:cNvSpPr>
              <p:nvPr/>
            </p:nvSpPr>
            <p:spPr bwMode="auto">
              <a:xfrm rot="10800000" flipV="1">
                <a:off x="2896" y="868"/>
                <a:ext cx="484" cy="6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20" name="Line 100"/>
              <p:cNvSpPr>
                <a:spLocks noChangeShapeType="1"/>
              </p:cNvSpPr>
              <p:nvPr/>
            </p:nvSpPr>
            <p:spPr bwMode="auto">
              <a:xfrm rot="10800000">
                <a:off x="2896" y="869"/>
                <a:ext cx="484" cy="6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21" name="Line 101"/>
              <p:cNvSpPr>
                <a:spLocks noChangeShapeType="1"/>
              </p:cNvSpPr>
              <p:nvPr/>
            </p:nvSpPr>
            <p:spPr bwMode="auto">
              <a:xfrm rot="10800000" flipV="1">
                <a:off x="3117" y="938"/>
                <a:ext cx="0" cy="27"/>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22" name="Line 102"/>
              <p:cNvSpPr>
                <a:spLocks noChangeShapeType="1"/>
              </p:cNvSpPr>
              <p:nvPr/>
            </p:nvSpPr>
            <p:spPr bwMode="auto">
              <a:xfrm rot="10800000" flipV="1">
                <a:off x="3154" y="938"/>
                <a:ext cx="0" cy="27"/>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grpSp>
        <p:nvGrpSpPr>
          <p:cNvPr id="5223" name="Group 103"/>
          <p:cNvGrpSpPr>
            <a:grpSpLocks/>
          </p:cNvGrpSpPr>
          <p:nvPr/>
        </p:nvGrpSpPr>
        <p:grpSpPr bwMode="auto">
          <a:xfrm>
            <a:off x="3525842" y="2297123"/>
            <a:ext cx="401638" cy="274638"/>
            <a:chOff x="1864" y="3544"/>
            <a:chExt cx="253" cy="173"/>
          </a:xfrm>
        </p:grpSpPr>
        <p:grpSp>
          <p:nvGrpSpPr>
            <p:cNvPr id="5224" name="Group 104"/>
            <p:cNvGrpSpPr>
              <a:grpSpLocks/>
            </p:cNvGrpSpPr>
            <p:nvPr/>
          </p:nvGrpSpPr>
          <p:grpSpPr bwMode="auto">
            <a:xfrm>
              <a:off x="1896" y="3544"/>
              <a:ext cx="192" cy="89"/>
              <a:chOff x="1452" y="3546"/>
              <a:chExt cx="300" cy="89"/>
            </a:xfrm>
          </p:grpSpPr>
          <p:sp>
            <p:nvSpPr>
              <p:cNvPr id="5225" name="Rectangle 105"/>
              <p:cNvSpPr>
                <a:spLocks noChangeArrowheads="1"/>
              </p:cNvSpPr>
              <p:nvPr/>
            </p:nvSpPr>
            <p:spPr bwMode="auto">
              <a:xfrm>
                <a:off x="1452" y="3572"/>
                <a:ext cx="300" cy="63"/>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26" name="Line 106"/>
              <p:cNvSpPr>
                <a:spLocks noChangeShapeType="1"/>
              </p:cNvSpPr>
              <p:nvPr/>
            </p:nvSpPr>
            <p:spPr bwMode="auto">
              <a:xfrm flipV="1">
                <a:off x="1452" y="3573"/>
                <a:ext cx="300" cy="6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27" name="Line 107"/>
              <p:cNvSpPr>
                <a:spLocks noChangeShapeType="1"/>
              </p:cNvSpPr>
              <p:nvPr/>
            </p:nvSpPr>
            <p:spPr bwMode="auto">
              <a:xfrm flipV="1">
                <a:off x="1610" y="3546"/>
                <a:ext cx="0" cy="2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28" name="Text Box 108"/>
            <p:cNvSpPr txBox="1">
              <a:spLocks noChangeArrowheads="1"/>
            </p:cNvSpPr>
            <p:nvPr/>
          </p:nvSpPr>
          <p:spPr bwMode="auto">
            <a:xfrm>
              <a:off x="1864" y="3619"/>
              <a:ext cx="25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Legion</a:t>
              </a:r>
            </a:p>
          </p:txBody>
        </p:sp>
      </p:grpSp>
      <p:grpSp>
        <p:nvGrpSpPr>
          <p:cNvPr id="5229" name="Group 109"/>
          <p:cNvGrpSpPr>
            <a:grpSpLocks/>
          </p:cNvGrpSpPr>
          <p:nvPr/>
        </p:nvGrpSpPr>
        <p:grpSpPr bwMode="auto">
          <a:xfrm rot="2591703">
            <a:off x="5409861" y="1215275"/>
            <a:ext cx="584199" cy="185738"/>
            <a:chOff x="2128" y="3554"/>
            <a:chExt cx="368" cy="117"/>
          </a:xfrm>
        </p:grpSpPr>
        <p:grpSp>
          <p:nvGrpSpPr>
            <p:cNvPr id="5230" name="Group 110"/>
            <p:cNvGrpSpPr>
              <a:grpSpLocks/>
            </p:cNvGrpSpPr>
            <p:nvPr/>
          </p:nvGrpSpPr>
          <p:grpSpPr bwMode="auto">
            <a:xfrm>
              <a:off x="2210" y="3554"/>
              <a:ext cx="286" cy="97"/>
              <a:chOff x="6300" y="14952"/>
              <a:chExt cx="852" cy="390"/>
            </a:xfrm>
          </p:grpSpPr>
          <p:grpSp>
            <p:nvGrpSpPr>
              <p:cNvPr id="5231" name="Group 111"/>
              <p:cNvGrpSpPr>
                <a:grpSpLocks/>
              </p:cNvGrpSpPr>
              <p:nvPr/>
            </p:nvGrpSpPr>
            <p:grpSpPr bwMode="auto">
              <a:xfrm>
                <a:off x="6300" y="15066"/>
                <a:ext cx="852" cy="276"/>
                <a:chOff x="6528" y="15594"/>
                <a:chExt cx="852" cy="276"/>
              </a:xfrm>
            </p:grpSpPr>
            <p:sp>
              <p:nvSpPr>
                <p:cNvPr id="5232" name="Rectangle 112"/>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33" name="Line 113"/>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34" name="Line 114"/>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35" name="Line 115"/>
              <p:cNvSpPr>
                <a:spLocks noChangeShapeType="1"/>
              </p:cNvSpPr>
              <p:nvPr/>
            </p:nvSpPr>
            <p:spPr bwMode="auto">
              <a:xfrm flipV="1">
                <a:off x="6624"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36" name="Line 116"/>
              <p:cNvSpPr>
                <a:spLocks noChangeShapeType="1"/>
              </p:cNvSpPr>
              <p:nvPr/>
            </p:nvSpPr>
            <p:spPr bwMode="auto">
              <a:xfrm flipV="1">
                <a:off x="6726"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37" name="Line 117"/>
              <p:cNvSpPr>
                <a:spLocks noChangeShapeType="1"/>
              </p:cNvSpPr>
              <p:nvPr/>
            </p:nvSpPr>
            <p:spPr bwMode="auto">
              <a:xfrm flipV="1">
                <a:off x="6810" y="14952"/>
                <a:ext cx="0"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38" name="Text Box 118"/>
            <p:cNvSpPr txBox="1">
              <a:spLocks noChangeArrowheads="1"/>
            </p:cNvSpPr>
            <p:nvPr/>
          </p:nvSpPr>
          <p:spPr bwMode="auto">
            <a:xfrm>
              <a:off x="2128" y="3573"/>
              <a:ext cx="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a:t>
              </a:r>
            </a:p>
          </p:txBody>
        </p:sp>
      </p:grpSp>
      <p:grpSp>
        <p:nvGrpSpPr>
          <p:cNvPr id="5239" name="Group 119"/>
          <p:cNvGrpSpPr>
            <a:grpSpLocks/>
          </p:cNvGrpSpPr>
          <p:nvPr/>
        </p:nvGrpSpPr>
        <p:grpSpPr bwMode="auto">
          <a:xfrm rot="2597411">
            <a:off x="6605037" y="2174666"/>
            <a:ext cx="450850" cy="301626"/>
            <a:chOff x="3549" y="3558"/>
            <a:chExt cx="284" cy="190"/>
          </a:xfrm>
        </p:grpSpPr>
        <p:grpSp>
          <p:nvGrpSpPr>
            <p:cNvPr id="5240" name="Group 120"/>
            <p:cNvGrpSpPr>
              <a:grpSpLocks/>
            </p:cNvGrpSpPr>
            <p:nvPr/>
          </p:nvGrpSpPr>
          <p:grpSpPr bwMode="auto">
            <a:xfrm>
              <a:off x="3549" y="3558"/>
              <a:ext cx="284" cy="95"/>
              <a:chOff x="6528" y="15510"/>
              <a:chExt cx="852" cy="366"/>
            </a:xfrm>
          </p:grpSpPr>
          <p:grpSp>
            <p:nvGrpSpPr>
              <p:cNvPr id="5241" name="Group 121"/>
              <p:cNvGrpSpPr>
                <a:grpSpLocks/>
              </p:cNvGrpSpPr>
              <p:nvPr/>
            </p:nvGrpSpPr>
            <p:grpSpPr bwMode="auto">
              <a:xfrm>
                <a:off x="6528" y="15600"/>
                <a:ext cx="852" cy="276"/>
                <a:chOff x="6528" y="15594"/>
                <a:chExt cx="852" cy="276"/>
              </a:xfrm>
            </p:grpSpPr>
            <p:sp>
              <p:nvSpPr>
                <p:cNvPr id="5242" name="Rectangle 122"/>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43" name="Line 123"/>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44" name="Line 124"/>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45" name="Line 125"/>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46" name="Line 126"/>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47" name="Text Box 127"/>
            <p:cNvSpPr txBox="1">
              <a:spLocks noChangeArrowheads="1"/>
            </p:cNvSpPr>
            <p:nvPr/>
          </p:nvSpPr>
          <p:spPr bwMode="auto">
            <a:xfrm>
              <a:off x="3595" y="3650"/>
              <a:ext cx="198"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Light</a:t>
              </a:r>
            </a:p>
          </p:txBody>
        </p:sp>
      </p:grpSp>
      <p:grpSp>
        <p:nvGrpSpPr>
          <p:cNvPr id="5248" name="Group 128"/>
          <p:cNvGrpSpPr>
            <a:grpSpLocks/>
          </p:cNvGrpSpPr>
          <p:nvPr/>
        </p:nvGrpSpPr>
        <p:grpSpPr bwMode="auto">
          <a:xfrm rot="2622470">
            <a:off x="6175098" y="1835043"/>
            <a:ext cx="514350" cy="299245"/>
            <a:chOff x="5712" y="14220"/>
            <a:chExt cx="1152" cy="753"/>
          </a:xfrm>
        </p:grpSpPr>
        <p:grpSp>
          <p:nvGrpSpPr>
            <p:cNvPr id="5249" name="Group 129"/>
            <p:cNvGrpSpPr>
              <a:grpSpLocks/>
            </p:cNvGrpSpPr>
            <p:nvPr/>
          </p:nvGrpSpPr>
          <p:grpSpPr bwMode="auto">
            <a:xfrm>
              <a:off x="5712" y="14220"/>
              <a:ext cx="1152" cy="387"/>
              <a:chOff x="6528" y="15510"/>
              <a:chExt cx="852" cy="366"/>
            </a:xfrm>
          </p:grpSpPr>
          <p:grpSp>
            <p:nvGrpSpPr>
              <p:cNvPr id="5250" name="Group 130"/>
              <p:cNvGrpSpPr>
                <a:grpSpLocks/>
              </p:cNvGrpSpPr>
              <p:nvPr/>
            </p:nvGrpSpPr>
            <p:grpSpPr bwMode="auto">
              <a:xfrm>
                <a:off x="6528" y="15600"/>
                <a:ext cx="852" cy="276"/>
                <a:chOff x="6528" y="15594"/>
                <a:chExt cx="852" cy="276"/>
              </a:xfrm>
            </p:grpSpPr>
            <p:sp>
              <p:nvSpPr>
                <p:cNvPr id="5251" name="Rectangle 131"/>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52" name="Line 132"/>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53" name="Line 133"/>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54" name="Line 134"/>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55" name="Line 135"/>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56" name="Text Box 136"/>
            <p:cNvSpPr txBox="1">
              <a:spLocks noChangeArrowheads="1"/>
            </p:cNvSpPr>
            <p:nvPr/>
          </p:nvSpPr>
          <p:spPr bwMode="auto">
            <a:xfrm>
              <a:off x="5917" y="14582"/>
              <a:ext cx="899"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Legion</a:t>
              </a:r>
            </a:p>
          </p:txBody>
        </p:sp>
      </p:grpSp>
      <p:grpSp>
        <p:nvGrpSpPr>
          <p:cNvPr id="5257" name="Group 137"/>
          <p:cNvGrpSpPr>
            <a:grpSpLocks/>
          </p:cNvGrpSpPr>
          <p:nvPr/>
        </p:nvGrpSpPr>
        <p:grpSpPr bwMode="auto">
          <a:xfrm rot="2565038">
            <a:off x="6019801" y="1566864"/>
            <a:ext cx="214313" cy="147637"/>
            <a:chOff x="7548" y="14064"/>
            <a:chExt cx="514" cy="420"/>
          </a:xfrm>
        </p:grpSpPr>
        <p:sp>
          <p:nvSpPr>
            <p:cNvPr id="5258" name="Rectangle 138"/>
            <p:cNvSpPr>
              <a:spLocks noChangeArrowheads="1"/>
            </p:cNvSpPr>
            <p:nvPr/>
          </p:nvSpPr>
          <p:spPr bwMode="auto">
            <a:xfrm>
              <a:off x="7548" y="14196"/>
              <a:ext cx="514" cy="288"/>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59" name="Oval 139"/>
            <p:cNvSpPr>
              <a:spLocks noChangeArrowheads="1"/>
            </p:cNvSpPr>
            <p:nvPr/>
          </p:nvSpPr>
          <p:spPr bwMode="auto">
            <a:xfrm>
              <a:off x="7764" y="14064"/>
              <a:ext cx="84" cy="8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60" name="Oval 140"/>
            <p:cNvSpPr>
              <a:spLocks noChangeArrowheads="1"/>
            </p:cNvSpPr>
            <p:nvPr/>
          </p:nvSpPr>
          <p:spPr bwMode="auto">
            <a:xfrm>
              <a:off x="7722" y="14250"/>
              <a:ext cx="174" cy="17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61" name="Group 141"/>
          <p:cNvGrpSpPr>
            <a:grpSpLocks/>
          </p:cNvGrpSpPr>
          <p:nvPr/>
        </p:nvGrpSpPr>
        <p:grpSpPr bwMode="auto">
          <a:xfrm rot="2512672">
            <a:off x="4736769" y="850175"/>
            <a:ext cx="814388" cy="180976"/>
            <a:chOff x="2824" y="1940"/>
            <a:chExt cx="513" cy="114"/>
          </a:xfrm>
        </p:grpSpPr>
        <p:sp>
          <p:nvSpPr>
            <p:cNvPr id="5262" name="Text Box 142"/>
            <p:cNvSpPr txBox="1">
              <a:spLocks noChangeArrowheads="1"/>
            </p:cNvSpPr>
            <p:nvPr/>
          </p:nvSpPr>
          <p:spPr bwMode="auto">
            <a:xfrm>
              <a:off x="3224" y="1956"/>
              <a:ext cx="113"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71</a:t>
              </a:r>
            </a:p>
          </p:txBody>
        </p:sp>
        <p:grpSp>
          <p:nvGrpSpPr>
            <p:cNvPr id="5263" name="Group 143"/>
            <p:cNvGrpSpPr>
              <a:grpSpLocks/>
            </p:cNvGrpSpPr>
            <p:nvPr/>
          </p:nvGrpSpPr>
          <p:grpSpPr bwMode="auto">
            <a:xfrm>
              <a:off x="2902" y="1940"/>
              <a:ext cx="324" cy="97"/>
              <a:chOff x="6528" y="15510"/>
              <a:chExt cx="852" cy="366"/>
            </a:xfrm>
          </p:grpSpPr>
          <p:grpSp>
            <p:nvGrpSpPr>
              <p:cNvPr id="5264" name="Group 144"/>
              <p:cNvGrpSpPr>
                <a:grpSpLocks/>
              </p:cNvGrpSpPr>
              <p:nvPr/>
            </p:nvGrpSpPr>
            <p:grpSpPr bwMode="auto">
              <a:xfrm>
                <a:off x="6528" y="15600"/>
                <a:ext cx="852" cy="276"/>
                <a:chOff x="6528" y="15594"/>
                <a:chExt cx="852" cy="276"/>
              </a:xfrm>
            </p:grpSpPr>
            <p:sp>
              <p:nvSpPr>
                <p:cNvPr id="5265" name="Rectangle 145"/>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66" name="Line 146"/>
                <p:cNvSpPr>
                  <a:spLocks noChangeShapeType="1"/>
                </p:cNvSpPr>
                <p:nvPr/>
              </p:nvSpPr>
              <p:spPr bwMode="auto">
                <a:xfrm flipV="1">
                  <a:off x="6528" y="15598"/>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67" name="Line 147"/>
                <p:cNvSpPr>
                  <a:spLocks noChangeShapeType="1"/>
                </p:cNvSpPr>
                <p:nvPr/>
              </p:nvSpPr>
              <p:spPr bwMode="auto">
                <a:xfrm>
                  <a:off x="6528" y="15594"/>
                  <a:ext cx="852" cy="27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68" name="Line 148"/>
              <p:cNvSpPr>
                <a:spLocks noChangeShapeType="1"/>
              </p:cNvSpPr>
              <p:nvPr/>
            </p:nvSpPr>
            <p:spPr bwMode="auto">
              <a:xfrm flipV="1">
                <a:off x="6907"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69" name="Line 149"/>
              <p:cNvSpPr>
                <a:spLocks noChangeShapeType="1"/>
              </p:cNvSpPr>
              <p:nvPr/>
            </p:nvSpPr>
            <p:spPr bwMode="auto">
              <a:xfrm flipV="1">
                <a:off x="6992" y="15510"/>
                <a:ext cx="0" cy="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70" name="Text Box 150"/>
            <p:cNvSpPr txBox="1">
              <a:spLocks noChangeArrowheads="1"/>
            </p:cNvSpPr>
            <p:nvPr/>
          </p:nvSpPr>
          <p:spPr bwMode="auto">
            <a:xfrm>
              <a:off x="2824" y="1952"/>
              <a:ext cx="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1</a:t>
              </a:r>
            </a:p>
          </p:txBody>
        </p:sp>
      </p:grpSp>
      <p:grpSp>
        <p:nvGrpSpPr>
          <p:cNvPr id="5271" name="Group 151"/>
          <p:cNvGrpSpPr>
            <a:grpSpLocks/>
          </p:cNvGrpSpPr>
          <p:nvPr/>
        </p:nvGrpSpPr>
        <p:grpSpPr bwMode="auto">
          <a:xfrm>
            <a:off x="4524382" y="3295651"/>
            <a:ext cx="584201" cy="830263"/>
            <a:chOff x="1890" y="2076"/>
            <a:chExt cx="368" cy="523"/>
          </a:xfrm>
        </p:grpSpPr>
        <p:sp>
          <p:nvSpPr>
            <p:cNvPr id="5272" name="Rectangle 152"/>
            <p:cNvSpPr>
              <a:spLocks noChangeArrowheads="1"/>
            </p:cNvSpPr>
            <p:nvPr/>
          </p:nvSpPr>
          <p:spPr bwMode="auto">
            <a:xfrm rot="-1532120">
              <a:off x="1965" y="2077"/>
              <a:ext cx="121" cy="522"/>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273" name="Group 153"/>
            <p:cNvGrpSpPr>
              <a:grpSpLocks/>
            </p:cNvGrpSpPr>
            <p:nvPr/>
          </p:nvGrpSpPr>
          <p:grpSpPr bwMode="auto">
            <a:xfrm>
              <a:off x="1890" y="2076"/>
              <a:ext cx="368" cy="520"/>
              <a:chOff x="1893" y="2076"/>
              <a:chExt cx="368" cy="520"/>
            </a:xfrm>
          </p:grpSpPr>
          <p:sp>
            <p:nvSpPr>
              <p:cNvPr id="5274" name="Line 154"/>
              <p:cNvSpPr>
                <a:spLocks noChangeShapeType="1"/>
              </p:cNvSpPr>
              <p:nvPr/>
            </p:nvSpPr>
            <p:spPr bwMode="auto">
              <a:xfrm rot="20067880" flipV="1">
                <a:off x="1971" y="2077"/>
                <a:ext cx="116" cy="51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75" name="Line 155"/>
              <p:cNvSpPr>
                <a:spLocks noChangeShapeType="1"/>
              </p:cNvSpPr>
              <p:nvPr/>
            </p:nvSpPr>
            <p:spPr bwMode="auto">
              <a:xfrm rot="20067880" flipV="1">
                <a:off x="1895" y="2087"/>
                <a:ext cx="0" cy="1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76" name="Text Box 156"/>
              <p:cNvSpPr txBox="1">
                <a:spLocks noChangeArrowheads="1"/>
              </p:cNvSpPr>
              <p:nvPr/>
            </p:nvSpPr>
            <p:spPr bwMode="auto">
              <a:xfrm rot="20067880">
                <a:off x="2084" y="2240"/>
                <a:ext cx="1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71(-)</a:t>
                </a:r>
              </a:p>
            </p:txBody>
          </p:sp>
          <p:sp>
            <p:nvSpPr>
              <p:cNvPr id="5277" name="Line 157"/>
              <p:cNvSpPr>
                <a:spLocks noChangeShapeType="1"/>
              </p:cNvSpPr>
              <p:nvPr/>
            </p:nvSpPr>
            <p:spPr bwMode="auto">
              <a:xfrm rot="-1532120">
                <a:off x="1965" y="2079"/>
                <a:ext cx="122" cy="517"/>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78" name="Line 158"/>
              <p:cNvSpPr>
                <a:spLocks noChangeShapeType="1"/>
              </p:cNvSpPr>
              <p:nvPr/>
            </p:nvSpPr>
            <p:spPr bwMode="auto">
              <a:xfrm rot="20067880" flipV="1">
                <a:off x="1919" y="2076"/>
                <a:ext cx="0" cy="1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79" name="Text Box 159"/>
              <p:cNvSpPr txBox="1">
                <a:spLocks noChangeArrowheads="1"/>
              </p:cNvSpPr>
              <p:nvPr/>
            </p:nvSpPr>
            <p:spPr bwMode="auto">
              <a:xfrm rot="20067880">
                <a:off x="1893" y="2369"/>
                <a:ext cx="7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 b="1">
                    <a:solidFill>
                      <a:srgbClr val="FF0000"/>
                    </a:solidFill>
                  </a:rPr>
                  <a:t>1</a:t>
                </a:r>
              </a:p>
            </p:txBody>
          </p:sp>
        </p:grpSp>
      </p:grpSp>
      <p:sp>
        <p:nvSpPr>
          <p:cNvPr id="5281" name="AutoShape 161"/>
          <p:cNvSpPr>
            <a:spLocks noChangeArrowheads="1"/>
          </p:cNvSpPr>
          <p:nvPr/>
        </p:nvSpPr>
        <p:spPr bwMode="auto">
          <a:xfrm>
            <a:off x="5135563" y="5969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282" name="Group 162"/>
          <p:cNvGrpSpPr>
            <a:grpSpLocks/>
          </p:cNvGrpSpPr>
          <p:nvPr/>
        </p:nvGrpSpPr>
        <p:grpSpPr bwMode="auto">
          <a:xfrm rot="2471156">
            <a:off x="6276976" y="1357313"/>
            <a:ext cx="1152525" cy="131762"/>
            <a:chOff x="4778" y="2519"/>
            <a:chExt cx="726" cy="83"/>
          </a:xfrm>
        </p:grpSpPr>
        <p:sp>
          <p:nvSpPr>
            <p:cNvPr id="5283" name="Oval 163"/>
            <p:cNvSpPr>
              <a:spLocks noChangeArrowheads="1"/>
            </p:cNvSpPr>
            <p:nvPr/>
          </p:nvSpPr>
          <p:spPr bwMode="auto">
            <a:xfrm>
              <a:off x="4778" y="2519"/>
              <a:ext cx="31"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4" name="Oval 164"/>
            <p:cNvSpPr>
              <a:spLocks noChangeArrowheads="1"/>
            </p:cNvSpPr>
            <p:nvPr/>
          </p:nvSpPr>
          <p:spPr bwMode="auto">
            <a:xfrm>
              <a:off x="5163" y="2538"/>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5" name="Oval 165"/>
            <p:cNvSpPr>
              <a:spLocks noChangeArrowheads="1"/>
            </p:cNvSpPr>
            <p:nvPr/>
          </p:nvSpPr>
          <p:spPr bwMode="auto">
            <a:xfrm>
              <a:off x="5401" y="2531"/>
              <a:ext cx="32"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6" name="Oval 166"/>
            <p:cNvSpPr>
              <a:spLocks noChangeArrowheads="1"/>
            </p:cNvSpPr>
            <p:nvPr/>
          </p:nvSpPr>
          <p:spPr bwMode="auto">
            <a:xfrm>
              <a:off x="5447" y="2565"/>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7" name="Oval 167"/>
            <p:cNvSpPr>
              <a:spLocks noChangeArrowheads="1"/>
            </p:cNvSpPr>
            <p:nvPr/>
          </p:nvSpPr>
          <p:spPr bwMode="auto">
            <a:xfrm>
              <a:off x="5472" y="2530"/>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8" name="Oval 168"/>
            <p:cNvSpPr>
              <a:spLocks noChangeArrowheads="1"/>
            </p:cNvSpPr>
            <p:nvPr/>
          </p:nvSpPr>
          <p:spPr bwMode="auto">
            <a:xfrm>
              <a:off x="4809" y="2544"/>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9" name="Oval 169"/>
            <p:cNvSpPr>
              <a:spLocks noChangeArrowheads="1"/>
            </p:cNvSpPr>
            <p:nvPr/>
          </p:nvSpPr>
          <p:spPr bwMode="auto">
            <a:xfrm>
              <a:off x="4831" y="2521"/>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90" name="Oval 170"/>
            <p:cNvSpPr>
              <a:spLocks noChangeArrowheads="1"/>
            </p:cNvSpPr>
            <p:nvPr/>
          </p:nvSpPr>
          <p:spPr bwMode="auto">
            <a:xfrm>
              <a:off x="4928" y="2522"/>
              <a:ext cx="32"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91" name="Oval 171"/>
            <p:cNvSpPr>
              <a:spLocks noChangeArrowheads="1"/>
            </p:cNvSpPr>
            <p:nvPr/>
          </p:nvSpPr>
          <p:spPr bwMode="auto">
            <a:xfrm>
              <a:off x="5193" y="2571"/>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92" name="Oval 172"/>
            <p:cNvSpPr>
              <a:spLocks noChangeArrowheads="1"/>
            </p:cNvSpPr>
            <p:nvPr/>
          </p:nvSpPr>
          <p:spPr bwMode="auto">
            <a:xfrm>
              <a:off x="5060" y="2542"/>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93" name="Oval 173"/>
            <p:cNvSpPr>
              <a:spLocks noChangeArrowheads="1"/>
            </p:cNvSpPr>
            <p:nvPr/>
          </p:nvSpPr>
          <p:spPr bwMode="auto">
            <a:xfrm>
              <a:off x="5294" y="2553"/>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94" name="Oval 174"/>
            <p:cNvSpPr>
              <a:spLocks noChangeArrowheads="1"/>
            </p:cNvSpPr>
            <p:nvPr/>
          </p:nvSpPr>
          <p:spPr bwMode="auto">
            <a:xfrm>
              <a:off x="5034" y="2575"/>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95" name="Oval 175"/>
            <p:cNvSpPr>
              <a:spLocks noChangeArrowheads="1"/>
            </p:cNvSpPr>
            <p:nvPr/>
          </p:nvSpPr>
          <p:spPr bwMode="auto">
            <a:xfrm>
              <a:off x="5330" y="2578"/>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96" name="Oval 176"/>
            <p:cNvSpPr>
              <a:spLocks noChangeArrowheads="1"/>
            </p:cNvSpPr>
            <p:nvPr/>
          </p:nvSpPr>
          <p:spPr bwMode="auto">
            <a:xfrm>
              <a:off x="4974" y="255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97" name="Oval 177"/>
            <p:cNvSpPr>
              <a:spLocks noChangeArrowheads="1"/>
            </p:cNvSpPr>
            <p:nvPr/>
          </p:nvSpPr>
          <p:spPr bwMode="auto">
            <a:xfrm>
              <a:off x="5240" y="2539"/>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98" name="Group 178"/>
          <p:cNvGrpSpPr>
            <a:grpSpLocks/>
          </p:cNvGrpSpPr>
          <p:nvPr/>
        </p:nvGrpSpPr>
        <p:grpSpPr bwMode="auto">
          <a:xfrm>
            <a:off x="6880225" y="611189"/>
            <a:ext cx="1466850" cy="784225"/>
            <a:chOff x="3374" y="385"/>
            <a:chExt cx="924" cy="494"/>
          </a:xfrm>
        </p:grpSpPr>
        <p:sp>
          <p:nvSpPr>
            <p:cNvPr id="5299" name="Oval 179"/>
            <p:cNvSpPr>
              <a:spLocks noChangeArrowheads="1"/>
            </p:cNvSpPr>
            <p:nvPr/>
          </p:nvSpPr>
          <p:spPr bwMode="auto">
            <a:xfrm>
              <a:off x="3374" y="385"/>
              <a:ext cx="924" cy="494"/>
            </a:xfrm>
            <a:prstGeom prst="ellipse">
              <a:avLst/>
            </a:prstGeom>
            <a:noFill/>
            <a:ln w="381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00" name="Text Box 180"/>
            <p:cNvSpPr txBox="1">
              <a:spLocks noChangeArrowheads="1"/>
            </p:cNvSpPr>
            <p:nvPr/>
          </p:nvSpPr>
          <p:spPr bwMode="auto">
            <a:xfrm>
              <a:off x="3502" y="467"/>
              <a:ext cx="68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a:solidFill>
                    <a:srgbClr val="000066"/>
                  </a:solidFill>
                  <a:latin typeface="Arial" panose="020B0604020202020204" pitchFamily="34" charset="0"/>
                </a:rPr>
                <a:t>Militia</a:t>
              </a:r>
            </a:p>
            <a:p>
              <a:pPr algn="ctr" fontAlgn="base">
                <a:spcBef>
                  <a:spcPct val="0"/>
                </a:spcBef>
                <a:spcAft>
                  <a:spcPct val="0"/>
                </a:spcAft>
              </a:pPr>
              <a:r>
                <a:rPr lang="en-US" altLang="en-US" sz="1400" b="1">
                  <a:solidFill>
                    <a:srgbClr val="000066"/>
                  </a:solidFill>
                  <a:latin typeface="Arial" panose="020B0604020202020204" pitchFamily="34" charset="0"/>
                </a:rPr>
                <a:t>Reforming</a:t>
              </a:r>
            </a:p>
          </p:txBody>
        </p:sp>
      </p:grpSp>
      <p:grpSp>
        <p:nvGrpSpPr>
          <p:cNvPr id="5301" name="Group 181"/>
          <p:cNvGrpSpPr>
            <a:grpSpLocks/>
          </p:cNvGrpSpPr>
          <p:nvPr/>
        </p:nvGrpSpPr>
        <p:grpSpPr bwMode="auto">
          <a:xfrm rot="2471156">
            <a:off x="5197476" y="481013"/>
            <a:ext cx="1152525" cy="131762"/>
            <a:chOff x="4778" y="2519"/>
            <a:chExt cx="726" cy="83"/>
          </a:xfrm>
        </p:grpSpPr>
        <p:sp>
          <p:nvSpPr>
            <p:cNvPr id="5302" name="Oval 182"/>
            <p:cNvSpPr>
              <a:spLocks noChangeArrowheads="1"/>
            </p:cNvSpPr>
            <p:nvPr/>
          </p:nvSpPr>
          <p:spPr bwMode="auto">
            <a:xfrm>
              <a:off x="4778" y="2519"/>
              <a:ext cx="31"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03" name="Oval 183"/>
            <p:cNvSpPr>
              <a:spLocks noChangeArrowheads="1"/>
            </p:cNvSpPr>
            <p:nvPr/>
          </p:nvSpPr>
          <p:spPr bwMode="auto">
            <a:xfrm>
              <a:off x="5163" y="2538"/>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04" name="Oval 184"/>
            <p:cNvSpPr>
              <a:spLocks noChangeArrowheads="1"/>
            </p:cNvSpPr>
            <p:nvPr/>
          </p:nvSpPr>
          <p:spPr bwMode="auto">
            <a:xfrm>
              <a:off x="5401" y="2531"/>
              <a:ext cx="32"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05" name="Oval 185"/>
            <p:cNvSpPr>
              <a:spLocks noChangeArrowheads="1"/>
            </p:cNvSpPr>
            <p:nvPr/>
          </p:nvSpPr>
          <p:spPr bwMode="auto">
            <a:xfrm>
              <a:off x="5447" y="2565"/>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06" name="Oval 186"/>
            <p:cNvSpPr>
              <a:spLocks noChangeArrowheads="1"/>
            </p:cNvSpPr>
            <p:nvPr/>
          </p:nvSpPr>
          <p:spPr bwMode="auto">
            <a:xfrm>
              <a:off x="5472" y="2530"/>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07" name="Oval 187"/>
            <p:cNvSpPr>
              <a:spLocks noChangeArrowheads="1"/>
            </p:cNvSpPr>
            <p:nvPr/>
          </p:nvSpPr>
          <p:spPr bwMode="auto">
            <a:xfrm>
              <a:off x="4809" y="2544"/>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08" name="Oval 188"/>
            <p:cNvSpPr>
              <a:spLocks noChangeArrowheads="1"/>
            </p:cNvSpPr>
            <p:nvPr/>
          </p:nvSpPr>
          <p:spPr bwMode="auto">
            <a:xfrm>
              <a:off x="4831" y="2521"/>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09" name="Oval 189"/>
            <p:cNvSpPr>
              <a:spLocks noChangeArrowheads="1"/>
            </p:cNvSpPr>
            <p:nvPr/>
          </p:nvSpPr>
          <p:spPr bwMode="auto">
            <a:xfrm>
              <a:off x="4928" y="2522"/>
              <a:ext cx="32" cy="25"/>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0" name="Oval 190"/>
            <p:cNvSpPr>
              <a:spLocks noChangeArrowheads="1"/>
            </p:cNvSpPr>
            <p:nvPr/>
          </p:nvSpPr>
          <p:spPr bwMode="auto">
            <a:xfrm>
              <a:off x="5193" y="2571"/>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1" name="Oval 191"/>
            <p:cNvSpPr>
              <a:spLocks noChangeArrowheads="1"/>
            </p:cNvSpPr>
            <p:nvPr/>
          </p:nvSpPr>
          <p:spPr bwMode="auto">
            <a:xfrm>
              <a:off x="5060" y="2542"/>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2" name="Oval 192"/>
            <p:cNvSpPr>
              <a:spLocks noChangeArrowheads="1"/>
            </p:cNvSpPr>
            <p:nvPr/>
          </p:nvSpPr>
          <p:spPr bwMode="auto">
            <a:xfrm>
              <a:off x="5294" y="2553"/>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3" name="Oval 193"/>
            <p:cNvSpPr>
              <a:spLocks noChangeArrowheads="1"/>
            </p:cNvSpPr>
            <p:nvPr/>
          </p:nvSpPr>
          <p:spPr bwMode="auto">
            <a:xfrm>
              <a:off x="5034" y="2575"/>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4" name="Oval 194"/>
            <p:cNvSpPr>
              <a:spLocks noChangeArrowheads="1"/>
            </p:cNvSpPr>
            <p:nvPr/>
          </p:nvSpPr>
          <p:spPr bwMode="auto">
            <a:xfrm>
              <a:off x="5330" y="2578"/>
              <a:ext cx="31"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5" name="Oval 195"/>
            <p:cNvSpPr>
              <a:spLocks noChangeArrowheads="1"/>
            </p:cNvSpPr>
            <p:nvPr/>
          </p:nvSpPr>
          <p:spPr bwMode="auto">
            <a:xfrm>
              <a:off x="4974" y="2556"/>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6" name="Oval 196"/>
            <p:cNvSpPr>
              <a:spLocks noChangeArrowheads="1"/>
            </p:cNvSpPr>
            <p:nvPr/>
          </p:nvSpPr>
          <p:spPr bwMode="auto">
            <a:xfrm>
              <a:off x="5240" y="2539"/>
              <a:ext cx="32" cy="24"/>
            </a:xfrm>
            <a:prstGeom prst="ellipse">
              <a:avLst/>
            </a:prstGeom>
            <a:solidFill>
              <a:srgbClr val="00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317" name="Group 197"/>
          <p:cNvGrpSpPr>
            <a:grpSpLocks/>
          </p:cNvGrpSpPr>
          <p:nvPr/>
        </p:nvGrpSpPr>
        <p:grpSpPr bwMode="auto">
          <a:xfrm rot="16200000">
            <a:off x="4263232" y="2010569"/>
            <a:ext cx="519112" cy="495300"/>
            <a:chOff x="3968" y="320"/>
            <a:chExt cx="247" cy="229"/>
          </a:xfrm>
        </p:grpSpPr>
        <p:sp>
          <p:nvSpPr>
            <p:cNvPr id="5318" name="Oval 198"/>
            <p:cNvSpPr>
              <a:spLocks noChangeArrowheads="1"/>
            </p:cNvSpPr>
            <p:nvPr/>
          </p:nvSpPr>
          <p:spPr bwMode="auto">
            <a:xfrm>
              <a:off x="3968" y="320"/>
              <a:ext cx="247" cy="22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9" name="Line 199"/>
            <p:cNvSpPr>
              <a:spLocks noChangeShapeType="1"/>
            </p:cNvSpPr>
            <p:nvPr/>
          </p:nvSpPr>
          <p:spPr bwMode="auto">
            <a:xfrm>
              <a:off x="4014" y="348"/>
              <a:ext cx="155" cy="16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320" name="AutoShape 200"/>
          <p:cNvSpPr>
            <a:spLocks noChangeArrowheads="1"/>
          </p:cNvSpPr>
          <p:nvPr/>
        </p:nvSpPr>
        <p:spPr bwMode="auto">
          <a:xfrm>
            <a:off x="5719763" y="10668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24" name="AutoShape 204"/>
          <p:cNvSpPr>
            <a:spLocks noChangeArrowheads="1"/>
          </p:cNvSpPr>
          <p:nvPr/>
        </p:nvSpPr>
        <p:spPr bwMode="auto">
          <a:xfrm>
            <a:off x="6134100" y="13287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325" name="Group 205"/>
          <p:cNvGrpSpPr>
            <a:grpSpLocks/>
          </p:cNvGrpSpPr>
          <p:nvPr/>
        </p:nvGrpSpPr>
        <p:grpSpPr bwMode="auto">
          <a:xfrm rot="-3608307">
            <a:off x="5962651" y="1563689"/>
            <a:ext cx="271463" cy="223837"/>
            <a:chOff x="3968" y="320"/>
            <a:chExt cx="247" cy="229"/>
          </a:xfrm>
        </p:grpSpPr>
        <p:sp>
          <p:nvSpPr>
            <p:cNvPr id="5326" name="Oval 206"/>
            <p:cNvSpPr>
              <a:spLocks noChangeArrowheads="1"/>
            </p:cNvSpPr>
            <p:nvPr/>
          </p:nvSpPr>
          <p:spPr bwMode="auto">
            <a:xfrm>
              <a:off x="3968" y="320"/>
              <a:ext cx="247" cy="22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27" name="Line 207"/>
            <p:cNvSpPr>
              <a:spLocks noChangeShapeType="1"/>
            </p:cNvSpPr>
            <p:nvPr/>
          </p:nvSpPr>
          <p:spPr bwMode="auto">
            <a:xfrm>
              <a:off x="4014" y="348"/>
              <a:ext cx="155" cy="16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328" name="AutoShape 208"/>
          <p:cNvSpPr>
            <a:spLocks noChangeArrowheads="1"/>
          </p:cNvSpPr>
          <p:nvPr/>
        </p:nvSpPr>
        <p:spPr bwMode="auto">
          <a:xfrm>
            <a:off x="6443663" y="16573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29" name="AutoShape 209"/>
          <p:cNvSpPr>
            <a:spLocks noChangeArrowheads="1"/>
          </p:cNvSpPr>
          <p:nvPr/>
        </p:nvSpPr>
        <p:spPr bwMode="auto">
          <a:xfrm>
            <a:off x="6872288" y="19812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330" name="Group 210"/>
          <p:cNvGrpSpPr>
            <a:grpSpLocks/>
          </p:cNvGrpSpPr>
          <p:nvPr/>
        </p:nvGrpSpPr>
        <p:grpSpPr bwMode="auto">
          <a:xfrm>
            <a:off x="6929441" y="1109663"/>
            <a:ext cx="798513" cy="304800"/>
            <a:chOff x="2783" y="22"/>
            <a:chExt cx="503" cy="192"/>
          </a:xfrm>
        </p:grpSpPr>
        <p:sp>
          <p:nvSpPr>
            <p:cNvPr id="5331" name="Text Box 211"/>
            <p:cNvSpPr txBox="1">
              <a:spLocks noChangeArrowheads="1"/>
            </p:cNvSpPr>
            <p:nvPr/>
          </p:nvSpPr>
          <p:spPr bwMode="auto">
            <a:xfrm>
              <a:off x="2783" y="22"/>
              <a:ext cx="503"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004" tIns="16002" rIns="32004" bIns="16002">
              <a:spAutoFit/>
            </a:bodyPr>
            <a:lstStyle>
              <a:lvl1pPr>
                <a:defRPr>
                  <a:solidFill>
                    <a:schemeClr val="tx1"/>
                  </a:solidFill>
                  <a:latin typeface="Arial" panose="020B0604020202020204" pitchFamily="34" charset="0"/>
                </a:defRPr>
              </a:lvl1pPr>
              <a:lvl2pPr marL="160338">
                <a:defRPr>
                  <a:solidFill>
                    <a:schemeClr val="tx1"/>
                  </a:solidFill>
                  <a:latin typeface="Arial" panose="020B0604020202020204" pitchFamily="34" charset="0"/>
                </a:defRPr>
              </a:lvl2pPr>
              <a:lvl3pPr marL="320675">
                <a:defRPr>
                  <a:solidFill>
                    <a:schemeClr val="tx1"/>
                  </a:solidFill>
                  <a:latin typeface="Arial" panose="020B0604020202020204" pitchFamily="34" charset="0"/>
                </a:defRPr>
              </a:lvl3pPr>
              <a:lvl4pPr marL="479425">
                <a:defRPr>
                  <a:solidFill>
                    <a:schemeClr val="tx1"/>
                  </a:solidFill>
                  <a:latin typeface="Arial" panose="020B0604020202020204" pitchFamily="34" charset="0"/>
                </a:defRPr>
              </a:lvl4pPr>
              <a:lvl5pPr marL="639763">
                <a:defRPr>
                  <a:solidFill>
                    <a:schemeClr val="tx1"/>
                  </a:solidFill>
                  <a:latin typeface="Arial" panose="020B0604020202020204" pitchFamily="34" charset="0"/>
                </a:defRPr>
              </a:lvl5pPr>
              <a:lvl6pPr marL="1096963" fontAlgn="base">
                <a:spcBef>
                  <a:spcPct val="0"/>
                </a:spcBef>
                <a:spcAft>
                  <a:spcPct val="0"/>
                </a:spcAft>
                <a:defRPr>
                  <a:solidFill>
                    <a:schemeClr val="tx1"/>
                  </a:solidFill>
                  <a:latin typeface="Arial" panose="020B0604020202020204" pitchFamily="34" charset="0"/>
                </a:defRPr>
              </a:lvl6pPr>
              <a:lvl7pPr marL="1554163" fontAlgn="base">
                <a:spcBef>
                  <a:spcPct val="0"/>
                </a:spcBef>
                <a:spcAft>
                  <a:spcPct val="0"/>
                </a:spcAft>
                <a:defRPr>
                  <a:solidFill>
                    <a:schemeClr val="tx1"/>
                  </a:solidFill>
                  <a:latin typeface="Arial" panose="020B0604020202020204" pitchFamily="34" charset="0"/>
                </a:defRPr>
              </a:lvl7pPr>
              <a:lvl8pPr marL="2011363" fontAlgn="base">
                <a:spcBef>
                  <a:spcPct val="0"/>
                </a:spcBef>
                <a:spcAft>
                  <a:spcPct val="0"/>
                </a:spcAft>
                <a:defRPr>
                  <a:solidFill>
                    <a:schemeClr val="tx1"/>
                  </a:solidFill>
                  <a:latin typeface="Arial" panose="020B0604020202020204" pitchFamily="34" charset="0"/>
                </a:defRPr>
              </a:lvl8pPr>
              <a:lvl9pPr marL="2468563"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1000" b="1">
                  <a:solidFill>
                    <a:srgbClr val="000066"/>
                  </a:solidFill>
                </a:rPr>
                <a:t>Washington</a:t>
              </a:r>
            </a:p>
          </p:txBody>
        </p:sp>
        <p:grpSp>
          <p:nvGrpSpPr>
            <p:cNvPr id="5332" name="Group 212"/>
            <p:cNvGrpSpPr>
              <a:grpSpLocks/>
            </p:cNvGrpSpPr>
            <p:nvPr/>
          </p:nvGrpSpPr>
          <p:grpSpPr bwMode="auto">
            <a:xfrm>
              <a:off x="2955" y="122"/>
              <a:ext cx="328" cy="92"/>
              <a:chOff x="6848" y="2360"/>
              <a:chExt cx="990" cy="366"/>
            </a:xfrm>
          </p:grpSpPr>
          <p:sp>
            <p:nvSpPr>
              <p:cNvPr id="5333" name="Rectangle 213"/>
              <p:cNvSpPr>
                <a:spLocks noChangeArrowheads="1"/>
              </p:cNvSpPr>
              <p:nvPr/>
            </p:nvSpPr>
            <p:spPr bwMode="auto">
              <a:xfrm rot="10800000">
                <a:off x="6850" y="2360"/>
                <a:ext cx="987" cy="280"/>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34" name="Line 214"/>
              <p:cNvSpPr>
                <a:spLocks noChangeShapeType="1"/>
              </p:cNvSpPr>
              <p:nvPr/>
            </p:nvSpPr>
            <p:spPr bwMode="auto">
              <a:xfrm rot="10800000" flipV="1">
                <a:off x="6848" y="2360"/>
                <a:ext cx="990" cy="276"/>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35" name="Line 215"/>
              <p:cNvSpPr>
                <a:spLocks noChangeShapeType="1"/>
              </p:cNvSpPr>
              <p:nvPr/>
            </p:nvSpPr>
            <p:spPr bwMode="auto">
              <a:xfrm rot="10800000" flipV="1">
                <a:off x="7444" y="2652"/>
                <a:ext cx="0" cy="74"/>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36" name="Line 216"/>
              <p:cNvSpPr>
                <a:spLocks noChangeShapeType="1"/>
              </p:cNvSpPr>
              <p:nvPr/>
            </p:nvSpPr>
            <p:spPr bwMode="auto">
              <a:xfrm rot="10800000" flipV="1">
                <a:off x="7257" y="2652"/>
                <a:ext cx="0" cy="74"/>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37" name="Line 217"/>
              <p:cNvSpPr>
                <a:spLocks noChangeShapeType="1"/>
              </p:cNvSpPr>
              <p:nvPr/>
            </p:nvSpPr>
            <p:spPr bwMode="auto">
              <a:xfrm rot="10800000" flipV="1">
                <a:off x="7346" y="2652"/>
                <a:ext cx="0" cy="74"/>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sp>
        <p:nvSpPr>
          <p:cNvPr id="5280" name="AutoShape 160"/>
          <p:cNvSpPr>
            <a:spLocks noChangeArrowheads="1"/>
          </p:cNvSpPr>
          <p:nvPr/>
        </p:nvSpPr>
        <p:spPr bwMode="auto">
          <a:xfrm>
            <a:off x="4097338" y="2698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69"/>
                                        </p:tgtEl>
                                        <p:attrNameLst>
                                          <p:attrName>style.visibility</p:attrName>
                                        </p:attrNameLst>
                                      </p:cBhvr>
                                      <p:to>
                                        <p:strVal val="visible"/>
                                      </p:to>
                                    </p:set>
                                    <p:animEffect transition="in" filter="dissolve">
                                      <p:cBhvr>
                                        <p:cTn id="7" dur="500"/>
                                        <p:tgtEl>
                                          <p:spTgt spid="516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215"/>
                                        </p:tgtEl>
                                        <p:attrNameLst>
                                          <p:attrName>style.visibility</p:attrName>
                                        </p:attrNameLst>
                                      </p:cBhvr>
                                      <p:to>
                                        <p:strVal val="visible"/>
                                      </p:to>
                                    </p:set>
                                    <p:animEffect transition="in" filter="dissolve">
                                      <p:cBhvr>
                                        <p:cTn id="11" dur="500"/>
                                        <p:tgtEl>
                                          <p:spTgt spid="521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dissolve">
                                      <p:cBhvr>
                                        <p:cTn id="15" dur="500"/>
                                        <p:tgtEl>
                                          <p:spTgt spid="5122"/>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162"/>
                                        </p:tgtEl>
                                        <p:attrNameLst>
                                          <p:attrName>style.visibility</p:attrName>
                                        </p:attrNameLst>
                                      </p:cBhvr>
                                      <p:to>
                                        <p:strVal val="visible"/>
                                      </p:to>
                                    </p:set>
                                    <p:animEffect transition="in" filter="dissolve">
                                      <p:cBhvr>
                                        <p:cTn id="19" dur="500"/>
                                        <p:tgtEl>
                                          <p:spTgt spid="5162"/>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5155"/>
                                        </p:tgtEl>
                                        <p:attrNameLst>
                                          <p:attrName>style.visibility</p:attrName>
                                        </p:attrNameLst>
                                      </p:cBhvr>
                                      <p:to>
                                        <p:strVal val="visible"/>
                                      </p:to>
                                    </p:set>
                                    <p:animEffect transition="in" filter="dissolve">
                                      <p:cBhvr>
                                        <p:cTn id="23" dur="500"/>
                                        <p:tgtEl>
                                          <p:spTgt spid="5155"/>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5148"/>
                                        </p:tgtEl>
                                        <p:attrNameLst>
                                          <p:attrName>style.visibility</p:attrName>
                                        </p:attrNameLst>
                                      </p:cBhvr>
                                      <p:to>
                                        <p:strVal val="visible"/>
                                      </p:to>
                                    </p:set>
                                    <p:animEffect transition="in" filter="dissolve">
                                      <p:cBhvr>
                                        <p:cTn id="27" dur="500"/>
                                        <p:tgtEl>
                                          <p:spTgt spid="5148"/>
                                        </p:tgtEl>
                                      </p:cBhvr>
                                    </p:animEffect>
                                  </p:childTnLst>
                                </p:cTn>
                              </p:par>
                            </p:childTnLst>
                          </p:cTn>
                        </p:par>
                        <p:par>
                          <p:cTn id="28" fill="hold" nodeType="afterGroup">
                            <p:stCondLst>
                              <p:cond delay="3000"/>
                            </p:stCondLst>
                            <p:childTnLst>
                              <p:par>
                                <p:cTn id="29" presetID="9" presetClass="exit" presetSubtype="0" fill="hold" nodeType="afterEffect">
                                  <p:stCondLst>
                                    <p:cond delay="0"/>
                                  </p:stCondLst>
                                  <p:childTnLst>
                                    <p:animEffect transition="out" filter="dissolve">
                                      <p:cBhvr>
                                        <p:cTn id="30" dur="500"/>
                                        <p:tgtEl>
                                          <p:spTgt spid="5187"/>
                                        </p:tgtEl>
                                      </p:cBhvr>
                                    </p:animEffect>
                                    <p:set>
                                      <p:cBhvr>
                                        <p:cTn id="31" dur="1" fill="hold">
                                          <p:stCondLst>
                                            <p:cond delay="499"/>
                                          </p:stCondLst>
                                        </p:cTn>
                                        <p:tgtEl>
                                          <p:spTgt spid="5187"/>
                                        </p:tgtEl>
                                        <p:attrNameLst>
                                          <p:attrName>style.visibility</p:attrName>
                                        </p:attrNameLst>
                                      </p:cBhvr>
                                      <p:to>
                                        <p:strVal val="hidden"/>
                                      </p:to>
                                    </p:set>
                                  </p:childTnLst>
                                </p:cTn>
                              </p:par>
                            </p:childTnLst>
                          </p:cTn>
                        </p:par>
                        <p:par>
                          <p:cTn id="32" fill="hold" nodeType="afterGroup">
                            <p:stCondLst>
                              <p:cond delay="3500"/>
                            </p:stCondLst>
                            <p:childTnLst>
                              <p:par>
                                <p:cTn id="33" presetID="9" presetClass="exit" presetSubtype="0" fill="hold" nodeType="afterEffect">
                                  <p:stCondLst>
                                    <p:cond delay="0"/>
                                  </p:stCondLst>
                                  <p:childTnLst>
                                    <p:animEffect transition="out" filter="dissolve">
                                      <p:cBhvr>
                                        <p:cTn id="34" dur="500"/>
                                        <p:tgtEl>
                                          <p:spTgt spid="5196"/>
                                        </p:tgtEl>
                                      </p:cBhvr>
                                    </p:animEffect>
                                    <p:set>
                                      <p:cBhvr>
                                        <p:cTn id="35" dur="1" fill="hold">
                                          <p:stCondLst>
                                            <p:cond delay="499"/>
                                          </p:stCondLst>
                                        </p:cTn>
                                        <p:tgtEl>
                                          <p:spTgt spid="5196"/>
                                        </p:tgtEl>
                                        <p:attrNameLst>
                                          <p:attrName>style.visibility</p:attrName>
                                        </p:attrNameLst>
                                      </p:cBhvr>
                                      <p:to>
                                        <p:strVal val="hidden"/>
                                      </p:to>
                                    </p:set>
                                  </p:childTnLst>
                                </p:cTn>
                              </p:par>
                            </p:childTnLst>
                          </p:cTn>
                        </p:par>
                        <p:par>
                          <p:cTn id="36" fill="hold" nodeType="afterGroup">
                            <p:stCondLst>
                              <p:cond delay="4000"/>
                            </p:stCondLst>
                            <p:childTnLst>
                              <p:par>
                                <p:cTn id="37" presetID="9" presetClass="exit" presetSubtype="0" fill="hold" nodeType="afterEffect">
                                  <p:stCondLst>
                                    <p:cond delay="0"/>
                                  </p:stCondLst>
                                  <p:childTnLst>
                                    <p:animEffect transition="out" filter="dissolve">
                                      <p:cBhvr>
                                        <p:cTn id="38" dur="500"/>
                                        <p:tgtEl>
                                          <p:spTgt spid="5205"/>
                                        </p:tgtEl>
                                      </p:cBhvr>
                                    </p:animEffect>
                                    <p:set>
                                      <p:cBhvr>
                                        <p:cTn id="39" dur="1" fill="hold">
                                          <p:stCondLst>
                                            <p:cond delay="499"/>
                                          </p:stCondLst>
                                        </p:cTn>
                                        <p:tgtEl>
                                          <p:spTgt spid="5205"/>
                                        </p:tgtEl>
                                        <p:attrNameLst>
                                          <p:attrName>style.visibility</p:attrName>
                                        </p:attrNameLst>
                                      </p:cBhvr>
                                      <p:to>
                                        <p:strVal val="hidden"/>
                                      </p:to>
                                    </p:set>
                                  </p:childTnLst>
                                </p:cTn>
                              </p:par>
                            </p:childTnLst>
                          </p:cTn>
                        </p:par>
                        <p:par>
                          <p:cTn id="40" fill="hold" nodeType="afterGroup">
                            <p:stCondLst>
                              <p:cond delay="4500"/>
                            </p:stCondLst>
                            <p:childTnLst>
                              <p:par>
                                <p:cTn id="41" presetID="9" presetClass="exit" presetSubtype="0" fill="hold" nodeType="afterEffect">
                                  <p:stCondLst>
                                    <p:cond delay="0"/>
                                  </p:stCondLst>
                                  <p:childTnLst>
                                    <p:animEffect transition="out" filter="dissolve">
                                      <p:cBhvr>
                                        <p:cTn id="42" dur="500"/>
                                        <p:tgtEl>
                                          <p:spTgt spid="5177"/>
                                        </p:tgtEl>
                                      </p:cBhvr>
                                    </p:animEffect>
                                    <p:set>
                                      <p:cBhvr>
                                        <p:cTn id="43" dur="1" fill="hold">
                                          <p:stCondLst>
                                            <p:cond delay="499"/>
                                          </p:stCondLst>
                                        </p:cTn>
                                        <p:tgtEl>
                                          <p:spTgt spid="5177"/>
                                        </p:tgtEl>
                                        <p:attrNameLst>
                                          <p:attrName>style.visibility</p:attrName>
                                        </p:attrNameLst>
                                      </p:cBhvr>
                                      <p:to>
                                        <p:strVal val="hidden"/>
                                      </p:to>
                                    </p:set>
                                  </p:childTnLst>
                                </p:cTn>
                              </p:par>
                            </p:childTnLst>
                          </p:cTn>
                        </p:par>
                        <p:par>
                          <p:cTn id="44" fill="hold" nodeType="afterGroup">
                            <p:stCondLst>
                              <p:cond delay="5000"/>
                            </p:stCondLst>
                            <p:childTnLst>
                              <p:par>
                                <p:cTn id="45" presetID="9" presetClass="exit" presetSubtype="0" fill="hold" nodeType="afterEffect">
                                  <p:stCondLst>
                                    <p:cond delay="0"/>
                                  </p:stCondLst>
                                  <p:childTnLst>
                                    <p:animEffect transition="out" filter="dissolve">
                                      <p:cBhvr>
                                        <p:cTn id="46" dur="500"/>
                                        <p:tgtEl>
                                          <p:spTgt spid="5209"/>
                                        </p:tgtEl>
                                      </p:cBhvr>
                                    </p:animEffect>
                                    <p:set>
                                      <p:cBhvr>
                                        <p:cTn id="47" dur="1" fill="hold">
                                          <p:stCondLst>
                                            <p:cond delay="499"/>
                                          </p:stCondLst>
                                        </p:cTn>
                                        <p:tgtEl>
                                          <p:spTgt spid="5209"/>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5271"/>
                                        </p:tgtEl>
                                      </p:cBhvr>
                                    </p:animEffect>
                                    <p:set>
                                      <p:cBhvr>
                                        <p:cTn id="50" dur="1" fill="hold">
                                          <p:stCondLst>
                                            <p:cond delay="499"/>
                                          </p:stCondLst>
                                        </p:cTn>
                                        <p:tgtEl>
                                          <p:spTgt spid="5271"/>
                                        </p:tgtEl>
                                        <p:attrNameLst>
                                          <p:attrName>style.visibility</p:attrName>
                                        </p:attrNameLst>
                                      </p:cBhvr>
                                      <p:to>
                                        <p:strVal val="hidden"/>
                                      </p:to>
                                    </p:set>
                                  </p:childTnLst>
                                </p:cTn>
                              </p:par>
                            </p:childTnLst>
                          </p:cTn>
                        </p:par>
                        <p:par>
                          <p:cTn id="51" fill="hold" nodeType="afterGroup">
                            <p:stCondLst>
                              <p:cond delay="5500"/>
                            </p:stCondLst>
                            <p:childTnLst>
                              <p:par>
                                <p:cTn id="52" presetID="9" presetClass="entr" presetSubtype="0" fill="hold" nodeType="afterEffect">
                                  <p:stCondLst>
                                    <p:cond delay="0"/>
                                  </p:stCondLst>
                                  <p:childTnLst>
                                    <p:set>
                                      <p:cBhvr>
                                        <p:cTn id="53" dur="1" fill="hold">
                                          <p:stCondLst>
                                            <p:cond delay="0"/>
                                          </p:stCondLst>
                                        </p:cTn>
                                        <p:tgtEl>
                                          <p:spTgt spid="5239"/>
                                        </p:tgtEl>
                                        <p:attrNameLst>
                                          <p:attrName>style.visibility</p:attrName>
                                        </p:attrNameLst>
                                      </p:cBhvr>
                                      <p:to>
                                        <p:strVal val="visible"/>
                                      </p:to>
                                    </p:set>
                                    <p:animEffect transition="in" filter="dissolve">
                                      <p:cBhvr>
                                        <p:cTn id="54" dur="500"/>
                                        <p:tgtEl>
                                          <p:spTgt spid="5239"/>
                                        </p:tgtEl>
                                      </p:cBhvr>
                                    </p:animEffect>
                                  </p:childTnLst>
                                </p:cTn>
                              </p:par>
                            </p:childTnLst>
                          </p:cTn>
                        </p:par>
                        <p:par>
                          <p:cTn id="55" fill="hold" nodeType="afterGroup">
                            <p:stCondLst>
                              <p:cond delay="6000"/>
                            </p:stCondLst>
                            <p:childTnLst>
                              <p:par>
                                <p:cTn id="56" presetID="9" presetClass="entr" presetSubtype="0" fill="hold" nodeType="afterEffect">
                                  <p:stCondLst>
                                    <p:cond delay="0"/>
                                  </p:stCondLst>
                                  <p:childTnLst>
                                    <p:set>
                                      <p:cBhvr>
                                        <p:cTn id="57" dur="1" fill="hold">
                                          <p:stCondLst>
                                            <p:cond delay="0"/>
                                          </p:stCondLst>
                                        </p:cTn>
                                        <p:tgtEl>
                                          <p:spTgt spid="5248"/>
                                        </p:tgtEl>
                                        <p:attrNameLst>
                                          <p:attrName>style.visibility</p:attrName>
                                        </p:attrNameLst>
                                      </p:cBhvr>
                                      <p:to>
                                        <p:strVal val="visible"/>
                                      </p:to>
                                    </p:set>
                                    <p:animEffect transition="in" filter="dissolve">
                                      <p:cBhvr>
                                        <p:cTn id="58" dur="500"/>
                                        <p:tgtEl>
                                          <p:spTgt spid="5248"/>
                                        </p:tgtEl>
                                      </p:cBhvr>
                                    </p:animEffect>
                                  </p:childTnLst>
                                </p:cTn>
                              </p:par>
                            </p:childTnLst>
                          </p:cTn>
                        </p:par>
                        <p:par>
                          <p:cTn id="59" fill="hold" nodeType="afterGroup">
                            <p:stCondLst>
                              <p:cond delay="6500"/>
                            </p:stCondLst>
                            <p:childTnLst>
                              <p:par>
                                <p:cTn id="60" presetID="9" presetClass="entr" presetSubtype="0" fill="hold" nodeType="afterEffect">
                                  <p:stCondLst>
                                    <p:cond delay="0"/>
                                  </p:stCondLst>
                                  <p:childTnLst>
                                    <p:set>
                                      <p:cBhvr>
                                        <p:cTn id="61" dur="1" fill="hold">
                                          <p:stCondLst>
                                            <p:cond delay="0"/>
                                          </p:stCondLst>
                                        </p:cTn>
                                        <p:tgtEl>
                                          <p:spTgt spid="5257"/>
                                        </p:tgtEl>
                                        <p:attrNameLst>
                                          <p:attrName>style.visibility</p:attrName>
                                        </p:attrNameLst>
                                      </p:cBhvr>
                                      <p:to>
                                        <p:strVal val="visible"/>
                                      </p:to>
                                    </p:set>
                                    <p:animEffect transition="in" filter="dissolve">
                                      <p:cBhvr>
                                        <p:cTn id="62" dur="500"/>
                                        <p:tgtEl>
                                          <p:spTgt spid="5257"/>
                                        </p:tgtEl>
                                      </p:cBhvr>
                                    </p:animEffect>
                                  </p:childTnLst>
                                </p:cTn>
                              </p:par>
                            </p:childTnLst>
                          </p:cTn>
                        </p:par>
                        <p:par>
                          <p:cTn id="63" fill="hold" nodeType="afterGroup">
                            <p:stCondLst>
                              <p:cond delay="7000"/>
                            </p:stCondLst>
                            <p:childTnLst>
                              <p:par>
                                <p:cTn id="64" presetID="9" presetClass="entr" presetSubtype="0" fill="hold" nodeType="afterEffect">
                                  <p:stCondLst>
                                    <p:cond delay="0"/>
                                  </p:stCondLst>
                                  <p:childTnLst>
                                    <p:set>
                                      <p:cBhvr>
                                        <p:cTn id="65" dur="1" fill="hold">
                                          <p:stCondLst>
                                            <p:cond delay="0"/>
                                          </p:stCondLst>
                                        </p:cTn>
                                        <p:tgtEl>
                                          <p:spTgt spid="5229"/>
                                        </p:tgtEl>
                                        <p:attrNameLst>
                                          <p:attrName>style.visibility</p:attrName>
                                        </p:attrNameLst>
                                      </p:cBhvr>
                                      <p:to>
                                        <p:strVal val="visible"/>
                                      </p:to>
                                    </p:set>
                                    <p:animEffect transition="in" filter="dissolve">
                                      <p:cBhvr>
                                        <p:cTn id="66" dur="500"/>
                                        <p:tgtEl>
                                          <p:spTgt spid="5229"/>
                                        </p:tgtEl>
                                      </p:cBhvr>
                                    </p:animEffect>
                                  </p:childTnLst>
                                </p:cTn>
                              </p:par>
                            </p:childTnLst>
                          </p:cTn>
                        </p:par>
                        <p:par>
                          <p:cTn id="67" fill="hold" nodeType="afterGroup">
                            <p:stCondLst>
                              <p:cond delay="7500"/>
                            </p:stCondLst>
                            <p:childTnLst>
                              <p:par>
                                <p:cTn id="68" presetID="9" presetClass="entr" presetSubtype="0" fill="hold" nodeType="afterEffect">
                                  <p:stCondLst>
                                    <p:cond delay="0"/>
                                  </p:stCondLst>
                                  <p:childTnLst>
                                    <p:set>
                                      <p:cBhvr>
                                        <p:cTn id="69" dur="1" fill="hold">
                                          <p:stCondLst>
                                            <p:cond delay="0"/>
                                          </p:stCondLst>
                                        </p:cTn>
                                        <p:tgtEl>
                                          <p:spTgt spid="5261"/>
                                        </p:tgtEl>
                                        <p:attrNameLst>
                                          <p:attrName>style.visibility</p:attrName>
                                        </p:attrNameLst>
                                      </p:cBhvr>
                                      <p:to>
                                        <p:strVal val="visible"/>
                                      </p:to>
                                    </p:set>
                                    <p:animEffect transition="in" filter="dissolve">
                                      <p:cBhvr>
                                        <p:cTn id="70" dur="500"/>
                                        <p:tgtEl>
                                          <p:spTgt spid="5261"/>
                                        </p:tgtEl>
                                      </p:cBhvr>
                                    </p:animEffect>
                                  </p:childTnLst>
                                </p:cTn>
                              </p:par>
                            </p:childTnLst>
                          </p:cTn>
                        </p:par>
                        <p:par>
                          <p:cTn id="71" fill="hold" nodeType="afterGroup">
                            <p:stCondLst>
                              <p:cond delay="8000"/>
                            </p:stCondLst>
                            <p:childTnLst>
                              <p:par>
                                <p:cTn id="72" presetID="0" presetClass="path" presetSubtype="0" accel="50000" decel="50000" fill="hold" nodeType="afterEffect">
                                  <p:stCondLst>
                                    <p:cond delay="0"/>
                                  </p:stCondLst>
                                  <p:childTnLst>
                                    <p:animMotion origin="layout" path="M 5E-6 4.81481E-6 L 0.00209 -0.1676 L 0.06043 -0.26389 " pathEditMode="relative" ptsTypes="AAA">
                                      <p:cBhvr>
                                        <p:cTn id="73" dur="2000" fill="hold"/>
                                        <p:tgtEl>
                                          <p:spTgt spid="5223"/>
                                        </p:tgtEl>
                                        <p:attrNameLst>
                                          <p:attrName>ppt_x</p:attrName>
                                          <p:attrName>ppt_y</p:attrName>
                                        </p:attrNameLst>
                                      </p:cBhvr>
                                    </p:animMotion>
                                  </p:childTnLst>
                                </p:cTn>
                              </p:par>
                            </p:childTnLst>
                          </p:cTn>
                        </p:par>
                      </p:childTnLst>
                    </p:cTn>
                  </p:par>
                  <p:par>
                    <p:cTn id="74" fill="hold" nodeType="clickPar">
                      <p:stCondLst>
                        <p:cond delay="indefinite"/>
                      </p:stCondLst>
                      <p:childTnLst>
                        <p:par>
                          <p:cTn id="75" fill="hold" nodeType="withGroup">
                            <p:stCondLst>
                              <p:cond delay="0"/>
                            </p:stCondLst>
                            <p:childTnLst>
                              <p:par>
                                <p:cTn id="76" presetID="0" presetClass="path" presetSubtype="0" accel="50000" decel="50000" fill="hold" nodeType="clickEffect">
                                  <p:stCondLst>
                                    <p:cond delay="0"/>
                                  </p:stCondLst>
                                  <p:childTnLst>
                                    <p:animMotion origin="layout" path="M -3.61111E-6 -4.91329E-6 L -0.05399 -0.14382 L -0.32222 -0.17341 L -0.34288 -0.14382 " pathEditMode="relative" ptsTypes="AAAA">
                                      <p:cBhvr>
                                        <p:cTn id="77" dur="2000" fill="hold"/>
                                        <p:tgtEl>
                                          <p:spTgt spid="5330"/>
                                        </p:tgtEl>
                                        <p:attrNameLst>
                                          <p:attrName>ppt_x</p:attrName>
                                          <p:attrName>ppt_y</p:attrName>
                                        </p:attrNameLst>
                                      </p:cBhvr>
                                    </p:animMotion>
                                  </p:childTnLst>
                                </p:cTn>
                              </p:par>
                            </p:childTnLst>
                          </p:cTn>
                        </p:par>
                        <p:par>
                          <p:cTn id="78" fill="hold" nodeType="afterGroup">
                            <p:stCondLst>
                              <p:cond delay="2000"/>
                            </p:stCondLst>
                            <p:childTnLst>
                              <p:par>
                                <p:cTn id="79" presetID="1" presetClass="entr" presetSubtype="0" fill="hold" grpId="0" nodeType="afterEffect">
                                  <p:stCondLst>
                                    <p:cond delay="0"/>
                                  </p:stCondLst>
                                  <p:childTnLst>
                                    <p:set>
                                      <p:cBhvr>
                                        <p:cTn id="80" dur="1" fill="hold">
                                          <p:stCondLst>
                                            <p:cond delay="0"/>
                                          </p:stCondLst>
                                        </p:cTn>
                                        <p:tgtEl>
                                          <p:spTgt spid="528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explode.wav"/>
                                        </p:tgtEl>
                                      </p:cMediaNode>
                                    </p:audio>
                                  </p:subTnLst>
                                </p:cTn>
                              </p:par>
                              <p:par>
                                <p:cTn id="81" presetID="3" presetClass="exit" presetSubtype="10" fill="hold" grpId="1" nodeType="withEffect">
                                  <p:stCondLst>
                                    <p:cond delay="0"/>
                                  </p:stCondLst>
                                  <p:childTnLst>
                                    <p:animEffect transition="out" filter="blinds(horizontal)">
                                      <p:cBhvr>
                                        <p:cTn id="82" dur="500"/>
                                        <p:tgtEl>
                                          <p:spTgt spid="5280"/>
                                        </p:tgtEl>
                                      </p:cBhvr>
                                    </p:animEffect>
                                    <p:set>
                                      <p:cBhvr>
                                        <p:cTn id="83" dur="1" fill="hold">
                                          <p:stCondLst>
                                            <p:cond delay="499"/>
                                          </p:stCondLst>
                                        </p:cTn>
                                        <p:tgtEl>
                                          <p:spTgt spid="5280"/>
                                        </p:tgtEl>
                                        <p:attrNameLst>
                                          <p:attrName>style.visibility</p:attrName>
                                        </p:attrNameLst>
                                      </p:cBhvr>
                                      <p:to>
                                        <p:strVal val="hidden"/>
                                      </p:to>
                                    </p:set>
                                  </p:childTnLst>
                                </p:cTn>
                              </p:par>
                            </p:childTnLst>
                          </p:cTn>
                        </p:par>
                        <p:par>
                          <p:cTn id="84" fill="hold" nodeType="afterGroup">
                            <p:stCondLst>
                              <p:cond delay="2500"/>
                            </p:stCondLst>
                            <p:childTnLst>
                              <p:par>
                                <p:cTn id="85" presetID="0" presetClass="path" presetSubtype="0" accel="50000" decel="50000" fill="hold" nodeType="afterEffect">
                                  <p:stCondLst>
                                    <p:cond delay="0"/>
                                  </p:stCondLst>
                                  <p:childTnLst>
                                    <p:animMotion origin="layout" path="M 0.06042 -0.26389 L 0.21875 0.13055 L 0.21736 0.61203 " pathEditMode="relative" ptsTypes="AAA">
                                      <p:cBhvr>
                                        <p:cTn id="86" dur="2000" fill="hold"/>
                                        <p:tgtEl>
                                          <p:spTgt spid="5223"/>
                                        </p:tgtEl>
                                        <p:attrNameLst>
                                          <p:attrName>ppt_x</p:attrName>
                                          <p:attrName>ppt_y</p:attrName>
                                        </p:attrNameLst>
                                      </p:cBhvr>
                                    </p:animMotion>
                                  </p:childTnLst>
                                </p:cTn>
                              </p:par>
                            </p:childTnLst>
                          </p:cTn>
                        </p:par>
                        <p:par>
                          <p:cTn id="87" fill="hold" nodeType="afterGroup">
                            <p:stCondLst>
                              <p:cond delay="4500"/>
                            </p:stCondLst>
                            <p:childTnLst>
                              <p:par>
                                <p:cTn id="88" presetID="9" presetClass="exit" presetSubtype="0" fill="hold" nodeType="afterEffect">
                                  <p:stCondLst>
                                    <p:cond delay="0"/>
                                  </p:stCondLst>
                                  <p:childTnLst>
                                    <p:animEffect transition="out" filter="dissolve">
                                      <p:cBhvr>
                                        <p:cTn id="89" dur="500"/>
                                        <p:tgtEl>
                                          <p:spTgt spid="5223"/>
                                        </p:tgtEl>
                                      </p:cBhvr>
                                    </p:animEffect>
                                    <p:set>
                                      <p:cBhvr>
                                        <p:cTn id="90" dur="1" fill="hold">
                                          <p:stCondLst>
                                            <p:cond delay="499"/>
                                          </p:stCondLst>
                                        </p:cTn>
                                        <p:tgtEl>
                                          <p:spTgt spid="5223"/>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xit" presetSubtype="0" fill="hold" nodeType="clickEffect">
                                  <p:stCondLst>
                                    <p:cond delay="0"/>
                                  </p:stCondLst>
                                  <p:childTnLst>
                                    <p:animEffect transition="out" filter="dissolve">
                                      <p:cBhvr>
                                        <p:cTn id="94" dur="500"/>
                                        <p:tgtEl>
                                          <p:spTgt spid="5298"/>
                                        </p:tgtEl>
                                      </p:cBhvr>
                                    </p:animEffect>
                                    <p:set>
                                      <p:cBhvr>
                                        <p:cTn id="95" dur="1" fill="hold">
                                          <p:stCondLst>
                                            <p:cond delay="499"/>
                                          </p:stCondLst>
                                        </p:cTn>
                                        <p:tgtEl>
                                          <p:spTgt spid="5298"/>
                                        </p:tgtEl>
                                        <p:attrNameLst>
                                          <p:attrName>style.visibility</p:attrName>
                                        </p:attrNameLst>
                                      </p:cBhvr>
                                      <p:to>
                                        <p:strVal val="hidden"/>
                                      </p:to>
                                    </p:set>
                                  </p:childTnLst>
                                </p:cTn>
                              </p:par>
                            </p:childTnLst>
                          </p:cTn>
                        </p:par>
                        <p:par>
                          <p:cTn id="96" fill="hold" nodeType="afterGroup">
                            <p:stCondLst>
                              <p:cond delay="500"/>
                            </p:stCondLst>
                            <p:childTnLst>
                              <p:par>
                                <p:cTn id="97" presetID="22" presetClass="entr" presetSubtype="8" fill="hold" nodeType="afterEffect">
                                  <p:stCondLst>
                                    <p:cond delay="0"/>
                                  </p:stCondLst>
                                  <p:childTnLst>
                                    <p:set>
                                      <p:cBhvr>
                                        <p:cTn id="98" dur="1" fill="hold">
                                          <p:stCondLst>
                                            <p:cond delay="0"/>
                                          </p:stCondLst>
                                        </p:cTn>
                                        <p:tgtEl>
                                          <p:spTgt spid="5301"/>
                                        </p:tgtEl>
                                        <p:attrNameLst>
                                          <p:attrName>style.visibility</p:attrName>
                                        </p:attrNameLst>
                                      </p:cBhvr>
                                      <p:to>
                                        <p:strVal val="visible"/>
                                      </p:to>
                                    </p:set>
                                    <p:animEffect transition="in" filter="wipe(left)">
                                      <p:cBhvr>
                                        <p:cTn id="99" dur="1000"/>
                                        <p:tgtEl>
                                          <p:spTgt spid="5301"/>
                                        </p:tgtEl>
                                      </p:cBhvr>
                                    </p:animEffect>
                                  </p:childTnLst>
                                </p:cTn>
                              </p:par>
                            </p:childTnLst>
                          </p:cTn>
                        </p:par>
                        <p:par>
                          <p:cTn id="100" fill="hold" nodeType="afterGroup">
                            <p:stCondLst>
                              <p:cond delay="1500"/>
                            </p:stCondLst>
                            <p:childTnLst>
                              <p:par>
                                <p:cTn id="101" presetID="22" presetClass="entr" presetSubtype="8" fill="hold" nodeType="afterEffect">
                                  <p:stCondLst>
                                    <p:cond delay="0"/>
                                  </p:stCondLst>
                                  <p:childTnLst>
                                    <p:set>
                                      <p:cBhvr>
                                        <p:cTn id="102" dur="1" fill="hold">
                                          <p:stCondLst>
                                            <p:cond delay="0"/>
                                          </p:stCondLst>
                                        </p:cTn>
                                        <p:tgtEl>
                                          <p:spTgt spid="5282"/>
                                        </p:tgtEl>
                                        <p:attrNameLst>
                                          <p:attrName>style.visibility</p:attrName>
                                        </p:attrNameLst>
                                      </p:cBhvr>
                                      <p:to>
                                        <p:strVal val="visible"/>
                                      </p:to>
                                    </p:set>
                                    <p:animEffect transition="in" filter="wipe(left)">
                                      <p:cBhvr>
                                        <p:cTn id="103" dur="1000"/>
                                        <p:tgtEl>
                                          <p:spTgt spid="5282"/>
                                        </p:tgtEl>
                                      </p:cBhvr>
                                    </p:animEffect>
                                  </p:childTnLst>
                                </p:cTn>
                              </p:par>
                            </p:childTnLst>
                          </p:cTn>
                        </p:par>
                        <p:par>
                          <p:cTn id="104" fill="hold" nodeType="afterGroup">
                            <p:stCondLst>
                              <p:cond delay="2500"/>
                            </p:stCondLst>
                            <p:childTnLst>
                              <p:par>
                                <p:cTn id="105" presetID="1" presetClass="entr" presetSubtype="0" fill="hold" grpId="0" nodeType="afterEffect">
                                  <p:stCondLst>
                                    <p:cond delay="0"/>
                                  </p:stCondLst>
                                  <p:childTnLst>
                                    <p:set>
                                      <p:cBhvr>
                                        <p:cTn id="106" dur="1" fill="hold">
                                          <p:stCondLst>
                                            <p:cond delay="0"/>
                                          </p:stCondLst>
                                        </p:cTn>
                                        <p:tgtEl>
                                          <p:spTgt spid="528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explode.wav"/>
                                        </p:tgtEl>
                                      </p:cMediaNode>
                                    </p:audio>
                                  </p:subTnLst>
                                </p:cTn>
                              </p:par>
                              <p:par>
                                <p:cTn id="107" presetID="3" presetClass="exit" presetSubtype="10" fill="hold" grpId="1" nodeType="withEffect">
                                  <p:stCondLst>
                                    <p:cond delay="0"/>
                                  </p:stCondLst>
                                  <p:childTnLst>
                                    <p:animEffect transition="out" filter="blinds(horizontal)">
                                      <p:cBhvr>
                                        <p:cTn id="108" dur="500"/>
                                        <p:tgtEl>
                                          <p:spTgt spid="5281"/>
                                        </p:tgtEl>
                                      </p:cBhvr>
                                    </p:animEffect>
                                    <p:set>
                                      <p:cBhvr>
                                        <p:cTn id="109" dur="1" fill="hold">
                                          <p:stCondLst>
                                            <p:cond delay="499"/>
                                          </p:stCondLst>
                                        </p:cTn>
                                        <p:tgtEl>
                                          <p:spTgt spid="5281"/>
                                        </p:tgtEl>
                                        <p:attrNameLst>
                                          <p:attrName>style.visibility</p:attrName>
                                        </p:attrNameLst>
                                      </p:cBhvr>
                                      <p:to>
                                        <p:strVal val="hidden"/>
                                      </p:to>
                                    </p:set>
                                  </p:childTnLst>
                                </p:cTn>
                              </p:par>
                            </p:childTnLst>
                          </p:cTn>
                        </p:par>
                        <p:par>
                          <p:cTn id="110" fill="hold" nodeType="afterGroup">
                            <p:stCondLst>
                              <p:cond delay="3000"/>
                            </p:stCondLst>
                            <p:childTnLst>
                              <p:par>
                                <p:cTn id="111" presetID="0" presetClass="path" presetSubtype="0" accel="50000" decel="50000" fill="hold" nodeType="afterEffect">
                                  <p:stCondLst>
                                    <p:cond delay="0"/>
                                  </p:stCondLst>
                                  <p:childTnLst>
                                    <p:animMotion origin="layout" path="M -3.05556E-6 3.7037E-7 L -0.07292 0.19305 " pathEditMode="relative" ptsTypes="AA">
                                      <p:cBhvr>
                                        <p:cTn id="112" dur="2000" fill="hold"/>
                                        <p:tgtEl>
                                          <p:spTgt spid="5261"/>
                                        </p:tgtEl>
                                        <p:attrNameLst>
                                          <p:attrName>ppt_x</p:attrName>
                                          <p:attrName>ppt_y</p:attrName>
                                        </p:attrNameLst>
                                      </p:cBhvr>
                                    </p:animMotion>
                                  </p:childTnLst>
                                </p:cTn>
                              </p:par>
                            </p:childTnLst>
                          </p:cTn>
                        </p:par>
                        <p:par>
                          <p:cTn id="113" fill="hold" nodeType="afterGroup">
                            <p:stCondLst>
                              <p:cond delay="5000"/>
                            </p:stCondLst>
                            <p:childTnLst>
                              <p:par>
                                <p:cTn id="114" presetID="12" presetClass="entr" presetSubtype="4" fill="hold" nodeType="afterEffect">
                                  <p:stCondLst>
                                    <p:cond delay="0"/>
                                  </p:stCondLst>
                                  <p:childTnLst>
                                    <p:set>
                                      <p:cBhvr>
                                        <p:cTn id="115" dur="1" fill="hold">
                                          <p:stCondLst>
                                            <p:cond delay="0"/>
                                          </p:stCondLst>
                                        </p:cTn>
                                        <p:tgtEl>
                                          <p:spTgt spid="5317"/>
                                        </p:tgtEl>
                                        <p:attrNameLst>
                                          <p:attrName>style.visibility</p:attrName>
                                        </p:attrNameLst>
                                      </p:cBhvr>
                                      <p:to>
                                        <p:strVal val="visible"/>
                                      </p:to>
                                    </p:set>
                                    <p:animEffect transition="in" filter="slide(fromBottom)">
                                      <p:cBhvr>
                                        <p:cTn id="116" dur="500"/>
                                        <p:tgtEl>
                                          <p:spTgt spid="5317"/>
                                        </p:tgtEl>
                                      </p:cBhvr>
                                    </p:animEffect>
                                  </p:childTnLst>
                                </p:cTn>
                              </p:par>
                            </p:childTnLst>
                          </p:cTn>
                        </p:par>
                        <p:par>
                          <p:cTn id="117" fill="hold" nodeType="afterGroup">
                            <p:stCondLst>
                              <p:cond delay="5500"/>
                            </p:stCondLst>
                            <p:childTnLst>
                              <p:par>
                                <p:cTn id="118" presetID="1" presetClass="entr" presetSubtype="0" fill="hold" grpId="0" nodeType="afterEffect">
                                  <p:stCondLst>
                                    <p:cond delay="0"/>
                                  </p:stCondLst>
                                  <p:childTnLst>
                                    <p:set>
                                      <p:cBhvr>
                                        <p:cTn id="119" dur="1" fill="hold">
                                          <p:stCondLst>
                                            <p:cond delay="0"/>
                                          </p:stCondLst>
                                        </p:cTn>
                                        <p:tgtEl>
                                          <p:spTgt spid="5324"/>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explode.wav"/>
                                        </p:tgtEl>
                                      </p:cMediaNode>
                                    </p:audio>
                                  </p:subTnLst>
                                </p:cTn>
                              </p:par>
                              <p:par>
                                <p:cTn id="120" presetID="3" presetClass="exit" presetSubtype="10" fill="hold" grpId="1" nodeType="withEffect">
                                  <p:stCondLst>
                                    <p:cond delay="0"/>
                                  </p:stCondLst>
                                  <p:childTnLst>
                                    <p:animEffect transition="out" filter="blinds(horizontal)">
                                      <p:cBhvr>
                                        <p:cTn id="121" dur="500"/>
                                        <p:tgtEl>
                                          <p:spTgt spid="5324"/>
                                        </p:tgtEl>
                                      </p:cBhvr>
                                    </p:animEffect>
                                    <p:set>
                                      <p:cBhvr>
                                        <p:cTn id="122" dur="1" fill="hold">
                                          <p:stCondLst>
                                            <p:cond delay="499"/>
                                          </p:stCondLst>
                                        </p:cTn>
                                        <p:tgtEl>
                                          <p:spTgt spid="5324"/>
                                        </p:tgtEl>
                                        <p:attrNameLst>
                                          <p:attrName>style.visibility</p:attrName>
                                        </p:attrNameLst>
                                      </p:cBhvr>
                                      <p:to>
                                        <p:strVal val="hidden"/>
                                      </p:to>
                                    </p:set>
                                  </p:childTnLst>
                                </p:cTn>
                              </p:par>
                            </p:childTnLst>
                          </p:cTn>
                        </p:par>
                        <p:par>
                          <p:cTn id="123" fill="hold" nodeType="afterGroup">
                            <p:stCondLst>
                              <p:cond delay="6000"/>
                            </p:stCondLst>
                            <p:childTnLst>
                              <p:par>
                                <p:cTn id="124" presetID="12" presetClass="entr" presetSubtype="4" fill="hold" nodeType="afterEffect">
                                  <p:stCondLst>
                                    <p:cond delay="0"/>
                                  </p:stCondLst>
                                  <p:childTnLst>
                                    <p:set>
                                      <p:cBhvr>
                                        <p:cTn id="125" dur="1" fill="hold">
                                          <p:stCondLst>
                                            <p:cond delay="0"/>
                                          </p:stCondLst>
                                        </p:cTn>
                                        <p:tgtEl>
                                          <p:spTgt spid="5325"/>
                                        </p:tgtEl>
                                        <p:attrNameLst>
                                          <p:attrName>style.visibility</p:attrName>
                                        </p:attrNameLst>
                                      </p:cBhvr>
                                      <p:to>
                                        <p:strVal val="visible"/>
                                      </p:to>
                                    </p:set>
                                    <p:animEffect transition="in" filter="slide(fromBottom)">
                                      <p:cBhvr>
                                        <p:cTn id="126" dur="500"/>
                                        <p:tgtEl>
                                          <p:spTgt spid="5325"/>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320"/>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explode.wav"/>
                                        </p:tgtEl>
                                      </p:cMediaNode>
                                    </p:audio>
                                  </p:subTnLst>
                                </p:cTn>
                              </p:par>
                              <p:par>
                                <p:cTn id="131" presetID="3" presetClass="exit" presetSubtype="10" fill="hold" grpId="1" nodeType="withEffect">
                                  <p:stCondLst>
                                    <p:cond delay="0"/>
                                  </p:stCondLst>
                                  <p:childTnLst>
                                    <p:animEffect transition="out" filter="blinds(horizontal)">
                                      <p:cBhvr>
                                        <p:cTn id="132" dur="500"/>
                                        <p:tgtEl>
                                          <p:spTgt spid="5320"/>
                                        </p:tgtEl>
                                      </p:cBhvr>
                                    </p:animEffect>
                                    <p:set>
                                      <p:cBhvr>
                                        <p:cTn id="133" dur="1" fill="hold">
                                          <p:stCondLst>
                                            <p:cond delay="499"/>
                                          </p:stCondLst>
                                        </p:cTn>
                                        <p:tgtEl>
                                          <p:spTgt spid="5320"/>
                                        </p:tgtEl>
                                        <p:attrNameLst>
                                          <p:attrName>style.visibility</p:attrName>
                                        </p:attrNameLst>
                                      </p:cBhvr>
                                      <p:to>
                                        <p:strVal val="hidden"/>
                                      </p:to>
                                    </p:set>
                                  </p:childTnLst>
                                </p:cTn>
                              </p:par>
                            </p:childTnLst>
                          </p:cTn>
                        </p:par>
                        <p:par>
                          <p:cTn id="134" fill="hold" nodeType="afterGroup">
                            <p:stCondLst>
                              <p:cond delay="500"/>
                            </p:stCondLst>
                            <p:childTnLst>
                              <p:par>
                                <p:cTn id="135" presetID="0" presetClass="path" presetSubtype="0" accel="50000" decel="50000" fill="hold" nodeType="afterEffect">
                                  <p:stCondLst>
                                    <p:cond delay="0"/>
                                  </p:stCondLst>
                                  <p:childTnLst>
                                    <p:animMotion origin="layout" path="M -4.44444E-6 -7.40741E-7 L 0.01563 0.13889 L -0.00486 0.75787 " pathEditMode="relative" rAng="0" ptsTypes="AAA">
                                      <p:cBhvr>
                                        <p:cTn id="136" dur="2000" fill="hold"/>
                                        <p:tgtEl>
                                          <p:spTgt spid="5229"/>
                                        </p:tgtEl>
                                        <p:attrNameLst>
                                          <p:attrName>ppt_x</p:attrName>
                                          <p:attrName>ppt_y</p:attrName>
                                        </p:attrNameLst>
                                      </p:cBhvr>
                                      <p:rCtr x="538" y="37894"/>
                                    </p:animMotion>
                                  </p:childTnLst>
                                </p:cTn>
                              </p:par>
                            </p:childTnLst>
                          </p:cTn>
                        </p:par>
                        <p:par>
                          <p:cTn id="137" fill="hold" nodeType="afterGroup">
                            <p:stCondLst>
                              <p:cond delay="2500"/>
                            </p:stCondLst>
                            <p:childTnLst>
                              <p:par>
                                <p:cTn id="138" presetID="9" presetClass="exit" presetSubtype="0" fill="hold" nodeType="afterEffect">
                                  <p:stCondLst>
                                    <p:cond delay="0"/>
                                  </p:stCondLst>
                                  <p:childTnLst>
                                    <p:animEffect transition="out" filter="dissolve">
                                      <p:cBhvr>
                                        <p:cTn id="139" dur="500"/>
                                        <p:tgtEl>
                                          <p:spTgt spid="5229"/>
                                        </p:tgtEl>
                                      </p:cBhvr>
                                    </p:animEffect>
                                    <p:set>
                                      <p:cBhvr>
                                        <p:cTn id="140" dur="1" fill="hold">
                                          <p:stCondLst>
                                            <p:cond delay="499"/>
                                          </p:stCondLst>
                                        </p:cTn>
                                        <p:tgtEl>
                                          <p:spTgt spid="5229"/>
                                        </p:tgtEl>
                                        <p:attrNameLst>
                                          <p:attrName>style.visibility</p:attrName>
                                        </p:attrNameLst>
                                      </p:cBhvr>
                                      <p:to>
                                        <p:strVal val="hidden"/>
                                      </p:to>
                                    </p:set>
                                  </p:childTnLst>
                                </p:cTn>
                              </p:par>
                            </p:childTnLst>
                          </p:cTn>
                        </p:par>
                        <p:par>
                          <p:cTn id="141" fill="hold" nodeType="afterGroup">
                            <p:stCondLst>
                              <p:cond delay="3000"/>
                            </p:stCondLst>
                            <p:childTnLst>
                              <p:par>
                                <p:cTn id="142" presetID="1" presetClass="entr" presetSubtype="0" fill="hold" grpId="0" nodeType="afterEffect">
                                  <p:stCondLst>
                                    <p:cond delay="0"/>
                                  </p:stCondLst>
                                  <p:childTnLst>
                                    <p:set>
                                      <p:cBhvr>
                                        <p:cTn id="143" dur="1" fill="hold">
                                          <p:stCondLst>
                                            <p:cond delay="0"/>
                                          </p:stCondLst>
                                        </p:cTn>
                                        <p:tgtEl>
                                          <p:spTgt spid="5328"/>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explode.wav"/>
                                        </p:tgtEl>
                                      </p:cMediaNode>
                                    </p:audio>
                                  </p:subTnLst>
                                </p:cTn>
                              </p:par>
                              <p:par>
                                <p:cTn id="144" presetID="3" presetClass="exit" presetSubtype="10" fill="hold" grpId="1" nodeType="withEffect">
                                  <p:stCondLst>
                                    <p:cond delay="0"/>
                                  </p:stCondLst>
                                  <p:childTnLst>
                                    <p:animEffect transition="out" filter="blinds(horizontal)">
                                      <p:cBhvr>
                                        <p:cTn id="145" dur="500"/>
                                        <p:tgtEl>
                                          <p:spTgt spid="5328"/>
                                        </p:tgtEl>
                                      </p:cBhvr>
                                    </p:animEffect>
                                    <p:set>
                                      <p:cBhvr>
                                        <p:cTn id="146" dur="1" fill="hold">
                                          <p:stCondLst>
                                            <p:cond delay="499"/>
                                          </p:stCondLst>
                                        </p:cTn>
                                        <p:tgtEl>
                                          <p:spTgt spid="5328"/>
                                        </p:tgtEl>
                                        <p:attrNameLst>
                                          <p:attrName>style.visibility</p:attrName>
                                        </p:attrNameLst>
                                      </p:cBhvr>
                                      <p:to>
                                        <p:strVal val="hidden"/>
                                      </p:to>
                                    </p:set>
                                  </p:childTnLst>
                                </p:cTn>
                              </p:par>
                            </p:childTnLst>
                          </p:cTn>
                        </p:par>
                        <p:par>
                          <p:cTn id="147" fill="hold" nodeType="afterGroup">
                            <p:stCondLst>
                              <p:cond delay="3500"/>
                            </p:stCondLst>
                            <p:childTnLst>
                              <p:par>
                                <p:cTn id="148" presetID="0" presetClass="path" presetSubtype="0" accel="50000" decel="50000" fill="hold" nodeType="afterEffect">
                                  <p:stCondLst>
                                    <p:cond delay="0"/>
                                  </p:stCondLst>
                                  <p:childTnLst>
                                    <p:animMotion origin="layout" path="M 4.44444E-6 -1.85185E-6 L -0.07084 0.07709 L -0.08264 0.64537 " pathEditMode="relative" rAng="0" ptsTypes="AAA">
                                      <p:cBhvr>
                                        <p:cTn id="149" dur="2000" fill="hold"/>
                                        <p:tgtEl>
                                          <p:spTgt spid="5248"/>
                                        </p:tgtEl>
                                        <p:attrNameLst>
                                          <p:attrName>ppt_x</p:attrName>
                                          <p:attrName>ppt_y</p:attrName>
                                        </p:attrNameLst>
                                      </p:cBhvr>
                                      <p:rCtr x="-4132" y="32269"/>
                                    </p:animMotion>
                                  </p:childTnLst>
                                </p:cTn>
                              </p:par>
                            </p:childTnLst>
                          </p:cTn>
                        </p:par>
                        <p:par>
                          <p:cTn id="150" fill="hold" nodeType="afterGroup">
                            <p:stCondLst>
                              <p:cond delay="5500"/>
                            </p:stCondLst>
                            <p:childTnLst>
                              <p:par>
                                <p:cTn id="151" presetID="9" presetClass="exit" presetSubtype="0" fill="hold" nodeType="afterEffect">
                                  <p:stCondLst>
                                    <p:cond delay="0"/>
                                  </p:stCondLst>
                                  <p:childTnLst>
                                    <p:animEffect transition="out" filter="dissolve">
                                      <p:cBhvr>
                                        <p:cTn id="152" dur="500"/>
                                        <p:tgtEl>
                                          <p:spTgt spid="5248"/>
                                        </p:tgtEl>
                                      </p:cBhvr>
                                    </p:animEffect>
                                    <p:set>
                                      <p:cBhvr>
                                        <p:cTn id="153" dur="1" fill="hold">
                                          <p:stCondLst>
                                            <p:cond delay="499"/>
                                          </p:stCondLst>
                                        </p:cTn>
                                        <p:tgtEl>
                                          <p:spTgt spid="5248"/>
                                        </p:tgtEl>
                                        <p:attrNameLst>
                                          <p:attrName>style.visibility</p:attrName>
                                        </p:attrNameLst>
                                      </p:cBhvr>
                                      <p:to>
                                        <p:strVal val="hidden"/>
                                      </p:to>
                                    </p:set>
                                  </p:childTnLst>
                                </p:cTn>
                              </p:par>
                            </p:childTnLst>
                          </p:cTn>
                        </p:par>
                        <p:par>
                          <p:cTn id="154" fill="hold" nodeType="afterGroup">
                            <p:stCondLst>
                              <p:cond delay="6000"/>
                            </p:stCondLst>
                            <p:childTnLst>
                              <p:par>
                                <p:cTn id="155" presetID="1" presetClass="entr" presetSubtype="0" fill="hold" grpId="0" nodeType="afterEffect">
                                  <p:stCondLst>
                                    <p:cond delay="0"/>
                                  </p:stCondLst>
                                  <p:childTnLst>
                                    <p:set>
                                      <p:cBhvr>
                                        <p:cTn id="156" dur="1" fill="hold">
                                          <p:stCondLst>
                                            <p:cond delay="0"/>
                                          </p:stCondLst>
                                        </p:cTn>
                                        <p:tgtEl>
                                          <p:spTgt spid="5329"/>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3" name="explode.wav"/>
                                        </p:tgtEl>
                                      </p:cMediaNode>
                                    </p:audio>
                                  </p:subTnLst>
                                </p:cTn>
                              </p:par>
                              <p:par>
                                <p:cTn id="157" presetID="3" presetClass="exit" presetSubtype="10" fill="hold" grpId="1" nodeType="withEffect">
                                  <p:stCondLst>
                                    <p:cond delay="0"/>
                                  </p:stCondLst>
                                  <p:childTnLst>
                                    <p:animEffect transition="out" filter="blinds(horizontal)">
                                      <p:cBhvr>
                                        <p:cTn id="158" dur="500"/>
                                        <p:tgtEl>
                                          <p:spTgt spid="5329"/>
                                        </p:tgtEl>
                                      </p:cBhvr>
                                    </p:animEffect>
                                    <p:set>
                                      <p:cBhvr>
                                        <p:cTn id="159" dur="1" fill="hold">
                                          <p:stCondLst>
                                            <p:cond delay="499"/>
                                          </p:stCondLst>
                                        </p:cTn>
                                        <p:tgtEl>
                                          <p:spTgt spid="5329"/>
                                        </p:tgtEl>
                                        <p:attrNameLst>
                                          <p:attrName>style.visibility</p:attrName>
                                        </p:attrNameLst>
                                      </p:cBhvr>
                                      <p:to>
                                        <p:strVal val="hidden"/>
                                      </p:to>
                                    </p:set>
                                  </p:childTnLst>
                                </p:cTn>
                              </p:par>
                            </p:childTnLst>
                          </p:cTn>
                        </p:par>
                        <p:par>
                          <p:cTn id="160" fill="hold" nodeType="afterGroup">
                            <p:stCondLst>
                              <p:cond delay="6500"/>
                            </p:stCondLst>
                            <p:childTnLst>
                              <p:par>
                                <p:cTn id="161" presetID="0" presetClass="path" presetSubtype="0" accel="50000" decel="50000" fill="hold" nodeType="afterEffect">
                                  <p:stCondLst>
                                    <p:cond delay="0"/>
                                  </p:stCondLst>
                                  <p:childTnLst>
                                    <p:animMotion origin="layout" path="M 2.77778E-7 -5.55556E-6 L -0.11979 0.15555 L -0.125 0.54583 " pathEditMode="relative" ptsTypes="AAA">
                                      <p:cBhvr>
                                        <p:cTn id="162" dur="2000" fill="hold"/>
                                        <p:tgtEl>
                                          <p:spTgt spid="5239"/>
                                        </p:tgtEl>
                                        <p:attrNameLst>
                                          <p:attrName>ppt_x</p:attrName>
                                          <p:attrName>ppt_y</p:attrName>
                                        </p:attrNameLst>
                                      </p:cBhvr>
                                    </p:animMotion>
                                  </p:childTnLst>
                                </p:cTn>
                              </p:par>
                            </p:childTnLst>
                          </p:cTn>
                        </p:par>
                        <p:par>
                          <p:cTn id="163" fill="hold" nodeType="afterGroup">
                            <p:stCondLst>
                              <p:cond delay="8500"/>
                            </p:stCondLst>
                            <p:childTnLst>
                              <p:par>
                                <p:cTn id="164" presetID="9" presetClass="exit" presetSubtype="0" fill="hold" nodeType="afterEffect">
                                  <p:stCondLst>
                                    <p:cond delay="0"/>
                                  </p:stCondLst>
                                  <p:childTnLst>
                                    <p:animEffect transition="out" filter="dissolve">
                                      <p:cBhvr>
                                        <p:cTn id="165" dur="500"/>
                                        <p:tgtEl>
                                          <p:spTgt spid="5239"/>
                                        </p:tgtEl>
                                      </p:cBhvr>
                                    </p:animEffect>
                                    <p:set>
                                      <p:cBhvr>
                                        <p:cTn id="166" dur="1" fill="hold">
                                          <p:stCondLst>
                                            <p:cond delay="499"/>
                                          </p:stCondLst>
                                        </p:cTn>
                                        <p:tgtEl>
                                          <p:spTgt spid="52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1" grpId="0" animBg="1"/>
      <p:bldP spid="5281" grpId="1" animBg="1"/>
      <p:bldP spid="5320" grpId="0" animBg="1"/>
      <p:bldP spid="5320" grpId="1" animBg="1"/>
      <p:bldP spid="5324" grpId="0" animBg="1"/>
      <p:bldP spid="5324" grpId="1" animBg="1"/>
      <p:bldP spid="5328" grpId="0" animBg="1"/>
      <p:bldP spid="5328" grpId="1" animBg="1"/>
      <p:bldP spid="5329" grpId="0" animBg="1"/>
      <p:bldP spid="5329" grpId="1" animBg="1"/>
      <p:bldP spid="5280" grpId="0" animBg="1"/>
      <p:bldP spid="5280"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48200"/>
            <a:ext cx="3048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5486400"/>
            <a:ext cx="381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4419600"/>
            <a:ext cx="3048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191000"/>
            <a:ext cx="3048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4038600"/>
            <a:ext cx="3048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4800600"/>
            <a:ext cx="304800" cy="203200"/>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13"/>
          <p:cNvSpPr>
            <a:spLocks noChangeArrowheads="1"/>
          </p:cNvSpPr>
          <p:nvPr/>
        </p:nvSpPr>
        <p:spPr bwMode="auto">
          <a:xfrm>
            <a:off x="3733800" y="3048000"/>
            <a:ext cx="152400" cy="152400"/>
          </a:xfrm>
          <a:prstGeom prst="rect">
            <a:avLst/>
          </a:prstGeom>
          <a:solidFill>
            <a:srgbClr val="99CCFF"/>
          </a:solidFill>
          <a:ln w="158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7" name="Rectangle 15"/>
          <p:cNvSpPr>
            <a:spLocks noChangeArrowheads="1"/>
          </p:cNvSpPr>
          <p:nvPr/>
        </p:nvSpPr>
        <p:spPr bwMode="auto">
          <a:xfrm>
            <a:off x="4343400" y="3124200"/>
            <a:ext cx="152400" cy="152400"/>
          </a:xfrm>
          <a:prstGeom prst="rect">
            <a:avLst/>
          </a:prstGeom>
          <a:solidFill>
            <a:srgbClr val="FF99CC"/>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8" name="Rectangle 16"/>
          <p:cNvSpPr>
            <a:spLocks noChangeArrowheads="1"/>
          </p:cNvSpPr>
          <p:nvPr/>
        </p:nvSpPr>
        <p:spPr bwMode="auto">
          <a:xfrm>
            <a:off x="4800600" y="3962400"/>
            <a:ext cx="152400" cy="152400"/>
          </a:xfrm>
          <a:prstGeom prst="rect">
            <a:avLst/>
          </a:prstGeom>
          <a:solidFill>
            <a:srgbClr val="FF99CC"/>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3089" name="Picture 17"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6248400"/>
            <a:ext cx="381000" cy="254000"/>
          </a:xfrm>
          <a:prstGeom prst="rect">
            <a:avLst/>
          </a:prstGeom>
          <a:noFill/>
          <a:extLst>
            <a:ext uri="{909E8E84-426E-40DD-AFC4-6F175D3DCCD1}">
              <a14:hiddenFill xmlns:a14="http://schemas.microsoft.com/office/drawing/2010/main">
                <a:solidFill>
                  <a:srgbClr val="FFFFFF"/>
                </a:solidFill>
              </a14:hiddenFill>
            </a:ext>
          </a:extLst>
        </p:spPr>
      </p:pic>
      <p:sp>
        <p:nvSpPr>
          <p:cNvPr id="3084" name="Rectangle 12"/>
          <p:cNvSpPr>
            <a:spLocks noChangeArrowheads="1"/>
          </p:cNvSpPr>
          <p:nvPr/>
        </p:nvSpPr>
        <p:spPr bwMode="auto">
          <a:xfrm>
            <a:off x="5410200" y="3505200"/>
            <a:ext cx="152400" cy="152400"/>
          </a:xfrm>
          <a:prstGeom prst="rect">
            <a:avLst/>
          </a:prstGeom>
          <a:solidFill>
            <a:srgbClr val="99CCFF"/>
          </a:solidFill>
          <a:ln w="158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0" name="AutoShape 18"/>
          <p:cNvSpPr>
            <a:spLocks noChangeArrowheads="1"/>
          </p:cNvSpPr>
          <p:nvPr/>
        </p:nvSpPr>
        <p:spPr bwMode="auto">
          <a:xfrm>
            <a:off x="5181600" y="19050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1" name="AutoShape 19"/>
          <p:cNvSpPr>
            <a:spLocks noChangeArrowheads="1"/>
          </p:cNvSpPr>
          <p:nvPr/>
        </p:nvSpPr>
        <p:spPr bwMode="auto">
          <a:xfrm>
            <a:off x="4800600" y="37338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2" name="AutoShape 20"/>
          <p:cNvSpPr>
            <a:spLocks noChangeArrowheads="1"/>
          </p:cNvSpPr>
          <p:nvPr/>
        </p:nvSpPr>
        <p:spPr bwMode="auto">
          <a:xfrm>
            <a:off x="4876800" y="46482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3093" name="Picture 21" descr="Cowpe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648201"/>
            <a:ext cx="325438" cy="195263"/>
          </a:xfrm>
          <a:prstGeom prst="rect">
            <a:avLst/>
          </a:prstGeom>
          <a:noFill/>
          <a:extLst>
            <a:ext uri="{909E8E84-426E-40DD-AFC4-6F175D3DCCD1}">
              <a14:hiddenFill xmlns:a14="http://schemas.microsoft.com/office/drawing/2010/main">
                <a:solidFill>
                  <a:srgbClr val="FFFFFF"/>
                </a:solidFill>
              </a14:hiddenFill>
            </a:ext>
          </a:extLst>
        </p:spPr>
      </p:pic>
      <p:sp>
        <p:nvSpPr>
          <p:cNvPr id="3095" name="AutoShape 23"/>
          <p:cNvSpPr>
            <a:spLocks noChangeArrowheads="1"/>
          </p:cNvSpPr>
          <p:nvPr/>
        </p:nvSpPr>
        <p:spPr bwMode="auto">
          <a:xfrm>
            <a:off x="4648200" y="44196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3097" name="Picture 25" descr="Cowpe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4419601"/>
            <a:ext cx="325438" cy="195263"/>
          </a:xfrm>
          <a:prstGeom prst="rect">
            <a:avLst/>
          </a:prstGeom>
          <a:noFill/>
          <a:extLst>
            <a:ext uri="{909E8E84-426E-40DD-AFC4-6F175D3DCCD1}">
              <a14:hiddenFill xmlns:a14="http://schemas.microsoft.com/office/drawing/2010/main">
                <a:solidFill>
                  <a:srgbClr val="FFFFFF"/>
                </a:solidFill>
              </a14:hiddenFill>
            </a:ext>
          </a:extLst>
        </p:spPr>
      </p:pic>
      <p:sp>
        <p:nvSpPr>
          <p:cNvPr id="3098" name="AutoShape 26"/>
          <p:cNvSpPr>
            <a:spLocks noChangeArrowheads="1"/>
          </p:cNvSpPr>
          <p:nvPr/>
        </p:nvSpPr>
        <p:spPr bwMode="auto">
          <a:xfrm>
            <a:off x="4267200" y="41148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3099" name="Picture 27" descr="Cowpe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4191001"/>
            <a:ext cx="325438" cy="195263"/>
          </a:xfrm>
          <a:prstGeom prst="rect">
            <a:avLst/>
          </a:prstGeom>
          <a:noFill/>
          <a:extLst>
            <a:ext uri="{909E8E84-426E-40DD-AFC4-6F175D3DCCD1}">
              <a14:hiddenFill xmlns:a14="http://schemas.microsoft.com/office/drawing/2010/main">
                <a:solidFill>
                  <a:srgbClr val="FFFFFF"/>
                </a:solidFill>
              </a14:hiddenFill>
            </a:ext>
          </a:extLst>
        </p:spPr>
      </p:pic>
      <p:sp>
        <p:nvSpPr>
          <p:cNvPr id="3100" name="AutoShape 28"/>
          <p:cNvSpPr>
            <a:spLocks noChangeArrowheads="1"/>
          </p:cNvSpPr>
          <p:nvPr/>
        </p:nvSpPr>
        <p:spPr bwMode="auto">
          <a:xfrm>
            <a:off x="3429000" y="47244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3101" name="Picture 29" descr="Cowpe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4800601"/>
            <a:ext cx="325438" cy="195263"/>
          </a:xfrm>
          <a:prstGeom prst="rect">
            <a:avLst/>
          </a:prstGeom>
          <a:noFill/>
          <a:extLst>
            <a:ext uri="{909E8E84-426E-40DD-AFC4-6F175D3DCCD1}">
              <a14:hiddenFill xmlns:a14="http://schemas.microsoft.com/office/drawing/2010/main">
                <a:solidFill>
                  <a:srgbClr val="FFFFFF"/>
                </a:solidFill>
              </a14:hiddenFill>
            </a:ext>
          </a:extLst>
        </p:spPr>
      </p:pic>
      <p:sp>
        <p:nvSpPr>
          <p:cNvPr id="3102" name="Oval 30"/>
          <p:cNvSpPr>
            <a:spLocks noChangeArrowheads="1"/>
          </p:cNvSpPr>
          <p:nvPr/>
        </p:nvSpPr>
        <p:spPr bwMode="auto">
          <a:xfrm>
            <a:off x="3429000" y="3981450"/>
            <a:ext cx="457200" cy="304800"/>
          </a:xfrm>
          <a:prstGeom prst="ellipse">
            <a:avLst/>
          </a:prstGeom>
          <a:noFill/>
          <a:ln w="222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3103" name="Picture 31" descr="Cowpe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500" y="4041776"/>
            <a:ext cx="325438" cy="195263"/>
          </a:xfrm>
          <a:prstGeom prst="rect">
            <a:avLst/>
          </a:prstGeom>
          <a:noFill/>
          <a:extLst>
            <a:ext uri="{909E8E84-426E-40DD-AFC4-6F175D3DCCD1}">
              <a14:hiddenFill xmlns:a14="http://schemas.microsoft.com/office/drawing/2010/main">
                <a:solidFill>
                  <a:srgbClr val="FFFFFF"/>
                </a:solidFill>
              </a14:hiddenFill>
            </a:ext>
          </a:extLst>
        </p:spPr>
      </p:pic>
      <p:sp>
        <p:nvSpPr>
          <p:cNvPr id="3104" name="AutoShape 32"/>
          <p:cNvSpPr>
            <a:spLocks noChangeArrowheads="1"/>
          </p:cNvSpPr>
          <p:nvPr/>
        </p:nvSpPr>
        <p:spPr bwMode="auto">
          <a:xfrm>
            <a:off x="5089525" y="47783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5" name="Text Box 33"/>
          <p:cNvSpPr txBox="1">
            <a:spLocks noChangeArrowheads="1"/>
          </p:cNvSpPr>
          <p:nvPr/>
        </p:nvSpPr>
        <p:spPr bwMode="auto">
          <a:xfrm>
            <a:off x="2141538" y="344488"/>
            <a:ext cx="6413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anose="02020603050405020304" pitchFamily="18" charset="0"/>
              </a:rPr>
              <a:t>1781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1.11111E-6 -8.14815E-6 L 0.07361 -0.05556 L 0.1375 -0.10186 L 0.16805 -0.17778 " pathEditMode="relative" ptsTypes="AAAA">
                                      <p:cBhvr>
                                        <p:cTn id="6" dur="2000" fill="hold"/>
                                        <p:tgtEl>
                                          <p:spTgt spid="308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1.11111E-6 6.2963E-6 L -0.02916 -0.06296 L -0.02778 -0.17592 L -0.01944 -0.24629 " pathEditMode="relative" ptsTypes="AAAA">
                                      <p:cBhvr>
                                        <p:cTn id="8" dur="2000" fill="hold"/>
                                        <p:tgtEl>
                                          <p:spTgt spid="3084"/>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1.11111E-6 3.33333E-6 L 0.01805 -0.06297 L 0.07361 -0.10556 L 0.09027 -0.15371 " pathEditMode="relative" ptsTypes="AAAA">
                                      <p:cBhvr>
                                        <p:cTn id="10" dur="3000" fill="hold"/>
                                        <p:tgtEl>
                                          <p:spTgt spid="3087"/>
                                        </p:tgtEl>
                                        <p:attrNameLst>
                                          <p:attrName>ppt_x</p:attrName>
                                          <p:attrName>ppt_y</p:attrName>
                                        </p:attrNameLst>
                                      </p:cBhvr>
                                    </p:animMotion>
                                  </p:childTnLst>
                                </p:cTn>
                              </p:par>
                            </p:childTnLst>
                          </p:cTn>
                        </p:par>
                        <p:par>
                          <p:cTn id="11" fill="hold" nodeType="afterGroup">
                            <p:stCondLst>
                              <p:cond delay="3000"/>
                            </p:stCondLst>
                            <p:childTnLst>
                              <p:par>
                                <p:cTn id="12" presetID="9" presetClass="exit" presetSubtype="0" fill="hold" grpId="1" nodeType="afterEffect">
                                  <p:stCondLst>
                                    <p:cond delay="0"/>
                                  </p:stCondLst>
                                  <p:childTnLst>
                                    <p:animEffect transition="out" filter="dissolve">
                                      <p:cBhvr>
                                        <p:cTn id="13" dur="500"/>
                                        <p:tgtEl>
                                          <p:spTgt spid="3085"/>
                                        </p:tgtEl>
                                      </p:cBhvr>
                                    </p:animEffect>
                                    <p:set>
                                      <p:cBhvr>
                                        <p:cTn id="14" dur="1" fill="hold">
                                          <p:stCondLst>
                                            <p:cond delay="499"/>
                                          </p:stCondLst>
                                        </p:cTn>
                                        <p:tgtEl>
                                          <p:spTgt spid="3085"/>
                                        </p:tgtEl>
                                        <p:attrNameLst>
                                          <p:attrName>style.visibility</p:attrName>
                                        </p:attrNameLst>
                                      </p:cBhvr>
                                      <p:to>
                                        <p:strVal val="hidden"/>
                                      </p:to>
                                    </p:set>
                                  </p:childTnLst>
                                </p:cTn>
                              </p:par>
                            </p:childTnLst>
                          </p:cTn>
                        </p:par>
                        <p:par>
                          <p:cTn id="15" fill="hold" nodeType="afterGroup">
                            <p:stCondLst>
                              <p:cond delay="3500"/>
                            </p:stCondLst>
                            <p:childTnLst>
                              <p:par>
                                <p:cTn id="16" presetID="1" presetClass="entr" presetSubtype="0" fill="hold" grpId="0" nodeType="afterEffect">
                                  <p:stCondLst>
                                    <p:cond delay="0"/>
                                  </p:stCondLst>
                                  <p:childTnLst>
                                    <p:set>
                                      <p:cBhvr>
                                        <p:cTn id="17" dur="1" fill="hold">
                                          <p:stCondLst>
                                            <p:cond delay="0"/>
                                          </p:stCondLst>
                                        </p:cTn>
                                        <p:tgtEl>
                                          <p:spTgt spid="3090"/>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explode.wav"/>
                                        </p:tgtEl>
                                      </p:cMediaNode>
                                    </p:audio>
                                  </p:subTnLst>
                                </p:cTn>
                              </p:par>
                              <p:par>
                                <p:cTn id="18" presetID="3" presetClass="exit" presetSubtype="10" fill="hold" grpId="1" nodeType="withEffect">
                                  <p:stCondLst>
                                    <p:cond delay="0"/>
                                  </p:stCondLst>
                                  <p:childTnLst>
                                    <p:animEffect transition="out" filter="blinds(horizontal)">
                                      <p:cBhvr>
                                        <p:cTn id="19" dur="500"/>
                                        <p:tgtEl>
                                          <p:spTgt spid="3090"/>
                                        </p:tgtEl>
                                      </p:cBhvr>
                                    </p:animEffect>
                                    <p:set>
                                      <p:cBhvr>
                                        <p:cTn id="20" dur="1" fill="hold">
                                          <p:stCondLst>
                                            <p:cond delay="499"/>
                                          </p:stCondLst>
                                        </p:cTn>
                                        <p:tgtEl>
                                          <p:spTgt spid="3090"/>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grpId="1" nodeType="clickEffect">
                                  <p:stCondLst>
                                    <p:cond delay="0"/>
                                  </p:stCondLst>
                                  <p:childTnLst>
                                    <p:animMotion origin="layout" path="M 0.08854 -0.15348 L 0.17396 -0.10139 L 0.2375 0.0493 L 0.3 0.1 " pathEditMode="relative" rAng="0" ptsTypes="AAAA">
                                      <p:cBhvr>
                                        <p:cTn id="24" dur="2000" fill="hold"/>
                                        <p:tgtEl>
                                          <p:spTgt spid="3087"/>
                                        </p:tgtEl>
                                        <p:attrNameLst>
                                          <p:attrName>ppt_x</p:attrName>
                                          <p:attrName>ppt_y</p:attrName>
                                        </p:attrNameLst>
                                      </p:cBhvr>
                                      <p:rCtr x="10573" y="12662"/>
                                    </p:animMotion>
                                  </p:childTnLst>
                                </p:cTn>
                              </p:par>
                              <p:par>
                                <p:cTn id="25" presetID="0" presetClass="path" presetSubtype="0" accel="50000" decel="50000" fill="hold" grpId="1" nodeType="withEffect">
                                  <p:stCondLst>
                                    <p:cond delay="0"/>
                                  </p:stCondLst>
                                  <p:childTnLst>
                                    <p:animMotion origin="layout" path="M -0.01528 -0.24444 L -0.01424 -0.1875 L 0.04462 -0.15347 L 0.04618 -0.07361 L -0.04601 0.03056 " pathEditMode="relative" ptsTypes="AAAAA">
                                      <p:cBhvr>
                                        <p:cTn id="26" dur="2000" fill="hold"/>
                                        <p:tgtEl>
                                          <p:spTgt spid="3084"/>
                                        </p:tgtEl>
                                        <p:attrNameLst>
                                          <p:attrName>ppt_x</p:attrName>
                                          <p:attrName>ppt_y</p:attrName>
                                        </p:attrNameLst>
                                      </p:cBhvr>
                                    </p:animMotion>
                                  </p:childTnLst>
                                </p:cTn>
                              </p:par>
                            </p:childTnLst>
                          </p:cTn>
                        </p:par>
                        <p:par>
                          <p:cTn id="27" fill="hold" nodeType="afterGroup">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309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explode.wav"/>
                                        </p:tgtEl>
                                      </p:cMediaNode>
                                    </p:audio>
                                  </p:subTnLst>
                                </p:cTn>
                              </p:par>
                              <p:par>
                                <p:cTn id="30" presetID="3" presetClass="exit" presetSubtype="10" fill="hold" grpId="1" nodeType="withEffect">
                                  <p:stCondLst>
                                    <p:cond delay="0"/>
                                  </p:stCondLst>
                                  <p:childTnLst>
                                    <p:animEffect transition="out" filter="blinds(horizontal)">
                                      <p:cBhvr>
                                        <p:cTn id="31" dur="500"/>
                                        <p:tgtEl>
                                          <p:spTgt spid="3091"/>
                                        </p:tgtEl>
                                      </p:cBhvr>
                                    </p:animEffect>
                                    <p:set>
                                      <p:cBhvr>
                                        <p:cTn id="32" dur="1" fill="hold">
                                          <p:stCondLst>
                                            <p:cond delay="499"/>
                                          </p:stCondLst>
                                        </p:cTn>
                                        <p:tgtEl>
                                          <p:spTgt spid="309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0" presetClass="path" presetSubtype="0" accel="50000" decel="50000" fill="hold" grpId="0" nodeType="clickEffect">
                                  <p:stCondLst>
                                    <p:cond delay="0"/>
                                  </p:stCondLst>
                                  <p:childTnLst>
                                    <p:animMotion origin="layout" path="M 3.33333E-6 1.11111E-6 L -0.0125 0.06805 L 0.03646 0.125 L 0.06041 0.2 " pathEditMode="relative" rAng="0" ptsTypes="AAAA">
                                      <p:cBhvr>
                                        <p:cTn id="36" dur="2000" fill="hold"/>
                                        <p:tgtEl>
                                          <p:spTgt spid="3088"/>
                                        </p:tgtEl>
                                        <p:attrNameLst>
                                          <p:attrName>ppt_x</p:attrName>
                                          <p:attrName>ppt_y</p:attrName>
                                        </p:attrNameLst>
                                      </p:cBhvr>
                                      <p:rCtr x="2396" y="10000"/>
                                    </p:animMotion>
                                  </p:childTnLst>
                                </p:cTn>
                              </p:par>
                              <p:par>
                                <p:cTn id="37" presetID="0" presetClass="path" presetSubtype="0" accel="50000" decel="50000" fill="hold" grpId="2" nodeType="withEffect">
                                  <p:stCondLst>
                                    <p:cond delay="0"/>
                                  </p:stCondLst>
                                  <p:childTnLst>
                                    <p:animMotion origin="layout" path="M 0.3 0.1 L 0.31875 -0.14861 L 0.31979 -0.22639 L 0.33125 -0.41667 L 0.41146 -0.375 " pathEditMode="relative" rAng="0" ptsTypes="AAAAA">
                                      <p:cBhvr>
                                        <p:cTn id="38" dur="2000" fill="hold"/>
                                        <p:tgtEl>
                                          <p:spTgt spid="3087"/>
                                        </p:tgtEl>
                                        <p:attrNameLst>
                                          <p:attrName>ppt_x</p:attrName>
                                          <p:attrName>ppt_y</p:attrName>
                                        </p:attrNameLst>
                                      </p:cBhvr>
                                      <p:rCtr x="5573" y="-25833"/>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9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explode.wav"/>
                                        </p:tgtEl>
                                      </p:cMediaNode>
                                    </p:audio>
                                  </p:subTnLst>
                                </p:cTn>
                              </p:par>
                              <p:par>
                                <p:cTn id="43" presetID="3" presetClass="exit" presetSubtype="10" fill="hold" grpId="1" nodeType="withEffect">
                                  <p:stCondLst>
                                    <p:cond delay="0"/>
                                  </p:stCondLst>
                                  <p:childTnLst>
                                    <p:animEffect transition="out" filter="blinds(horizontal)">
                                      <p:cBhvr>
                                        <p:cTn id="44" dur="500"/>
                                        <p:tgtEl>
                                          <p:spTgt spid="3092"/>
                                        </p:tgtEl>
                                      </p:cBhvr>
                                    </p:animEffect>
                                    <p:set>
                                      <p:cBhvr>
                                        <p:cTn id="45" dur="1" fill="hold">
                                          <p:stCondLst>
                                            <p:cond delay="499"/>
                                          </p:stCondLst>
                                        </p:cTn>
                                        <p:tgtEl>
                                          <p:spTgt spid="3092"/>
                                        </p:tgtEl>
                                        <p:attrNameLst>
                                          <p:attrName>style.visibility</p:attrName>
                                        </p:attrNameLst>
                                      </p:cBhvr>
                                      <p:to>
                                        <p:strVal val="hidden"/>
                                      </p:to>
                                    </p:set>
                                  </p:childTnLst>
                                </p:cTn>
                              </p:par>
                            </p:childTnLst>
                          </p:cTn>
                        </p:par>
                        <p:par>
                          <p:cTn id="46" fill="hold" nodeType="afterGroup">
                            <p:stCondLst>
                              <p:cond delay="500"/>
                            </p:stCondLst>
                            <p:childTnLst>
                              <p:par>
                                <p:cTn id="47" presetID="9" presetClass="exit" presetSubtype="0" fill="hold" nodeType="afterEffect">
                                  <p:stCondLst>
                                    <p:cond delay="0"/>
                                  </p:stCondLst>
                                  <p:childTnLst>
                                    <p:animEffect transition="out" filter="dissolve">
                                      <p:cBhvr>
                                        <p:cTn id="48" dur="500"/>
                                        <p:tgtEl>
                                          <p:spTgt spid="3078"/>
                                        </p:tgtEl>
                                      </p:cBhvr>
                                    </p:animEffect>
                                    <p:set>
                                      <p:cBhvr>
                                        <p:cTn id="49" dur="1" fill="hold">
                                          <p:stCondLst>
                                            <p:cond delay="499"/>
                                          </p:stCondLst>
                                        </p:cTn>
                                        <p:tgtEl>
                                          <p:spTgt spid="3078"/>
                                        </p:tgtEl>
                                        <p:attrNameLst>
                                          <p:attrName>style.visibility</p:attrName>
                                        </p:attrNameLst>
                                      </p:cBhvr>
                                      <p:to>
                                        <p:strVal val="hidden"/>
                                      </p:to>
                                    </p:set>
                                  </p:childTnLst>
                                </p:cTn>
                              </p:par>
                              <p:par>
                                <p:cTn id="50" presetID="9" presetClass="entr" presetSubtype="0" fill="hold" nodeType="withEffect">
                                  <p:stCondLst>
                                    <p:cond delay="0"/>
                                  </p:stCondLst>
                                  <p:childTnLst>
                                    <p:set>
                                      <p:cBhvr>
                                        <p:cTn id="51" dur="1" fill="hold">
                                          <p:stCondLst>
                                            <p:cond delay="0"/>
                                          </p:stCondLst>
                                        </p:cTn>
                                        <p:tgtEl>
                                          <p:spTgt spid="3093"/>
                                        </p:tgtEl>
                                        <p:attrNameLst>
                                          <p:attrName>style.visibility</p:attrName>
                                        </p:attrNameLst>
                                      </p:cBhvr>
                                      <p:to>
                                        <p:strVal val="visible"/>
                                      </p:to>
                                    </p:set>
                                    <p:animEffect transition="in" filter="dissolve">
                                      <p:cBhvr>
                                        <p:cTn id="52" dur="500"/>
                                        <p:tgtEl>
                                          <p:spTgt spid="3093"/>
                                        </p:tgtEl>
                                      </p:cBhvr>
                                    </p:animEffect>
                                  </p:childTnLst>
                                </p:cTn>
                              </p:par>
                            </p:childTnLst>
                          </p:cTn>
                        </p:par>
                        <p:par>
                          <p:cTn id="53" fill="hold" nodeType="afterGroup">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3095"/>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explode.wav"/>
                                        </p:tgtEl>
                                      </p:cMediaNode>
                                    </p:audio>
                                  </p:subTnLst>
                                </p:cTn>
                              </p:par>
                              <p:par>
                                <p:cTn id="56" presetID="3" presetClass="exit" presetSubtype="10" fill="hold" grpId="1" nodeType="withEffect">
                                  <p:stCondLst>
                                    <p:cond delay="0"/>
                                  </p:stCondLst>
                                  <p:childTnLst>
                                    <p:animEffect transition="out" filter="blinds(horizontal)">
                                      <p:cBhvr>
                                        <p:cTn id="57" dur="500"/>
                                        <p:tgtEl>
                                          <p:spTgt spid="3095"/>
                                        </p:tgtEl>
                                      </p:cBhvr>
                                    </p:animEffect>
                                    <p:set>
                                      <p:cBhvr>
                                        <p:cTn id="58" dur="1" fill="hold">
                                          <p:stCondLst>
                                            <p:cond delay="499"/>
                                          </p:stCondLst>
                                        </p:cTn>
                                        <p:tgtEl>
                                          <p:spTgt spid="3095"/>
                                        </p:tgtEl>
                                        <p:attrNameLst>
                                          <p:attrName>style.visibility</p:attrName>
                                        </p:attrNameLst>
                                      </p:cBhvr>
                                      <p:to>
                                        <p:strVal val="hidden"/>
                                      </p:to>
                                    </p:set>
                                  </p:childTnLst>
                                </p:cTn>
                              </p:par>
                            </p:childTnLst>
                          </p:cTn>
                        </p:par>
                        <p:par>
                          <p:cTn id="59" fill="hold" nodeType="afterGroup">
                            <p:stCondLst>
                              <p:cond delay="1500"/>
                            </p:stCondLst>
                            <p:childTnLst>
                              <p:par>
                                <p:cTn id="60" presetID="9" presetClass="exit" presetSubtype="0" fill="hold" nodeType="afterEffect">
                                  <p:stCondLst>
                                    <p:cond delay="0"/>
                                  </p:stCondLst>
                                  <p:childTnLst>
                                    <p:animEffect transition="out" filter="dissolve">
                                      <p:cBhvr>
                                        <p:cTn id="61" dur="500"/>
                                        <p:tgtEl>
                                          <p:spTgt spid="3080"/>
                                        </p:tgtEl>
                                      </p:cBhvr>
                                    </p:animEffect>
                                    <p:set>
                                      <p:cBhvr>
                                        <p:cTn id="62" dur="1" fill="hold">
                                          <p:stCondLst>
                                            <p:cond delay="499"/>
                                          </p:stCondLst>
                                        </p:cTn>
                                        <p:tgtEl>
                                          <p:spTgt spid="3080"/>
                                        </p:tgtEl>
                                        <p:attrNameLst>
                                          <p:attrName>style.visibility</p:attrName>
                                        </p:attrNameLst>
                                      </p:cBhvr>
                                      <p:to>
                                        <p:strVal val="hidden"/>
                                      </p:to>
                                    </p:set>
                                  </p:childTnLst>
                                </p:cTn>
                              </p:par>
                              <p:par>
                                <p:cTn id="63" presetID="9" presetClass="entr" presetSubtype="0" fill="hold" nodeType="withEffect">
                                  <p:stCondLst>
                                    <p:cond delay="0"/>
                                  </p:stCondLst>
                                  <p:childTnLst>
                                    <p:set>
                                      <p:cBhvr>
                                        <p:cTn id="64" dur="1" fill="hold">
                                          <p:stCondLst>
                                            <p:cond delay="0"/>
                                          </p:stCondLst>
                                        </p:cTn>
                                        <p:tgtEl>
                                          <p:spTgt spid="3097"/>
                                        </p:tgtEl>
                                        <p:attrNameLst>
                                          <p:attrName>style.visibility</p:attrName>
                                        </p:attrNameLst>
                                      </p:cBhvr>
                                      <p:to>
                                        <p:strVal val="visible"/>
                                      </p:to>
                                    </p:set>
                                    <p:animEffect transition="in" filter="dissolve">
                                      <p:cBhvr>
                                        <p:cTn id="65" dur="500"/>
                                        <p:tgtEl>
                                          <p:spTgt spid="3097"/>
                                        </p:tgtEl>
                                      </p:cBhvr>
                                    </p:animEffect>
                                  </p:childTnLst>
                                </p:cTn>
                              </p:par>
                            </p:childTnLst>
                          </p:cTn>
                        </p:par>
                        <p:par>
                          <p:cTn id="66" fill="hold" nodeType="afterGroup">
                            <p:stCondLst>
                              <p:cond delay="2000"/>
                            </p:stCondLst>
                            <p:childTnLst>
                              <p:par>
                                <p:cTn id="67" presetID="1" presetClass="entr" presetSubtype="0" fill="hold" grpId="0" nodeType="afterEffect">
                                  <p:stCondLst>
                                    <p:cond delay="0"/>
                                  </p:stCondLst>
                                  <p:childTnLst>
                                    <p:set>
                                      <p:cBhvr>
                                        <p:cTn id="68" dur="1" fill="hold">
                                          <p:stCondLst>
                                            <p:cond delay="0"/>
                                          </p:stCondLst>
                                        </p:cTn>
                                        <p:tgtEl>
                                          <p:spTgt spid="309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explode.wav"/>
                                        </p:tgtEl>
                                      </p:cMediaNode>
                                    </p:audio>
                                  </p:subTnLst>
                                </p:cTn>
                              </p:par>
                              <p:par>
                                <p:cTn id="69" presetID="3" presetClass="exit" presetSubtype="10" fill="hold" grpId="1" nodeType="withEffect">
                                  <p:stCondLst>
                                    <p:cond delay="0"/>
                                  </p:stCondLst>
                                  <p:childTnLst>
                                    <p:animEffect transition="out" filter="blinds(horizontal)">
                                      <p:cBhvr>
                                        <p:cTn id="70" dur="500"/>
                                        <p:tgtEl>
                                          <p:spTgt spid="3098"/>
                                        </p:tgtEl>
                                      </p:cBhvr>
                                    </p:animEffect>
                                    <p:set>
                                      <p:cBhvr>
                                        <p:cTn id="71" dur="1" fill="hold">
                                          <p:stCondLst>
                                            <p:cond delay="499"/>
                                          </p:stCondLst>
                                        </p:cTn>
                                        <p:tgtEl>
                                          <p:spTgt spid="3098"/>
                                        </p:tgtEl>
                                        <p:attrNameLst>
                                          <p:attrName>style.visibility</p:attrName>
                                        </p:attrNameLst>
                                      </p:cBhvr>
                                      <p:to>
                                        <p:strVal val="hidden"/>
                                      </p:to>
                                    </p:set>
                                  </p:childTnLst>
                                </p:cTn>
                              </p:par>
                            </p:childTnLst>
                          </p:cTn>
                        </p:par>
                        <p:par>
                          <p:cTn id="72" fill="hold" nodeType="afterGroup">
                            <p:stCondLst>
                              <p:cond delay="2500"/>
                            </p:stCondLst>
                            <p:childTnLst>
                              <p:par>
                                <p:cTn id="73" presetID="9" presetClass="exit" presetSubtype="0" fill="hold" nodeType="afterEffect">
                                  <p:stCondLst>
                                    <p:cond delay="0"/>
                                  </p:stCondLst>
                                  <p:childTnLst>
                                    <p:animEffect transition="out" filter="dissolve">
                                      <p:cBhvr>
                                        <p:cTn id="74" dur="500"/>
                                        <p:tgtEl>
                                          <p:spTgt spid="3081"/>
                                        </p:tgtEl>
                                      </p:cBhvr>
                                    </p:animEffect>
                                    <p:set>
                                      <p:cBhvr>
                                        <p:cTn id="75" dur="1" fill="hold">
                                          <p:stCondLst>
                                            <p:cond delay="499"/>
                                          </p:stCondLst>
                                        </p:cTn>
                                        <p:tgtEl>
                                          <p:spTgt spid="3081"/>
                                        </p:tgtEl>
                                        <p:attrNameLst>
                                          <p:attrName>style.visibility</p:attrName>
                                        </p:attrNameLst>
                                      </p:cBhvr>
                                      <p:to>
                                        <p:strVal val="hidden"/>
                                      </p:to>
                                    </p:set>
                                  </p:childTnLst>
                                </p:cTn>
                              </p:par>
                              <p:par>
                                <p:cTn id="76" presetID="9" presetClass="entr" presetSubtype="0" fill="hold" nodeType="withEffect">
                                  <p:stCondLst>
                                    <p:cond delay="0"/>
                                  </p:stCondLst>
                                  <p:childTnLst>
                                    <p:set>
                                      <p:cBhvr>
                                        <p:cTn id="77" dur="1" fill="hold">
                                          <p:stCondLst>
                                            <p:cond delay="0"/>
                                          </p:stCondLst>
                                        </p:cTn>
                                        <p:tgtEl>
                                          <p:spTgt spid="3099"/>
                                        </p:tgtEl>
                                        <p:attrNameLst>
                                          <p:attrName>style.visibility</p:attrName>
                                        </p:attrNameLst>
                                      </p:cBhvr>
                                      <p:to>
                                        <p:strVal val="visible"/>
                                      </p:to>
                                    </p:set>
                                    <p:animEffect transition="in" filter="dissolve">
                                      <p:cBhvr>
                                        <p:cTn id="78" dur="500"/>
                                        <p:tgtEl>
                                          <p:spTgt spid="3099"/>
                                        </p:tgtEl>
                                      </p:cBhvr>
                                    </p:animEffect>
                                  </p:childTnLst>
                                </p:cTn>
                              </p:par>
                            </p:childTnLst>
                          </p:cTn>
                        </p:par>
                        <p:par>
                          <p:cTn id="79" fill="hold" nodeType="afterGroup">
                            <p:stCondLst>
                              <p:cond delay="3000"/>
                            </p:stCondLst>
                            <p:childTnLst>
                              <p:par>
                                <p:cTn id="80" presetID="1" presetClass="entr" presetSubtype="0" fill="hold" grpId="0" nodeType="afterEffect">
                                  <p:stCondLst>
                                    <p:cond delay="0"/>
                                  </p:stCondLst>
                                  <p:childTnLst>
                                    <p:set>
                                      <p:cBhvr>
                                        <p:cTn id="81" dur="1" fill="hold">
                                          <p:stCondLst>
                                            <p:cond delay="0"/>
                                          </p:stCondLst>
                                        </p:cTn>
                                        <p:tgtEl>
                                          <p:spTgt spid="310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explode.wav"/>
                                        </p:tgtEl>
                                      </p:cMediaNode>
                                    </p:audio>
                                  </p:subTnLst>
                                </p:cTn>
                              </p:par>
                              <p:par>
                                <p:cTn id="82" presetID="3" presetClass="exit" presetSubtype="10" fill="hold" grpId="1" nodeType="withEffect">
                                  <p:stCondLst>
                                    <p:cond delay="0"/>
                                  </p:stCondLst>
                                  <p:childTnLst>
                                    <p:animEffect transition="out" filter="blinds(horizontal)">
                                      <p:cBhvr>
                                        <p:cTn id="83" dur="500"/>
                                        <p:tgtEl>
                                          <p:spTgt spid="3100"/>
                                        </p:tgtEl>
                                      </p:cBhvr>
                                    </p:animEffect>
                                    <p:set>
                                      <p:cBhvr>
                                        <p:cTn id="84" dur="1" fill="hold">
                                          <p:stCondLst>
                                            <p:cond delay="499"/>
                                          </p:stCondLst>
                                        </p:cTn>
                                        <p:tgtEl>
                                          <p:spTgt spid="3100"/>
                                        </p:tgtEl>
                                        <p:attrNameLst>
                                          <p:attrName>style.visibility</p:attrName>
                                        </p:attrNameLst>
                                      </p:cBhvr>
                                      <p:to>
                                        <p:strVal val="hidden"/>
                                      </p:to>
                                    </p:set>
                                  </p:childTnLst>
                                </p:cTn>
                              </p:par>
                            </p:childTnLst>
                          </p:cTn>
                        </p:par>
                        <p:par>
                          <p:cTn id="85" fill="hold" nodeType="afterGroup">
                            <p:stCondLst>
                              <p:cond delay="3500"/>
                            </p:stCondLst>
                            <p:childTnLst>
                              <p:par>
                                <p:cTn id="86" presetID="9" presetClass="exit" presetSubtype="0" fill="hold" nodeType="afterEffect">
                                  <p:stCondLst>
                                    <p:cond delay="0"/>
                                  </p:stCondLst>
                                  <p:childTnLst>
                                    <p:animEffect transition="out" filter="dissolve">
                                      <p:cBhvr>
                                        <p:cTn id="87" dur="500"/>
                                        <p:tgtEl>
                                          <p:spTgt spid="3083"/>
                                        </p:tgtEl>
                                      </p:cBhvr>
                                    </p:animEffect>
                                    <p:set>
                                      <p:cBhvr>
                                        <p:cTn id="88" dur="1" fill="hold">
                                          <p:stCondLst>
                                            <p:cond delay="499"/>
                                          </p:stCondLst>
                                        </p:cTn>
                                        <p:tgtEl>
                                          <p:spTgt spid="3083"/>
                                        </p:tgtEl>
                                        <p:attrNameLst>
                                          <p:attrName>style.visibility</p:attrName>
                                        </p:attrNameLst>
                                      </p:cBhvr>
                                      <p:to>
                                        <p:strVal val="hidden"/>
                                      </p:to>
                                    </p:set>
                                  </p:childTnLst>
                                </p:cTn>
                              </p:par>
                              <p:par>
                                <p:cTn id="89" presetID="9" presetClass="entr" presetSubtype="0" fill="hold" nodeType="withEffect">
                                  <p:stCondLst>
                                    <p:cond delay="0"/>
                                  </p:stCondLst>
                                  <p:childTnLst>
                                    <p:set>
                                      <p:cBhvr>
                                        <p:cTn id="90" dur="1" fill="hold">
                                          <p:stCondLst>
                                            <p:cond delay="0"/>
                                          </p:stCondLst>
                                        </p:cTn>
                                        <p:tgtEl>
                                          <p:spTgt spid="3101"/>
                                        </p:tgtEl>
                                        <p:attrNameLst>
                                          <p:attrName>style.visibility</p:attrName>
                                        </p:attrNameLst>
                                      </p:cBhvr>
                                      <p:to>
                                        <p:strVal val="visible"/>
                                      </p:to>
                                    </p:set>
                                    <p:animEffect transition="in" filter="dissolve">
                                      <p:cBhvr>
                                        <p:cTn id="91" dur="500"/>
                                        <p:tgtEl>
                                          <p:spTgt spid="310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0" presetClass="path" presetSubtype="0" accel="50000" decel="50000" fill="hold" grpId="2" nodeType="clickEffect">
                                  <p:stCondLst>
                                    <p:cond delay="0"/>
                                  </p:stCondLst>
                                  <p:childTnLst>
                                    <p:animMotion origin="layout" path="M -0.046 0.03056 L -0.13663 0.1 L -0.17725 0.07222 " pathEditMode="relative" ptsTypes="AAA">
                                      <p:cBhvr>
                                        <p:cTn id="95" dur="2000" fill="hold"/>
                                        <p:tgtEl>
                                          <p:spTgt spid="3084"/>
                                        </p:tgtEl>
                                        <p:attrNameLst>
                                          <p:attrName>ppt_x</p:attrName>
                                          <p:attrName>ppt_y</p:attrName>
                                        </p:attrNameLst>
                                      </p:cBhvr>
                                    </p:animMotion>
                                  </p:childTnLst>
                                </p:cTn>
                              </p:par>
                            </p:childTnLst>
                          </p:cTn>
                        </p:par>
                        <p:par>
                          <p:cTn id="96" fill="hold" nodeType="afterGroup">
                            <p:stCondLst>
                              <p:cond delay="2000"/>
                            </p:stCondLst>
                            <p:childTnLst>
                              <p:par>
                                <p:cTn id="97" presetID="21" presetClass="entr" presetSubtype="4" fill="hold" grpId="0" nodeType="afterEffect">
                                  <p:stCondLst>
                                    <p:cond delay="0"/>
                                  </p:stCondLst>
                                  <p:childTnLst>
                                    <p:set>
                                      <p:cBhvr>
                                        <p:cTn id="98" dur="1" fill="hold">
                                          <p:stCondLst>
                                            <p:cond delay="0"/>
                                          </p:stCondLst>
                                        </p:cTn>
                                        <p:tgtEl>
                                          <p:spTgt spid="3102"/>
                                        </p:tgtEl>
                                        <p:attrNameLst>
                                          <p:attrName>style.visibility</p:attrName>
                                        </p:attrNameLst>
                                      </p:cBhvr>
                                      <p:to>
                                        <p:strVal val="visible"/>
                                      </p:to>
                                    </p:set>
                                    <p:animEffect transition="in" filter="wheel(4)">
                                      <p:cBhvr>
                                        <p:cTn id="99" dur="2000"/>
                                        <p:tgtEl>
                                          <p:spTgt spid="3102"/>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0" presetClass="path" presetSubtype="0" accel="50000" decel="50000" fill="hold" grpId="1" nodeType="clickEffect">
                                  <p:stCondLst>
                                    <p:cond delay="0"/>
                                  </p:stCondLst>
                                  <p:childTnLst>
                                    <p:animMotion origin="layout" path="M 0.06041 0.2 L -0.08889 0.09259 L -0.11389 0.03842 " pathEditMode="relative" rAng="0" ptsTypes="AAA">
                                      <p:cBhvr>
                                        <p:cTn id="103" dur="2000" fill="hold"/>
                                        <p:tgtEl>
                                          <p:spTgt spid="3088"/>
                                        </p:tgtEl>
                                        <p:attrNameLst>
                                          <p:attrName>ppt_x</p:attrName>
                                          <p:attrName>ppt_y</p:attrName>
                                        </p:attrNameLst>
                                      </p:cBhvr>
                                      <p:rCtr x="-8715" y="-8079"/>
                                    </p:animMotion>
                                  </p:childTnLst>
                                </p:cTn>
                              </p:par>
                            </p:childTnLst>
                          </p:cTn>
                        </p:par>
                        <p:par>
                          <p:cTn id="104" fill="hold" nodeType="afterGroup">
                            <p:stCondLst>
                              <p:cond delay="2000"/>
                            </p:stCondLst>
                            <p:childTnLst>
                              <p:par>
                                <p:cTn id="105" presetID="21" presetClass="exit" presetSubtype="4" fill="hold" grpId="1" nodeType="afterEffect">
                                  <p:stCondLst>
                                    <p:cond delay="0"/>
                                  </p:stCondLst>
                                  <p:childTnLst>
                                    <p:animEffect transition="out" filter="wheel(4)">
                                      <p:cBhvr>
                                        <p:cTn id="106" dur="2000"/>
                                        <p:tgtEl>
                                          <p:spTgt spid="3102"/>
                                        </p:tgtEl>
                                      </p:cBhvr>
                                    </p:animEffect>
                                    <p:set>
                                      <p:cBhvr>
                                        <p:cTn id="107" dur="1" fill="hold">
                                          <p:stCondLst>
                                            <p:cond delay="1999"/>
                                          </p:stCondLst>
                                        </p:cTn>
                                        <p:tgtEl>
                                          <p:spTgt spid="3102"/>
                                        </p:tgtEl>
                                        <p:attrNameLst>
                                          <p:attrName>style.visibility</p:attrName>
                                        </p:attrNameLst>
                                      </p:cBhvr>
                                      <p:to>
                                        <p:strVal val="hidden"/>
                                      </p:to>
                                    </p:set>
                                  </p:childTnLst>
                                </p:cTn>
                              </p:par>
                            </p:childTnLst>
                          </p:cTn>
                        </p:par>
                        <p:par>
                          <p:cTn id="108" fill="hold" nodeType="afterGroup">
                            <p:stCondLst>
                              <p:cond delay="4000"/>
                            </p:stCondLst>
                            <p:childTnLst>
                              <p:par>
                                <p:cTn id="109" presetID="0" presetClass="path" presetSubtype="0" accel="50000" decel="50000" fill="hold" grpId="2" nodeType="afterEffect">
                                  <p:stCondLst>
                                    <p:cond delay="0"/>
                                  </p:stCondLst>
                                  <p:childTnLst>
                                    <p:animMotion origin="layout" path="M -0.1132 0.03935 L -0.01979 0.1287 L 0.05208 0.12824 " pathEditMode="relative" rAng="0" ptsTypes="AAA">
                                      <p:cBhvr>
                                        <p:cTn id="110" dur="2000" fill="hold"/>
                                        <p:tgtEl>
                                          <p:spTgt spid="3088"/>
                                        </p:tgtEl>
                                        <p:attrNameLst>
                                          <p:attrName>ppt_x</p:attrName>
                                          <p:attrName>ppt_y</p:attrName>
                                        </p:attrNameLst>
                                      </p:cBhvr>
                                      <p:rCtr x="8264" y="4468"/>
                                    </p:animMotion>
                                  </p:childTnLst>
                                </p:cTn>
                              </p:par>
                            </p:childTnLst>
                          </p:cTn>
                        </p:par>
                        <p:par>
                          <p:cTn id="111" fill="hold" nodeType="afterGroup">
                            <p:stCondLst>
                              <p:cond delay="6000"/>
                            </p:stCondLst>
                            <p:childTnLst>
                              <p:par>
                                <p:cTn id="112" presetID="9" presetClass="exit" presetSubtype="0" fill="hold" nodeType="afterEffect">
                                  <p:stCondLst>
                                    <p:cond delay="0"/>
                                  </p:stCondLst>
                                  <p:childTnLst>
                                    <p:animEffect transition="out" filter="dissolve">
                                      <p:cBhvr>
                                        <p:cTn id="113" dur="500"/>
                                        <p:tgtEl>
                                          <p:spTgt spid="3082"/>
                                        </p:tgtEl>
                                      </p:cBhvr>
                                    </p:animEffect>
                                    <p:set>
                                      <p:cBhvr>
                                        <p:cTn id="114" dur="1" fill="hold">
                                          <p:stCondLst>
                                            <p:cond delay="499"/>
                                          </p:stCondLst>
                                        </p:cTn>
                                        <p:tgtEl>
                                          <p:spTgt spid="3082"/>
                                        </p:tgtEl>
                                        <p:attrNameLst>
                                          <p:attrName>style.visibility</p:attrName>
                                        </p:attrNameLst>
                                      </p:cBhvr>
                                      <p:to>
                                        <p:strVal val="hidden"/>
                                      </p:to>
                                    </p:set>
                                  </p:childTnLst>
                                </p:cTn>
                              </p:par>
                              <p:par>
                                <p:cTn id="115" presetID="9" presetClass="entr" presetSubtype="0" fill="hold" nodeType="withEffect">
                                  <p:stCondLst>
                                    <p:cond delay="0"/>
                                  </p:stCondLst>
                                  <p:childTnLst>
                                    <p:set>
                                      <p:cBhvr>
                                        <p:cTn id="116" dur="1" fill="hold">
                                          <p:stCondLst>
                                            <p:cond delay="0"/>
                                          </p:stCondLst>
                                        </p:cTn>
                                        <p:tgtEl>
                                          <p:spTgt spid="3103"/>
                                        </p:tgtEl>
                                        <p:attrNameLst>
                                          <p:attrName>style.visibility</p:attrName>
                                        </p:attrNameLst>
                                      </p:cBhvr>
                                      <p:to>
                                        <p:strVal val="visible"/>
                                      </p:to>
                                    </p:set>
                                    <p:animEffect transition="in" filter="dissolve">
                                      <p:cBhvr>
                                        <p:cTn id="117" dur="500"/>
                                        <p:tgtEl>
                                          <p:spTgt spid="3103"/>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0" presetClass="path" presetSubtype="0" accel="50000" decel="50000" fill="hold" grpId="3" nodeType="clickEffect">
                                  <p:stCondLst>
                                    <p:cond delay="0"/>
                                  </p:stCondLst>
                                  <p:childTnLst>
                                    <p:animMotion origin="layout" path="M -0.17725 0.07222 L -0.10989 0.16111 L -0.03715 0.19676 " pathEditMode="relative" rAng="0" ptsTypes="AAA">
                                      <p:cBhvr>
                                        <p:cTn id="121" dur="2000" fill="hold"/>
                                        <p:tgtEl>
                                          <p:spTgt spid="3084"/>
                                        </p:tgtEl>
                                        <p:attrNameLst>
                                          <p:attrName>ppt_x</p:attrName>
                                          <p:attrName>ppt_y</p:attrName>
                                        </p:attrNameLst>
                                      </p:cBhvr>
                                      <p:rCtr x="6997" y="6227"/>
                                    </p:animMotion>
                                  </p:childTnLst>
                                </p:cTn>
                              </p:par>
                            </p:childTnLst>
                          </p:cTn>
                        </p:par>
                        <p:par>
                          <p:cTn id="122" fill="hold" nodeType="afterGroup">
                            <p:stCondLst>
                              <p:cond delay="2000"/>
                            </p:stCondLst>
                            <p:childTnLst>
                              <p:par>
                                <p:cTn id="123" presetID="1" presetClass="entr" presetSubtype="0" fill="hold" grpId="0" nodeType="afterEffect">
                                  <p:stCondLst>
                                    <p:cond delay="0"/>
                                  </p:stCondLst>
                                  <p:childTnLst>
                                    <p:set>
                                      <p:cBhvr>
                                        <p:cTn id="124" dur="1" fill="hold">
                                          <p:stCondLst>
                                            <p:cond delay="0"/>
                                          </p:stCondLst>
                                        </p:cTn>
                                        <p:tgtEl>
                                          <p:spTgt spid="3104"/>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explode.wav"/>
                                        </p:tgtEl>
                                      </p:cMediaNode>
                                    </p:audio>
                                  </p:subTnLst>
                                </p:cTn>
                              </p:par>
                              <p:par>
                                <p:cTn id="125" presetID="3" presetClass="exit" presetSubtype="10" fill="hold" grpId="1" nodeType="withEffect">
                                  <p:stCondLst>
                                    <p:cond delay="0"/>
                                  </p:stCondLst>
                                  <p:childTnLst>
                                    <p:animEffect transition="out" filter="blinds(horizontal)">
                                      <p:cBhvr>
                                        <p:cTn id="126" dur="500"/>
                                        <p:tgtEl>
                                          <p:spTgt spid="3104"/>
                                        </p:tgtEl>
                                      </p:cBhvr>
                                    </p:animEffect>
                                    <p:set>
                                      <p:cBhvr>
                                        <p:cTn id="127" dur="1" fill="hold">
                                          <p:stCondLst>
                                            <p:cond delay="499"/>
                                          </p:stCondLst>
                                        </p:cTn>
                                        <p:tgtEl>
                                          <p:spTgt spid="3104"/>
                                        </p:tgtEl>
                                        <p:attrNameLst>
                                          <p:attrName>style.visibility</p:attrName>
                                        </p:attrNameLst>
                                      </p:cBhvr>
                                      <p:to>
                                        <p:strVal val="hidden"/>
                                      </p:to>
                                    </p:set>
                                  </p:childTnLst>
                                </p:cTn>
                              </p:par>
                            </p:childTnLst>
                          </p:cTn>
                        </p:par>
                        <p:par>
                          <p:cTn id="128" fill="hold" nodeType="afterGroup">
                            <p:stCondLst>
                              <p:cond delay="2500"/>
                            </p:stCondLst>
                            <p:childTnLst>
                              <p:par>
                                <p:cTn id="129" presetID="0" presetClass="path" presetSubtype="0" accel="50000" decel="50000" fill="hold" grpId="3" nodeType="afterEffect">
                                  <p:stCondLst>
                                    <p:cond delay="0"/>
                                  </p:stCondLst>
                                  <p:childTnLst>
                                    <p:animMotion origin="layout" path="M 0.05208 0.12824 L 0.06042 0.19907 " pathEditMode="relative" ptsTypes="AA">
                                      <p:cBhvr>
                                        <p:cTn id="130" dur="2000" fill="hold"/>
                                        <p:tgtEl>
                                          <p:spTgt spid="308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animBg="1"/>
      <p:bldP spid="3085" grpId="1" animBg="1"/>
      <p:bldP spid="3087" grpId="0" animBg="1"/>
      <p:bldP spid="3087" grpId="1" animBg="1"/>
      <p:bldP spid="3087" grpId="2" animBg="1"/>
      <p:bldP spid="3088" grpId="0" animBg="1"/>
      <p:bldP spid="3088" grpId="1" animBg="1"/>
      <p:bldP spid="3088" grpId="2" animBg="1"/>
      <p:bldP spid="3088" grpId="3" animBg="1"/>
      <p:bldP spid="3084" grpId="0" animBg="1"/>
      <p:bldP spid="3084" grpId="1" animBg="1"/>
      <p:bldP spid="3084" grpId="2" animBg="1"/>
      <p:bldP spid="3084" grpId="3" animBg="1"/>
      <p:bldP spid="3090" grpId="0" animBg="1"/>
      <p:bldP spid="3090" grpId="1" animBg="1"/>
      <p:bldP spid="3091" grpId="0" animBg="1"/>
      <p:bldP spid="3091" grpId="1" animBg="1"/>
      <p:bldP spid="3092" grpId="0" animBg="1"/>
      <p:bldP spid="3092" grpId="1" animBg="1"/>
      <p:bldP spid="3095" grpId="0" animBg="1"/>
      <p:bldP spid="3095" grpId="1" animBg="1"/>
      <p:bldP spid="3098" grpId="0" animBg="1"/>
      <p:bldP spid="3098" grpId="1" animBg="1"/>
      <p:bldP spid="3100" grpId="0" animBg="1"/>
      <p:bldP spid="3100" grpId="1" animBg="1"/>
      <p:bldP spid="3102" grpId="0" animBg="1"/>
      <p:bldP spid="3102" grpId="1" animBg="1"/>
      <p:bldP spid="3104" grpId="0" animBg="1"/>
      <p:bldP spid="3104" grpId="1"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0" name="Picture 4" descr="BritishStrategicPlanAnimat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2601" y="0"/>
            <a:ext cx="6391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7600" y="4992688"/>
            <a:ext cx="381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wpe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9275" y="2343151"/>
            <a:ext cx="325438" cy="195263"/>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750" y="5334000"/>
            <a:ext cx="381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5075" y="2101850"/>
            <a:ext cx="381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Cowpe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2725" y="1382713"/>
            <a:ext cx="325438" cy="195262"/>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663" y="404813"/>
            <a:ext cx="381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Cowpe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7875" y="4664076"/>
            <a:ext cx="325438" cy="195263"/>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Cowpe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1700" y="4046538"/>
            <a:ext cx="325438" cy="195262"/>
          </a:xfrm>
          <a:prstGeom prst="rect">
            <a:avLst/>
          </a:prstGeom>
          <a:noFill/>
          <a:extLst>
            <a:ext uri="{909E8E84-426E-40DD-AFC4-6F175D3DCCD1}">
              <a14:hiddenFill xmlns:a14="http://schemas.microsoft.com/office/drawing/2010/main">
                <a:solidFill>
                  <a:srgbClr val="FFFFFF"/>
                </a:solidFill>
              </a14:hiddenFill>
            </a:ext>
          </a:extLst>
        </p:spPr>
      </p:pic>
      <p:pic>
        <p:nvPicPr>
          <p:cNvPr id="14349" name="Picture 13"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375150"/>
            <a:ext cx="381000" cy="254000"/>
          </a:xfrm>
          <a:prstGeom prst="rect">
            <a:avLst/>
          </a:prstGeom>
          <a:noFill/>
          <a:extLst>
            <a:ext uri="{909E8E84-426E-40DD-AFC4-6F175D3DCCD1}">
              <a14:hiddenFill xmlns:a14="http://schemas.microsoft.com/office/drawing/2010/main">
                <a:solidFill>
                  <a:srgbClr val="FFFFFF"/>
                </a:solidFill>
              </a14:hiddenFill>
            </a:ext>
          </a:extLst>
        </p:spPr>
      </p:pic>
      <p:sp>
        <p:nvSpPr>
          <p:cNvPr id="14353" name="Rectangle 17"/>
          <p:cNvSpPr>
            <a:spLocks noChangeArrowheads="1"/>
          </p:cNvSpPr>
          <p:nvPr/>
        </p:nvSpPr>
        <p:spPr bwMode="auto">
          <a:xfrm>
            <a:off x="7407275" y="2097088"/>
            <a:ext cx="152400" cy="152400"/>
          </a:xfrm>
          <a:prstGeom prst="rect">
            <a:avLst/>
          </a:prstGeom>
          <a:solidFill>
            <a:srgbClr val="FF99CC"/>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000000"/>
                </a:solidFill>
                <a:latin typeface="Arial" panose="020B0604020202020204" pitchFamily="34" charset="0"/>
              </a:rPr>
              <a:t>CL</a:t>
            </a:r>
          </a:p>
        </p:txBody>
      </p:sp>
      <p:sp>
        <p:nvSpPr>
          <p:cNvPr id="14357" name="Rectangle 21"/>
          <p:cNvSpPr>
            <a:spLocks noChangeArrowheads="1"/>
          </p:cNvSpPr>
          <p:nvPr/>
        </p:nvSpPr>
        <p:spPr bwMode="auto">
          <a:xfrm>
            <a:off x="6619875" y="3127375"/>
            <a:ext cx="152400" cy="152400"/>
          </a:xfrm>
          <a:prstGeom prst="rect">
            <a:avLst/>
          </a:prstGeom>
          <a:solidFill>
            <a:srgbClr val="99CCFF"/>
          </a:solidFill>
          <a:ln w="158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000">
                <a:solidFill>
                  <a:srgbClr val="000000"/>
                </a:solidFill>
                <a:latin typeface="Arial" panose="020B0604020202020204" pitchFamily="34" charset="0"/>
              </a:rPr>
              <a:t>L</a:t>
            </a:r>
          </a:p>
        </p:txBody>
      </p:sp>
      <p:grpSp>
        <p:nvGrpSpPr>
          <p:cNvPr id="14359" name="Group 23"/>
          <p:cNvGrpSpPr>
            <a:grpSpLocks/>
          </p:cNvGrpSpPr>
          <p:nvPr/>
        </p:nvGrpSpPr>
        <p:grpSpPr bwMode="auto">
          <a:xfrm>
            <a:off x="7229475" y="6858001"/>
            <a:ext cx="381000" cy="373063"/>
            <a:chOff x="3371" y="1938"/>
            <a:chExt cx="86" cy="84"/>
          </a:xfrm>
        </p:grpSpPr>
        <p:sp>
          <p:nvSpPr>
            <p:cNvPr id="14360" name="Freeform 24"/>
            <p:cNvSpPr>
              <a:spLocks/>
            </p:cNvSpPr>
            <p:nvPr/>
          </p:nvSpPr>
          <p:spPr bwMode="auto">
            <a:xfrm>
              <a:off x="3371" y="1988"/>
              <a:ext cx="84" cy="34"/>
            </a:xfrm>
            <a:custGeom>
              <a:avLst/>
              <a:gdLst>
                <a:gd name="T0" fmla="*/ 12 w 84"/>
                <a:gd name="T1" fmla="*/ 34 h 34"/>
                <a:gd name="T2" fmla="*/ 72 w 84"/>
                <a:gd name="T3" fmla="*/ 34 h 34"/>
                <a:gd name="T4" fmla="*/ 72 w 84"/>
                <a:gd name="T5" fmla="*/ 21 h 34"/>
                <a:gd name="T6" fmla="*/ 84 w 84"/>
                <a:gd name="T7" fmla="*/ 12 h 34"/>
                <a:gd name="T8" fmla="*/ 84 w 84"/>
                <a:gd name="T9" fmla="*/ 0 h 34"/>
                <a:gd name="T10" fmla="*/ 63 w 84"/>
                <a:gd name="T11" fmla="*/ 0 h 34"/>
                <a:gd name="T12" fmla="*/ 60 w 84"/>
                <a:gd name="T13" fmla="*/ 10 h 34"/>
                <a:gd name="T14" fmla="*/ 46 w 84"/>
                <a:gd name="T15" fmla="*/ 10 h 34"/>
                <a:gd name="T16" fmla="*/ 46 w 84"/>
                <a:gd name="T17" fmla="*/ 21 h 34"/>
                <a:gd name="T18" fmla="*/ 15 w 84"/>
                <a:gd name="T19" fmla="*/ 21 h 34"/>
                <a:gd name="T20" fmla="*/ 0 w 84"/>
                <a:gd name="T21" fmla="*/ 16 h 34"/>
                <a:gd name="T22" fmla="*/ 12 w 84"/>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61" name="Line 25"/>
            <p:cNvSpPr>
              <a:spLocks noChangeShapeType="1"/>
            </p:cNvSpPr>
            <p:nvPr/>
          </p:nvSpPr>
          <p:spPr bwMode="auto">
            <a:xfrm>
              <a:off x="3390" y="1971"/>
              <a:ext cx="1"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62" name="Line 26"/>
            <p:cNvSpPr>
              <a:spLocks noChangeShapeType="1"/>
            </p:cNvSpPr>
            <p:nvPr/>
          </p:nvSpPr>
          <p:spPr bwMode="auto">
            <a:xfrm>
              <a:off x="3415" y="1938"/>
              <a:ext cx="1" cy="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63" name="Line 27"/>
            <p:cNvSpPr>
              <a:spLocks noChangeShapeType="1"/>
            </p:cNvSpPr>
            <p:nvPr/>
          </p:nvSpPr>
          <p:spPr bwMode="auto">
            <a:xfrm>
              <a:off x="3442" y="1960"/>
              <a:ext cx="1" cy="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64" name="Freeform 28"/>
            <p:cNvSpPr>
              <a:spLocks/>
            </p:cNvSpPr>
            <p:nvPr/>
          </p:nvSpPr>
          <p:spPr bwMode="auto">
            <a:xfrm>
              <a:off x="3401" y="1972"/>
              <a:ext cx="36" cy="33"/>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65" name="Freeform 29"/>
            <p:cNvSpPr>
              <a:spLocks/>
            </p:cNvSpPr>
            <p:nvPr/>
          </p:nvSpPr>
          <p:spPr bwMode="auto">
            <a:xfrm>
              <a:off x="3373" y="1978"/>
              <a:ext cx="28" cy="29"/>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66" name="Freeform 30"/>
            <p:cNvSpPr>
              <a:spLocks/>
            </p:cNvSpPr>
            <p:nvPr/>
          </p:nvSpPr>
          <p:spPr bwMode="auto">
            <a:xfrm>
              <a:off x="3429" y="1964"/>
              <a:ext cx="28" cy="22"/>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67" name="Freeform 31"/>
            <p:cNvSpPr>
              <a:spLocks/>
            </p:cNvSpPr>
            <p:nvPr/>
          </p:nvSpPr>
          <p:spPr bwMode="auto">
            <a:xfrm>
              <a:off x="3405" y="1944"/>
              <a:ext cx="19" cy="25"/>
            </a:xfrm>
            <a:custGeom>
              <a:avLst/>
              <a:gdLst>
                <a:gd name="T0" fmla="*/ 5 w 19"/>
                <a:gd name="T1" fmla="*/ 4 h 25"/>
                <a:gd name="T2" fmla="*/ 0 w 19"/>
                <a:gd name="T3" fmla="*/ 18 h 25"/>
                <a:gd name="T4" fmla="*/ 8 w 19"/>
                <a:gd name="T5" fmla="*/ 25 h 25"/>
                <a:gd name="T6" fmla="*/ 18 w 19"/>
                <a:gd name="T7" fmla="*/ 21 h 25"/>
                <a:gd name="T8" fmla="*/ 14 w 19"/>
                <a:gd name="T9" fmla="*/ 13 h 25"/>
                <a:gd name="T10" fmla="*/ 15 w 19"/>
                <a:gd name="T11" fmla="*/ 0 h 25"/>
                <a:gd name="T12" fmla="*/ 5 w 19"/>
                <a:gd name="T13" fmla="*/ 4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4368" name="Group 32"/>
          <p:cNvGrpSpPr>
            <a:grpSpLocks/>
          </p:cNvGrpSpPr>
          <p:nvPr/>
        </p:nvGrpSpPr>
        <p:grpSpPr bwMode="auto">
          <a:xfrm>
            <a:off x="6784976" y="6858000"/>
            <a:ext cx="377825" cy="368300"/>
            <a:chOff x="3467" y="2034"/>
            <a:chExt cx="86" cy="84"/>
          </a:xfrm>
        </p:grpSpPr>
        <p:sp>
          <p:nvSpPr>
            <p:cNvPr id="14369" name="Freeform 33"/>
            <p:cNvSpPr>
              <a:spLocks/>
            </p:cNvSpPr>
            <p:nvPr/>
          </p:nvSpPr>
          <p:spPr bwMode="auto">
            <a:xfrm>
              <a:off x="3467" y="2084"/>
              <a:ext cx="84" cy="34"/>
            </a:xfrm>
            <a:custGeom>
              <a:avLst/>
              <a:gdLst>
                <a:gd name="T0" fmla="*/ 12 w 84"/>
                <a:gd name="T1" fmla="*/ 34 h 34"/>
                <a:gd name="T2" fmla="*/ 72 w 84"/>
                <a:gd name="T3" fmla="*/ 34 h 34"/>
                <a:gd name="T4" fmla="*/ 72 w 84"/>
                <a:gd name="T5" fmla="*/ 21 h 34"/>
                <a:gd name="T6" fmla="*/ 84 w 84"/>
                <a:gd name="T7" fmla="*/ 12 h 34"/>
                <a:gd name="T8" fmla="*/ 84 w 84"/>
                <a:gd name="T9" fmla="*/ 0 h 34"/>
                <a:gd name="T10" fmla="*/ 63 w 84"/>
                <a:gd name="T11" fmla="*/ 0 h 34"/>
                <a:gd name="T12" fmla="*/ 60 w 84"/>
                <a:gd name="T13" fmla="*/ 10 h 34"/>
                <a:gd name="T14" fmla="*/ 46 w 84"/>
                <a:gd name="T15" fmla="*/ 10 h 34"/>
                <a:gd name="T16" fmla="*/ 46 w 84"/>
                <a:gd name="T17" fmla="*/ 21 h 34"/>
                <a:gd name="T18" fmla="*/ 15 w 84"/>
                <a:gd name="T19" fmla="*/ 21 h 34"/>
                <a:gd name="T20" fmla="*/ 0 w 84"/>
                <a:gd name="T21" fmla="*/ 16 h 34"/>
                <a:gd name="T22" fmla="*/ 12 w 84"/>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70" name="Line 34"/>
            <p:cNvSpPr>
              <a:spLocks noChangeShapeType="1"/>
            </p:cNvSpPr>
            <p:nvPr/>
          </p:nvSpPr>
          <p:spPr bwMode="auto">
            <a:xfrm>
              <a:off x="3488" y="2067"/>
              <a:ext cx="1"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71" name="Line 35"/>
            <p:cNvSpPr>
              <a:spLocks noChangeShapeType="1"/>
            </p:cNvSpPr>
            <p:nvPr/>
          </p:nvSpPr>
          <p:spPr bwMode="auto">
            <a:xfrm>
              <a:off x="3511" y="2034"/>
              <a:ext cx="1" cy="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72" name="Line 36"/>
            <p:cNvSpPr>
              <a:spLocks noChangeShapeType="1"/>
            </p:cNvSpPr>
            <p:nvPr/>
          </p:nvSpPr>
          <p:spPr bwMode="auto">
            <a:xfrm>
              <a:off x="3538" y="2056"/>
              <a:ext cx="1" cy="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73" name="Freeform 37"/>
            <p:cNvSpPr>
              <a:spLocks/>
            </p:cNvSpPr>
            <p:nvPr/>
          </p:nvSpPr>
          <p:spPr bwMode="auto">
            <a:xfrm>
              <a:off x="3497" y="2068"/>
              <a:ext cx="36" cy="33"/>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74" name="Freeform 38"/>
            <p:cNvSpPr>
              <a:spLocks/>
            </p:cNvSpPr>
            <p:nvPr/>
          </p:nvSpPr>
          <p:spPr bwMode="auto">
            <a:xfrm>
              <a:off x="3471" y="2074"/>
              <a:ext cx="28" cy="29"/>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75" name="Freeform 39"/>
            <p:cNvSpPr>
              <a:spLocks/>
            </p:cNvSpPr>
            <p:nvPr/>
          </p:nvSpPr>
          <p:spPr bwMode="auto">
            <a:xfrm>
              <a:off x="3525" y="2060"/>
              <a:ext cx="28" cy="22"/>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76" name="Freeform 40"/>
            <p:cNvSpPr>
              <a:spLocks/>
            </p:cNvSpPr>
            <p:nvPr/>
          </p:nvSpPr>
          <p:spPr bwMode="auto">
            <a:xfrm>
              <a:off x="3501" y="2040"/>
              <a:ext cx="19" cy="25"/>
            </a:xfrm>
            <a:custGeom>
              <a:avLst/>
              <a:gdLst>
                <a:gd name="T0" fmla="*/ 5 w 19"/>
                <a:gd name="T1" fmla="*/ 4 h 25"/>
                <a:gd name="T2" fmla="*/ 0 w 19"/>
                <a:gd name="T3" fmla="*/ 18 h 25"/>
                <a:gd name="T4" fmla="*/ 8 w 19"/>
                <a:gd name="T5" fmla="*/ 25 h 25"/>
                <a:gd name="T6" fmla="*/ 18 w 19"/>
                <a:gd name="T7" fmla="*/ 21 h 25"/>
                <a:gd name="T8" fmla="*/ 14 w 19"/>
                <a:gd name="T9" fmla="*/ 13 h 25"/>
                <a:gd name="T10" fmla="*/ 15 w 19"/>
                <a:gd name="T11" fmla="*/ 0 h 25"/>
                <a:gd name="T12" fmla="*/ 5 w 19"/>
                <a:gd name="T13" fmla="*/ 4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4377" name="Rectangle 41"/>
          <p:cNvSpPr>
            <a:spLocks noChangeArrowheads="1"/>
          </p:cNvSpPr>
          <p:nvPr/>
        </p:nvSpPr>
        <p:spPr bwMode="auto">
          <a:xfrm>
            <a:off x="6932613" y="3275013"/>
            <a:ext cx="152400" cy="152400"/>
          </a:xfrm>
          <a:prstGeom prst="rect">
            <a:avLst/>
          </a:prstGeom>
          <a:solidFill>
            <a:srgbClr val="FF99CC"/>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78" name="AutoShape 42"/>
          <p:cNvSpPr>
            <a:spLocks noChangeArrowheads="1"/>
          </p:cNvSpPr>
          <p:nvPr/>
        </p:nvSpPr>
        <p:spPr bwMode="auto">
          <a:xfrm>
            <a:off x="6724650" y="31051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50" name="Rectangle 14"/>
          <p:cNvSpPr>
            <a:spLocks noChangeArrowheads="1"/>
          </p:cNvSpPr>
          <p:nvPr/>
        </p:nvSpPr>
        <p:spPr bwMode="auto">
          <a:xfrm>
            <a:off x="6923088" y="4219575"/>
            <a:ext cx="152400" cy="152400"/>
          </a:xfrm>
          <a:prstGeom prst="rect">
            <a:avLst/>
          </a:prstGeom>
          <a:solidFill>
            <a:srgbClr val="FF99CC"/>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000000"/>
                </a:solidFill>
                <a:latin typeface="Arial" panose="020B0604020202020204" pitchFamily="34" charset="0"/>
              </a:rPr>
              <a:t>CW</a:t>
            </a:r>
          </a:p>
        </p:txBody>
      </p:sp>
      <p:sp>
        <p:nvSpPr>
          <p:cNvPr id="14379" name="Rectangle 43"/>
          <p:cNvSpPr>
            <a:spLocks noChangeArrowheads="1"/>
          </p:cNvSpPr>
          <p:nvPr/>
        </p:nvSpPr>
        <p:spPr bwMode="auto">
          <a:xfrm>
            <a:off x="7515226" y="5781675"/>
            <a:ext cx="1838325" cy="990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altLang="en-US" sz="1600" b="1" u="sng">
                <a:solidFill>
                  <a:srgbClr val="000000"/>
                </a:solidFill>
                <a:latin typeface="Times New Roman" panose="02020603050405020304" pitchFamily="18" charset="0"/>
              </a:rPr>
              <a:t>The Road to Yorktown</a:t>
            </a:r>
          </a:p>
          <a:p>
            <a:pPr algn="ctr" fontAlgn="base">
              <a:spcBef>
                <a:spcPct val="0"/>
              </a:spcBef>
              <a:spcAft>
                <a:spcPct val="0"/>
              </a:spcAft>
            </a:pPr>
            <a:r>
              <a:rPr lang="en-US" altLang="en-US" sz="1400">
                <a:solidFill>
                  <a:srgbClr val="000000"/>
                </a:solidFill>
                <a:latin typeface="Times New Roman" panose="02020603050405020304" pitchFamily="18" charset="0"/>
              </a:rPr>
              <a:t>May 1779-</a:t>
            </a:r>
          </a:p>
          <a:p>
            <a:pPr algn="ctr" fontAlgn="base">
              <a:spcBef>
                <a:spcPct val="0"/>
              </a:spcBef>
              <a:spcAft>
                <a:spcPct val="0"/>
              </a:spcAft>
            </a:pPr>
            <a:r>
              <a:rPr lang="en-US" altLang="en-US" sz="1400">
                <a:solidFill>
                  <a:srgbClr val="000000"/>
                </a:solidFill>
                <a:latin typeface="Times New Roman" panose="02020603050405020304" pitchFamily="18" charset="0"/>
              </a:rPr>
              <a:t>September 1781</a:t>
            </a:r>
          </a:p>
        </p:txBody>
      </p:sp>
      <p:pic>
        <p:nvPicPr>
          <p:cNvPr id="14380" name="Picture 44"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6125" y="4630738"/>
            <a:ext cx="381000" cy="254000"/>
          </a:xfrm>
          <a:prstGeom prst="rect">
            <a:avLst/>
          </a:prstGeom>
          <a:noFill/>
          <a:extLst>
            <a:ext uri="{909E8E84-426E-40DD-AFC4-6F175D3DCCD1}">
              <a14:hiddenFill xmlns:a14="http://schemas.microsoft.com/office/drawing/2010/main">
                <a:solidFill>
                  <a:srgbClr val="FFFFFF"/>
                </a:solidFill>
              </a14:hiddenFill>
            </a:ext>
          </a:extLst>
        </p:spPr>
      </p:pic>
      <p:grpSp>
        <p:nvGrpSpPr>
          <p:cNvPr id="14381" name="Group 45"/>
          <p:cNvGrpSpPr>
            <a:grpSpLocks/>
          </p:cNvGrpSpPr>
          <p:nvPr/>
        </p:nvGrpSpPr>
        <p:grpSpPr bwMode="auto">
          <a:xfrm>
            <a:off x="7561264" y="1952625"/>
            <a:ext cx="377825" cy="368300"/>
            <a:chOff x="3467" y="2034"/>
            <a:chExt cx="86" cy="84"/>
          </a:xfrm>
        </p:grpSpPr>
        <p:sp>
          <p:nvSpPr>
            <p:cNvPr id="14382" name="Freeform 46"/>
            <p:cNvSpPr>
              <a:spLocks/>
            </p:cNvSpPr>
            <p:nvPr/>
          </p:nvSpPr>
          <p:spPr bwMode="auto">
            <a:xfrm>
              <a:off x="3467" y="2084"/>
              <a:ext cx="84" cy="34"/>
            </a:xfrm>
            <a:custGeom>
              <a:avLst/>
              <a:gdLst>
                <a:gd name="T0" fmla="*/ 12 w 84"/>
                <a:gd name="T1" fmla="*/ 34 h 34"/>
                <a:gd name="T2" fmla="*/ 72 w 84"/>
                <a:gd name="T3" fmla="*/ 34 h 34"/>
                <a:gd name="T4" fmla="*/ 72 w 84"/>
                <a:gd name="T5" fmla="*/ 21 h 34"/>
                <a:gd name="T6" fmla="*/ 84 w 84"/>
                <a:gd name="T7" fmla="*/ 12 h 34"/>
                <a:gd name="T8" fmla="*/ 84 w 84"/>
                <a:gd name="T9" fmla="*/ 0 h 34"/>
                <a:gd name="T10" fmla="*/ 63 w 84"/>
                <a:gd name="T11" fmla="*/ 0 h 34"/>
                <a:gd name="T12" fmla="*/ 60 w 84"/>
                <a:gd name="T13" fmla="*/ 10 h 34"/>
                <a:gd name="T14" fmla="*/ 46 w 84"/>
                <a:gd name="T15" fmla="*/ 10 h 34"/>
                <a:gd name="T16" fmla="*/ 46 w 84"/>
                <a:gd name="T17" fmla="*/ 21 h 34"/>
                <a:gd name="T18" fmla="*/ 15 w 84"/>
                <a:gd name="T19" fmla="*/ 21 h 34"/>
                <a:gd name="T20" fmla="*/ 0 w 84"/>
                <a:gd name="T21" fmla="*/ 16 h 34"/>
                <a:gd name="T22" fmla="*/ 12 w 84"/>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83" name="Line 47"/>
            <p:cNvSpPr>
              <a:spLocks noChangeShapeType="1"/>
            </p:cNvSpPr>
            <p:nvPr/>
          </p:nvSpPr>
          <p:spPr bwMode="auto">
            <a:xfrm>
              <a:off x="3488" y="2067"/>
              <a:ext cx="1"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84" name="Line 48"/>
            <p:cNvSpPr>
              <a:spLocks noChangeShapeType="1"/>
            </p:cNvSpPr>
            <p:nvPr/>
          </p:nvSpPr>
          <p:spPr bwMode="auto">
            <a:xfrm>
              <a:off x="3511" y="2034"/>
              <a:ext cx="1" cy="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85" name="Line 49"/>
            <p:cNvSpPr>
              <a:spLocks noChangeShapeType="1"/>
            </p:cNvSpPr>
            <p:nvPr/>
          </p:nvSpPr>
          <p:spPr bwMode="auto">
            <a:xfrm>
              <a:off x="3538" y="2056"/>
              <a:ext cx="1" cy="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86" name="Freeform 50"/>
            <p:cNvSpPr>
              <a:spLocks/>
            </p:cNvSpPr>
            <p:nvPr/>
          </p:nvSpPr>
          <p:spPr bwMode="auto">
            <a:xfrm>
              <a:off x="3497" y="2068"/>
              <a:ext cx="36" cy="33"/>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87" name="Freeform 51"/>
            <p:cNvSpPr>
              <a:spLocks/>
            </p:cNvSpPr>
            <p:nvPr/>
          </p:nvSpPr>
          <p:spPr bwMode="auto">
            <a:xfrm>
              <a:off x="3471" y="2074"/>
              <a:ext cx="28" cy="29"/>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88" name="Freeform 52"/>
            <p:cNvSpPr>
              <a:spLocks/>
            </p:cNvSpPr>
            <p:nvPr/>
          </p:nvSpPr>
          <p:spPr bwMode="auto">
            <a:xfrm>
              <a:off x="3525" y="2060"/>
              <a:ext cx="28" cy="22"/>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89" name="Freeform 53"/>
            <p:cNvSpPr>
              <a:spLocks/>
            </p:cNvSpPr>
            <p:nvPr/>
          </p:nvSpPr>
          <p:spPr bwMode="auto">
            <a:xfrm>
              <a:off x="3501" y="2040"/>
              <a:ext cx="19" cy="25"/>
            </a:xfrm>
            <a:custGeom>
              <a:avLst/>
              <a:gdLst>
                <a:gd name="T0" fmla="*/ 5 w 19"/>
                <a:gd name="T1" fmla="*/ 4 h 25"/>
                <a:gd name="T2" fmla="*/ 0 w 19"/>
                <a:gd name="T3" fmla="*/ 18 h 25"/>
                <a:gd name="T4" fmla="*/ 8 w 19"/>
                <a:gd name="T5" fmla="*/ 25 h 25"/>
                <a:gd name="T6" fmla="*/ 18 w 19"/>
                <a:gd name="T7" fmla="*/ 21 h 25"/>
                <a:gd name="T8" fmla="*/ 14 w 19"/>
                <a:gd name="T9" fmla="*/ 13 h 25"/>
                <a:gd name="T10" fmla="*/ 15 w 19"/>
                <a:gd name="T11" fmla="*/ 0 h 25"/>
                <a:gd name="T12" fmla="*/ 5 w 19"/>
                <a:gd name="T13" fmla="*/ 4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4390" name="Group 54"/>
          <p:cNvGrpSpPr>
            <a:grpSpLocks/>
          </p:cNvGrpSpPr>
          <p:nvPr/>
        </p:nvGrpSpPr>
        <p:grpSpPr bwMode="auto">
          <a:xfrm>
            <a:off x="8963025" y="1885951"/>
            <a:ext cx="381000" cy="373063"/>
            <a:chOff x="3371" y="1938"/>
            <a:chExt cx="86" cy="84"/>
          </a:xfrm>
        </p:grpSpPr>
        <p:sp>
          <p:nvSpPr>
            <p:cNvPr id="14391" name="Freeform 55"/>
            <p:cNvSpPr>
              <a:spLocks/>
            </p:cNvSpPr>
            <p:nvPr/>
          </p:nvSpPr>
          <p:spPr bwMode="auto">
            <a:xfrm>
              <a:off x="3371" y="1988"/>
              <a:ext cx="84" cy="34"/>
            </a:xfrm>
            <a:custGeom>
              <a:avLst/>
              <a:gdLst>
                <a:gd name="T0" fmla="*/ 12 w 84"/>
                <a:gd name="T1" fmla="*/ 34 h 34"/>
                <a:gd name="T2" fmla="*/ 72 w 84"/>
                <a:gd name="T3" fmla="*/ 34 h 34"/>
                <a:gd name="T4" fmla="*/ 72 w 84"/>
                <a:gd name="T5" fmla="*/ 21 h 34"/>
                <a:gd name="T6" fmla="*/ 84 w 84"/>
                <a:gd name="T7" fmla="*/ 12 h 34"/>
                <a:gd name="T8" fmla="*/ 84 w 84"/>
                <a:gd name="T9" fmla="*/ 0 h 34"/>
                <a:gd name="T10" fmla="*/ 63 w 84"/>
                <a:gd name="T11" fmla="*/ 0 h 34"/>
                <a:gd name="T12" fmla="*/ 60 w 84"/>
                <a:gd name="T13" fmla="*/ 10 h 34"/>
                <a:gd name="T14" fmla="*/ 46 w 84"/>
                <a:gd name="T15" fmla="*/ 10 h 34"/>
                <a:gd name="T16" fmla="*/ 46 w 84"/>
                <a:gd name="T17" fmla="*/ 21 h 34"/>
                <a:gd name="T18" fmla="*/ 15 w 84"/>
                <a:gd name="T19" fmla="*/ 21 h 34"/>
                <a:gd name="T20" fmla="*/ 0 w 84"/>
                <a:gd name="T21" fmla="*/ 16 h 34"/>
                <a:gd name="T22" fmla="*/ 12 w 84"/>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92" name="Line 56"/>
            <p:cNvSpPr>
              <a:spLocks noChangeShapeType="1"/>
            </p:cNvSpPr>
            <p:nvPr/>
          </p:nvSpPr>
          <p:spPr bwMode="auto">
            <a:xfrm>
              <a:off x="3390" y="1971"/>
              <a:ext cx="1"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93" name="Line 57"/>
            <p:cNvSpPr>
              <a:spLocks noChangeShapeType="1"/>
            </p:cNvSpPr>
            <p:nvPr/>
          </p:nvSpPr>
          <p:spPr bwMode="auto">
            <a:xfrm>
              <a:off x="3415" y="1938"/>
              <a:ext cx="1" cy="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94" name="Line 58"/>
            <p:cNvSpPr>
              <a:spLocks noChangeShapeType="1"/>
            </p:cNvSpPr>
            <p:nvPr/>
          </p:nvSpPr>
          <p:spPr bwMode="auto">
            <a:xfrm>
              <a:off x="3442" y="1960"/>
              <a:ext cx="1" cy="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95" name="Freeform 59"/>
            <p:cNvSpPr>
              <a:spLocks/>
            </p:cNvSpPr>
            <p:nvPr/>
          </p:nvSpPr>
          <p:spPr bwMode="auto">
            <a:xfrm>
              <a:off x="3401" y="1972"/>
              <a:ext cx="36" cy="33"/>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96" name="Freeform 60"/>
            <p:cNvSpPr>
              <a:spLocks/>
            </p:cNvSpPr>
            <p:nvPr/>
          </p:nvSpPr>
          <p:spPr bwMode="auto">
            <a:xfrm>
              <a:off x="3373" y="1978"/>
              <a:ext cx="28" cy="29"/>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97" name="Freeform 61"/>
            <p:cNvSpPr>
              <a:spLocks/>
            </p:cNvSpPr>
            <p:nvPr/>
          </p:nvSpPr>
          <p:spPr bwMode="auto">
            <a:xfrm>
              <a:off x="3429" y="1964"/>
              <a:ext cx="28" cy="22"/>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98" name="Freeform 62"/>
            <p:cNvSpPr>
              <a:spLocks/>
            </p:cNvSpPr>
            <p:nvPr/>
          </p:nvSpPr>
          <p:spPr bwMode="auto">
            <a:xfrm>
              <a:off x="3405" y="1944"/>
              <a:ext cx="19" cy="25"/>
            </a:xfrm>
            <a:custGeom>
              <a:avLst/>
              <a:gdLst>
                <a:gd name="T0" fmla="*/ 5 w 19"/>
                <a:gd name="T1" fmla="*/ 4 h 25"/>
                <a:gd name="T2" fmla="*/ 0 w 19"/>
                <a:gd name="T3" fmla="*/ 18 h 25"/>
                <a:gd name="T4" fmla="*/ 8 w 19"/>
                <a:gd name="T5" fmla="*/ 25 h 25"/>
                <a:gd name="T6" fmla="*/ 18 w 19"/>
                <a:gd name="T7" fmla="*/ 21 h 25"/>
                <a:gd name="T8" fmla="*/ 14 w 19"/>
                <a:gd name="T9" fmla="*/ 13 h 25"/>
                <a:gd name="T10" fmla="*/ 15 w 19"/>
                <a:gd name="T11" fmla="*/ 0 h 25"/>
                <a:gd name="T12" fmla="*/ 5 w 19"/>
                <a:gd name="T13" fmla="*/ 4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4399" name="Rectangle 63"/>
          <p:cNvSpPr>
            <a:spLocks noChangeArrowheads="1"/>
          </p:cNvSpPr>
          <p:nvPr/>
        </p:nvSpPr>
        <p:spPr bwMode="auto">
          <a:xfrm>
            <a:off x="6918325" y="3454400"/>
            <a:ext cx="152400" cy="152400"/>
          </a:xfrm>
          <a:prstGeom prst="rect">
            <a:avLst/>
          </a:prstGeom>
          <a:solidFill>
            <a:schemeClr val="bg1"/>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000">
              <a:solidFill>
                <a:srgbClr val="000000"/>
              </a:solidFill>
              <a:latin typeface="Arial" panose="020B0604020202020204" pitchFamily="34" charset="0"/>
            </a:endParaRPr>
          </a:p>
        </p:txBody>
      </p:sp>
      <p:sp>
        <p:nvSpPr>
          <p:cNvPr id="14400" name="Rectangle 64"/>
          <p:cNvSpPr>
            <a:spLocks noChangeArrowheads="1"/>
          </p:cNvSpPr>
          <p:nvPr/>
        </p:nvSpPr>
        <p:spPr bwMode="auto">
          <a:xfrm>
            <a:off x="7353300" y="1981200"/>
            <a:ext cx="88900" cy="889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401" name="AutoShape 65"/>
          <p:cNvSpPr>
            <a:spLocks noChangeArrowheads="1"/>
          </p:cNvSpPr>
          <p:nvPr/>
        </p:nvSpPr>
        <p:spPr bwMode="auto">
          <a:xfrm>
            <a:off x="7239000" y="32766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4355" name="Rectangle 19"/>
          <p:cNvSpPr>
            <a:spLocks noChangeArrowheads="1"/>
          </p:cNvSpPr>
          <p:nvPr/>
        </p:nvSpPr>
        <p:spPr bwMode="auto">
          <a:xfrm>
            <a:off x="7851775" y="1692275"/>
            <a:ext cx="152400" cy="152400"/>
          </a:xfrm>
          <a:prstGeom prst="rect">
            <a:avLst/>
          </a:prstGeom>
          <a:solidFill>
            <a:schemeClr val="bg1"/>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000">
                <a:solidFill>
                  <a:srgbClr val="000000"/>
                </a:solidFill>
                <a:latin typeface="Arial" panose="020B0604020202020204" pitchFamily="34" charset="0"/>
              </a:rPr>
              <a:t>R</a:t>
            </a:r>
          </a:p>
        </p:txBody>
      </p:sp>
      <p:sp>
        <p:nvSpPr>
          <p:cNvPr id="14354" name="Rectangle 18"/>
          <p:cNvSpPr>
            <a:spLocks noChangeArrowheads="1"/>
          </p:cNvSpPr>
          <p:nvPr/>
        </p:nvSpPr>
        <p:spPr bwMode="auto">
          <a:xfrm>
            <a:off x="7267575" y="1933575"/>
            <a:ext cx="152400" cy="152400"/>
          </a:xfrm>
          <a:prstGeom prst="rect">
            <a:avLst/>
          </a:prstGeom>
          <a:solidFill>
            <a:srgbClr val="99CCFF"/>
          </a:solidFill>
          <a:ln w="158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000">
                <a:solidFill>
                  <a:srgbClr val="000000"/>
                </a:solidFill>
                <a:latin typeface="Arial" panose="020B0604020202020204" pitchFamily="34" charset="0"/>
              </a:rPr>
              <a:t>W</a:t>
            </a:r>
          </a:p>
        </p:txBody>
      </p:sp>
      <p:sp>
        <p:nvSpPr>
          <p:cNvPr id="14402" name="AutoShape 66"/>
          <p:cNvSpPr>
            <a:spLocks noChangeArrowheads="1"/>
          </p:cNvSpPr>
          <p:nvPr/>
        </p:nvSpPr>
        <p:spPr bwMode="auto">
          <a:xfrm>
            <a:off x="6881813" y="32051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77"/>
                                        </p:tgtEl>
                                        <p:attrNameLst>
                                          <p:attrName>style.visibility</p:attrName>
                                        </p:attrNameLst>
                                      </p:cBhvr>
                                      <p:to>
                                        <p:strVal val="visible"/>
                                      </p:to>
                                    </p:set>
                                    <p:animEffect transition="in" filter="dissolve">
                                      <p:cBhvr>
                                        <p:cTn id="7" dur="500"/>
                                        <p:tgtEl>
                                          <p:spTgt spid="1437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40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xplode.wav"/>
                                        </p:tgtEl>
                                      </p:cMediaNode>
                                    </p:audio>
                                  </p:subTnLst>
                                </p:cTn>
                              </p:par>
                              <p:par>
                                <p:cTn id="11" presetID="3" presetClass="exit" presetSubtype="10" fill="hold" grpId="1" nodeType="withEffect">
                                  <p:stCondLst>
                                    <p:cond delay="0"/>
                                  </p:stCondLst>
                                  <p:childTnLst>
                                    <p:animEffect transition="out" filter="blinds(horizontal)">
                                      <p:cBhvr>
                                        <p:cTn id="12" dur="500"/>
                                        <p:tgtEl>
                                          <p:spTgt spid="14402"/>
                                        </p:tgtEl>
                                      </p:cBhvr>
                                    </p:animEffect>
                                    <p:set>
                                      <p:cBhvr>
                                        <p:cTn id="13" dur="1" fill="hold">
                                          <p:stCondLst>
                                            <p:cond delay="499"/>
                                          </p:stCondLst>
                                        </p:cTn>
                                        <p:tgtEl>
                                          <p:spTgt spid="1440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357"/>
                                        </p:tgtEl>
                                        <p:attrNameLst>
                                          <p:attrName>style.visibility</p:attrName>
                                        </p:attrNameLst>
                                      </p:cBhvr>
                                      <p:to>
                                        <p:strVal val="visible"/>
                                      </p:to>
                                    </p:set>
                                    <p:animEffect transition="in" filter="dissolve">
                                      <p:cBhvr>
                                        <p:cTn id="18" dur="500"/>
                                        <p:tgtEl>
                                          <p:spTgt spid="143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437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explode.wav"/>
                                        </p:tgtEl>
                                      </p:cMediaNode>
                                    </p:audio>
                                  </p:subTnLst>
                                </p:cTn>
                              </p:par>
                              <p:par>
                                <p:cTn id="22" presetID="3" presetClass="exit" presetSubtype="10" fill="hold" grpId="1" nodeType="withEffect">
                                  <p:stCondLst>
                                    <p:cond delay="0"/>
                                  </p:stCondLst>
                                  <p:childTnLst>
                                    <p:animEffect transition="out" filter="blinds(horizontal)">
                                      <p:cBhvr>
                                        <p:cTn id="23" dur="500"/>
                                        <p:tgtEl>
                                          <p:spTgt spid="14378"/>
                                        </p:tgtEl>
                                      </p:cBhvr>
                                    </p:animEffect>
                                    <p:set>
                                      <p:cBhvr>
                                        <p:cTn id="24" dur="1" fill="hold">
                                          <p:stCondLst>
                                            <p:cond delay="499"/>
                                          </p:stCondLst>
                                        </p:cTn>
                                        <p:tgtEl>
                                          <p:spTgt spid="1437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350"/>
                                        </p:tgtEl>
                                        <p:attrNameLst>
                                          <p:attrName>style.visibility</p:attrName>
                                        </p:attrNameLst>
                                      </p:cBhvr>
                                      <p:to>
                                        <p:strVal val="visible"/>
                                      </p:to>
                                    </p:set>
                                    <p:animEffect transition="in" filter="dissolve">
                                      <p:cBhvr>
                                        <p:cTn id="29" dur="500"/>
                                        <p:tgtEl>
                                          <p:spTgt spid="14350"/>
                                        </p:tgtEl>
                                      </p:cBhvr>
                                    </p:animEffect>
                                  </p:childTnLst>
                                </p:cTn>
                              </p:par>
                            </p:childTnLst>
                          </p:cTn>
                        </p:par>
                        <p:par>
                          <p:cTn id="30" fill="hold" nodeType="afterGroup">
                            <p:stCondLst>
                              <p:cond delay="500"/>
                            </p:stCondLst>
                            <p:childTnLst>
                              <p:par>
                                <p:cTn id="31" presetID="0" presetClass="path" presetSubtype="0" accel="50000" decel="50000" fill="hold" grpId="1" nodeType="afterEffect">
                                  <p:stCondLst>
                                    <p:cond delay="0"/>
                                  </p:stCondLst>
                                  <p:childTnLst>
                                    <p:animMotion origin="layout" path="M -4.72222E-6 1.11111E-6 L -0.01458 -0.06806 L -0.00329 -0.13287 " pathEditMode="relative" rAng="0" ptsTypes="AAA">
                                      <p:cBhvr>
                                        <p:cTn id="32" dur="2000" fill="hold"/>
                                        <p:tgtEl>
                                          <p:spTgt spid="14350"/>
                                        </p:tgtEl>
                                        <p:attrNameLst>
                                          <p:attrName>ppt_x</p:attrName>
                                          <p:attrName>ppt_y</p:attrName>
                                        </p:attrNameLst>
                                      </p:cBhvr>
                                      <p:rCtr x="-729" y="-6644"/>
                                    </p:animMotion>
                                  </p:childTnLst>
                                </p:cTn>
                              </p:par>
                              <p:par>
                                <p:cTn id="33" presetID="9" presetClass="exit" presetSubtype="0" fill="hold" nodeType="withEffect">
                                  <p:stCondLst>
                                    <p:cond delay="0"/>
                                  </p:stCondLst>
                                  <p:childTnLst>
                                    <p:animEffect transition="out" filter="dissolve">
                                      <p:cBhvr>
                                        <p:cTn id="34" dur="500"/>
                                        <p:tgtEl>
                                          <p:spTgt spid="14380"/>
                                        </p:tgtEl>
                                      </p:cBhvr>
                                    </p:animEffect>
                                    <p:set>
                                      <p:cBhvr>
                                        <p:cTn id="35" dur="1" fill="hold">
                                          <p:stCondLst>
                                            <p:cond delay="499"/>
                                          </p:stCondLst>
                                        </p:cTn>
                                        <p:tgtEl>
                                          <p:spTgt spid="1438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14390"/>
                                        </p:tgtEl>
                                        <p:attrNameLst>
                                          <p:attrName>style.visibility</p:attrName>
                                        </p:attrNameLst>
                                      </p:cBhvr>
                                      <p:to>
                                        <p:strVal val="visible"/>
                                      </p:to>
                                    </p:set>
                                    <p:animEffect transition="in" filter="dissolve">
                                      <p:cBhvr>
                                        <p:cTn id="40" dur="500"/>
                                        <p:tgtEl>
                                          <p:spTgt spid="14390"/>
                                        </p:tgtEl>
                                      </p:cBhvr>
                                    </p:animEffect>
                                  </p:childTnLst>
                                </p:cTn>
                              </p:par>
                            </p:childTnLst>
                          </p:cTn>
                        </p:par>
                        <p:par>
                          <p:cTn id="41" fill="hold" nodeType="afterGroup">
                            <p:stCondLst>
                              <p:cond delay="500"/>
                            </p:stCondLst>
                            <p:childTnLst>
                              <p:par>
                                <p:cTn id="42" presetID="0" presetClass="path" presetSubtype="0" accel="50000" decel="50000" fill="hold" nodeType="afterEffect">
                                  <p:stCondLst>
                                    <p:cond delay="0"/>
                                  </p:stCondLst>
                                  <p:childTnLst>
                                    <p:animMotion origin="layout" path="M 5E-6 5.55556E-6 L -0.09374 5.55556E-6 L -0.11563 -0.04027 " pathEditMode="relative" ptsTypes="AAA">
                                      <p:cBhvr>
                                        <p:cTn id="43" dur="2000" fill="hold"/>
                                        <p:tgtEl>
                                          <p:spTgt spid="14390"/>
                                        </p:tgtEl>
                                        <p:attrNameLst>
                                          <p:attrName>ppt_x</p:attrName>
                                          <p:attrName>ppt_y</p:attrName>
                                        </p:attrNameLst>
                                      </p:cBhvr>
                                    </p:animMotion>
                                  </p:childTnLst>
                                </p:cTn>
                              </p:par>
                            </p:childTnLst>
                          </p:cTn>
                        </p:par>
                        <p:par>
                          <p:cTn id="44" fill="hold" nodeType="afterGroup">
                            <p:stCondLst>
                              <p:cond delay="2500"/>
                            </p:stCondLst>
                            <p:childTnLst>
                              <p:par>
                                <p:cTn id="45" presetID="9" presetClass="entr" presetSubtype="0" fill="hold" grpId="0" nodeType="afterEffect">
                                  <p:stCondLst>
                                    <p:cond delay="0"/>
                                  </p:stCondLst>
                                  <p:childTnLst>
                                    <p:set>
                                      <p:cBhvr>
                                        <p:cTn id="46" dur="1" fill="hold">
                                          <p:stCondLst>
                                            <p:cond delay="0"/>
                                          </p:stCondLst>
                                        </p:cTn>
                                        <p:tgtEl>
                                          <p:spTgt spid="14355"/>
                                        </p:tgtEl>
                                        <p:attrNameLst>
                                          <p:attrName>style.visibility</p:attrName>
                                        </p:attrNameLst>
                                      </p:cBhvr>
                                      <p:to>
                                        <p:strVal val="visible"/>
                                      </p:to>
                                    </p:set>
                                    <p:animEffect transition="in" filter="dissolve">
                                      <p:cBhvr>
                                        <p:cTn id="47" dur="500"/>
                                        <p:tgtEl>
                                          <p:spTgt spid="14355"/>
                                        </p:tgtEl>
                                      </p:cBhvr>
                                    </p:animEffect>
                                  </p:childTnLst>
                                </p:cTn>
                              </p:par>
                            </p:childTnLst>
                          </p:cTn>
                        </p:par>
                        <p:par>
                          <p:cTn id="48" fill="hold" nodeType="afterGroup">
                            <p:stCondLst>
                              <p:cond delay="3000"/>
                            </p:stCondLst>
                            <p:childTnLst>
                              <p:par>
                                <p:cTn id="49" presetID="0" presetClass="path" presetSubtype="0" accel="50000" decel="50000" fill="hold" grpId="1" nodeType="afterEffect">
                                  <p:stCondLst>
                                    <p:cond delay="0"/>
                                  </p:stCondLst>
                                  <p:childTnLst>
                                    <p:animMotion origin="layout" path="M 0 0 L -0.05625 0.02778 " pathEditMode="relative" ptsTypes="AA">
                                      <p:cBhvr>
                                        <p:cTn id="50" dur="2000" fill="hold"/>
                                        <p:tgtEl>
                                          <p:spTgt spid="14355"/>
                                        </p:tgtEl>
                                        <p:attrNameLst>
                                          <p:attrName>ppt_x</p:attrName>
                                          <p:attrName>ppt_y</p:attrName>
                                        </p:attrNameLst>
                                      </p:cBhvr>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grpId="0" nodeType="clickEffect">
                                  <p:stCondLst>
                                    <p:cond delay="0"/>
                                  </p:stCondLst>
                                  <p:childTnLst>
                                    <p:animMotion origin="layout" path="M 1.66667E-6 4.44444E-6 L 0.00364 0.03958 L -0.01146 0.07361 L -0.02813 0.09375 L -0.03906 0.11458 L -0.03542 0.14444 L -0.02136 0.17708 L -0.01563 0.21319 L -0.01771 0.225 L -0.04531 0.2118 L -0.06146 0.19814 " pathEditMode="relative" rAng="0" ptsTypes="AAAAAAAAAAA">
                                      <p:cBhvr>
                                        <p:cTn id="54" dur="2000" fill="hold"/>
                                        <p:tgtEl>
                                          <p:spTgt spid="14354"/>
                                        </p:tgtEl>
                                        <p:attrNameLst>
                                          <p:attrName>ppt_x</p:attrName>
                                          <p:attrName>ppt_y</p:attrName>
                                        </p:attrNameLst>
                                      </p:cBhvr>
                                      <p:rCtr x="-2899" y="11250"/>
                                    </p:animMotion>
                                  </p:childTnLst>
                                </p:cTn>
                              </p:par>
                              <p:par>
                                <p:cTn id="55" presetID="0" presetClass="path" presetSubtype="0" accel="50000" decel="50000" fill="hold" grpId="2" nodeType="withEffect">
                                  <p:stCondLst>
                                    <p:cond delay="0"/>
                                  </p:stCondLst>
                                  <p:childTnLst>
                                    <p:animMotion origin="layout" path="M -0.0566 0.02616 L -0.06129 0.07477 L -0.07535 0.1088 L -0.09202 0.12894 L -0.104 0.14838 L -0.10035 0.17824 L -0.08681 0.21157 L -0.08004 0.24769 L -0.08212 0.26019 L -0.13021 0.22407 " pathEditMode="relative" rAng="0" ptsTypes="AAAAAAAAAA">
                                      <p:cBhvr>
                                        <p:cTn id="56" dur="2000" fill="hold"/>
                                        <p:tgtEl>
                                          <p:spTgt spid="14355"/>
                                        </p:tgtEl>
                                        <p:attrNameLst>
                                          <p:attrName>ppt_x</p:attrName>
                                          <p:attrName>ppt_y</p:attrName>
                                        </p:attrNameLst>
                                      </p:cBhvr>
                                      <p:rCtr x="-3681" y="11690"/>
                                    </p:animMotion>
                                  </p:childTnLst>
                                </p:cTn>
                              </p:par>
                              <p:par>
                                <p:cTn id="57" presetID="9" presetClass="entr" presetSubtype="0" fill="hold" grpId="0" nodeType="withEffect">
                                  <p:stCondLst>
                                    <p:cond delay="0"/>
                                  </p:stCondLst>
                                  <p:childTnLst>
                                    <p:set>
                                      <p:cBhvr>
                                        <p:cTn id="58" dur="1" fill="hold">
                                          <p:stCondLst>
                                            <p:cond delay="0"/>
                                          </p:stCondLst>
                                        </p:cTn>
                                        <p:tgtEl>
                                          <p:spTgt spid="14400"/>
                                        </p:tgtEl>
                                        <p:attrNameLst>
                                          <p:attrName>style.visibility</p:attrName>
                                        </p:attrNameLst>
                                      </p:cBhvr>
                                      <p:to>
                                        <p:strVal val="visible"/>
                                      </p:to>
                                    </p:set>
                                    <p:animEffect transition="in" filter="dissolve">
                                      <p:cBhvr>
                                        <p:cTn id="59" dur="500"/>
                                        <p:tgtEl>
                                          <p:spTgt spid="1440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0" presetClass="path" presetSubtype="0" accel="50000" decel="50000" fill="hold" nodeType="clickEffect">
                                  <p:stCondLst>
                                    <p:cond delay="0"/>
                                  </p:stCondLst>
                                  <p:childTnLst>
                                    <p:animMotion origin="layout" path="M 3.05556E-6 -1.85185E-6 L 0.02066 -0.20879 L 0.12482 -0.42824 L 0.03732 -0.51574 " pathEditMode="relative" rAng="0" ptsTypes="AAAA">
                                      <p:cBhvr>
                                        <p:cTn id="63" dur="2000" fill="hold"/>
                                        <p:tgtEl>
                                          <p:spTgt spid="14368"/>
                                        </p:tgtEl>
                                        <p:attrNameLst>
                                          <p:attrName>ppt_x</p:attrName>
                                          <p:attrName>ppt_y</p:attrName>
                                        </p:attrNameLst>
                                      </p:cBhvr>
                                      <p:rCtr x="6233" y="-25787"/>
                                    </p:animMotion>
                                  </p:childTnLst>
                                </p:cTn>
                              </p:par>
                            </p:childTnLst>
                          </p:cTn>
                        </p:par>
                        <p:par>
                          <p:cTn id="64" fill="hold" nodeType="afterGroup">
                            <p:stCondLst>
                              <p:cond delay="2000"/>
                            </p:stCondLst>
                            <p:childTnLst>
                              <p:par>
                                <p:cTn id="65" presetID="0" presetClass="path" presetSubtype="0" accel="50000" decel="50000" fill="hold" nodeType="afterEffect">
                                  <p:stCondLst>
                                    <p:cond delay="0"/>
                                  </p:stCondLst>
                                  <p:childTnLst>
                                    <p:animMotion origin="layout" path="M 0.03732 -0.51574 L 0.08941 -0.59768 L 0.09045 -0.70185 " pathEditMode="relative" rAng="0" ptsTypes="AAA">
                                      <p:cBhvr>
                                        <p:cTn id="66" dur="2000" fill="hold"/>
                                        <p:tgtEl>
                                          <p:spTgt spid="14368"/>
                                        </p:tgtEl>
                                        <p:attrNameLst>
                                          <p:attrName>ppt_x</p:attrName>
                                          <p:attrName>ppt_y</p:attrName>
                                        </p:attrNameLst>
                                      </p:cBhvr>
                                      <p:rCtr x="2656" y="-9306"/>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0" presetClass="path" presetSubtype="0" accel="50000" decel="50000" fill="hold" nodeType="clickEffect">
                                  <p:stCondLst>
                                    <p:cond delay="0"/>
                                  </p:stCondLst>
                                  <p:childTnLst>
                                    <p:animMotion origin="layout" path="M -1.66667E-6 6.66667E-6 L -0.00416 -0.21805 L 0.04271 -0.43333 L 0.03334 -0.5111 L -0.0177 -0.53194 " pathEditMode="relative" ptsTypes="AAAAA">
                                      <p:cBhvr>
                                        <p:cTn id="70" dur="2000" fill="hold"/>
                                        <p:tgtEl>
                                          <p:spTgt spid="14359"/>
                                        </p:tgtEl>
                                        <p:attrNameLst>
                                          <p:attrName>ppt_x</p:attrName>
                                          <p:attrName>ppt_y</p:attrName>
                                        </p:attrNameLst>
                                      </p:cBhvr>
                                    </p:animMotion>
                                  </p:childTnLst>
                                </p:cTn>
                              </p:par>
                            </p:childTnLst>
                          </p:cTn>
                        </p:par>
                        <p:par>
                          <p:cTn id="71" fill="hold" nodeType="afterGroup">
                            <p:stCondLst>
                              <p:cond delay="2000"/>
                            </p:stCondLst>
                            <p:childTnLst>
                              <p:par>
                                <p:cTn id="72" presetID="9" presetClass="entr" presetSubtype="0" fill="hold" grpId="0" nodeType="afterEffect">
                                  <p:stCondLst>
                                    <p:cond delay="0"/>
                                  </p:stCondLst>
                                  <p:childTnLst>
                                    <p:set>
                                      <p:cBhvr>
                                        <p:cTn id="73" dur="1" fill="hold">
                                          <p:stCondLst>
                                            <p:cond delay="0"/>
                                          </p:stCondLst>
                                        </p:cTn>
                                        <p:tgtEl>
                                          <p:spTgt spid="14399"/>
                                        </p:tgtEl>
                                        <p:attrNameLst>
                                          <p:attrName>style.visibility</p:attrName>
                                        </p:attrNameLst>
                                      </p:cBhvr>
                                      <p:to>
                                        <p:strVal val="visible"/>
                                      </p:to>
                                    </p:set>
                                    <p:animEffect transition="in" filter="dissolve">
                                      <p:cBhvr>
                                        <p:cTn id="74" dur="500"/>
                                        <p:tgtEl>
                                          <p:spTgt spid="1439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0" presetClass="path" presetSubtype="0" accel="50000" decel="50000" fill="hold" nodeType="clickEffect">
                                  <p:stCondLst>
                                    <p:cond delay="0"/>
                                  </p:stCondLst>
                                  <p:childTnLst>
                                    <p:animMotion origin="layout" path="M 6.11111E-6 4.07407E-6 L 0.01147 0.14722 L -0.02291 0.17778 " pathEditMode="relative" ptsTypes="AAA">
                                      <p:cBhvr>
                                        <p:cTn id="78" dur="2000" fill="hold"/>
                                        <p:tgtEl>
                                          <p:spTgt spid="14381"/>
                                        </p:tgtEl>
                                        <p:attrNameLst>
                                          <p:attrName>ppt_x</p:attrName>
                                          <p:attrName>ppt_y</p:attrName>
                                        </p:attrNameLst>
                                      </p:cBhvr>
                                    </p:animMotion>
                                  </p:childTnLst>
                                </p:cTn>
                              </p:par>
                              <p:par>
                                <p:cTn id="79" presetID="9" presetClass="exit" presetSubtype="0" fill="hold" nodeType="withEffect">
                                  <p:stCondLst>
                                    <p:cond delay="0"/>
                                  </p:stCondLst>
                                  <p:childTnLst>
                                    <p:animEffect transition="out" filter="dissolve">
                                      <p:cBhvr>
                                        <p:cTn id="80" dur="500"/>
                                        <p:tgtEl>
                                          <p:spTgt spid="14368"/>
                                        </p:tgtEl>
                                      </p:cBhvr>
                                    </p:animEffect>
                                    <p:set>
                                      <p:cBhvr>
                                        <p:cTn id="81" dur="1" fill="hold">
                                          <p:stCondLst>
                                            <p:cond delay="499"/>
                                          </p:stCondLst>
                                        </p:cTn>
                                        <p:tgtEl>
                                          <p:spTgt spid="14368"/>
                                        </p:tgtEl>
                                        <p:attrNameLst>
                                          <p:attrName>style.visibility</p:attrName>
                                        </p:attrNameLst>
                                      </p:cBhvr>
                                      <p:to>
                                        <p:strVal val="hidden"/>
                                      </p:to>
                                    </p:set>
                                  </p:childTnLst>
                                </p:cTn>
                              </p:par>
                            </p:childTnLst>
                          </p:cTn>
                        </p:par>
                        <p:par>
                          <p:cTn id="82" fill="hold" nodeType="afterGroup">
                            <p:stCondLst>
                              <p:cond delay="2000"/>
                            </p:stCondLst>
                            <p:childTnLst>
                              <p:par>
                                <p:cTn id="83" presetID="1" presetClass="entr" presetSubtype="0" fill="hold" grpId="0" nodeType="afterEffect">
                                  <p:stCondLst>
                                    <p:cond delay="0"/>
                                  </p:stCondLst>
                                  <p:childTnLst>
                                    <p:set>
                                      <p:cBhvr>
                                        <p:cTn id="84" dur="1" fill="hold">
                                          <p:stCondLst>
                                            <p:cond delay="0"/>
                                          </p:stCondLst>
                                        </p:cTn>
                                        <p:tgtEl>
                                          <p:spTgt spid="1440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explode.wav"/>
                                        </p:tgtEl>
                                      </p:cMediaNode>
                                    </p:audio>
                                  </p:subTnLst>
                                </p:cTn>
                              </p:par>
                              <p:par>
                                <p:cTn id="85" presetID="3" presetClass="exit" presetSubtype="10" fill="hold" grpId="1" nodeType="withEffect">
                                  <p:stCondLst>
                                    <p:cond delay="0"/>
                                  </p:stCondLst>
                                  <p:childTnLst>
                                    <p:animEffect transition="out" filter="blinds(horizontal)">
                                      <p:cBhvr>
                                        <p:cTn id="86" dur="500"/>
                                        <p:tgtEl>
                                          <p:spTgt spid="14401"/>
                                        </p:tgtEl>
                                      </p:cBhvr>
                                    </p:animEffect>
                                    <p:set>
                                      <p:cBhvr>
                                        <p:cTn id="87" dur="1" fill="hold">
                                          <p:stCondLst>
                                            <p:cond delay="499"/>
                                          </p:stCondLst>
                                        </p:cTn>
                                        <p:tgtEl>
                                          <p:spTgt spid="14401"/>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0" presetClass="path" presetSubtype="0" accel="50000" decel="50000" fill="hold" nodeType="clickEffect">
                                  <p:stCondLst>
                                    <p:cond delay="0"/>
                                  </p:stCondLst>
                                  <p:childTnLst>
                                    <p:animMotion origin="layout" path="M -0.11563 -0.04027 L -0.13577 0.08287 L -0.19341 0.19769 L -0.21355 0.19607 " pathEditMode="relative" rAng="0" ptsTypes="AAAA">
                                      <p:cBhvr>
                                        <p:cTn id="91" dur="2000" fill="hold"/>
                                        <p:tgtEl>
                                          <p:spTgt spid="14390"/>
                                        </p:tgtEl>
                                        <p:attrNameLst>
                                          <p:attrName>ppt_x</p:attrName>
                                          <p:attrName>ppt_y</p:attrName>
                                        </p:attrNameLst>
                                      </p:cBhvr>
                                      <p:rCtr x="-4896" y="11898"/>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0" presetClass="path" presetSubtype="0" accel="50000" decel="50000" fill="hold" nodeType="clickEffect">
                                  <p:stCondLst>
                                    <p:cond delay="0"/>
                                  </p:stCondLst>
                                  <p:childTnLst>
                                    <p:animMotion origin="layout" path="M -0.0184 0.17732 L 0.0191 0.12871 L 0.0066 0.01482 " pathEditMode="relative" rAng="0" ptsTypes="AAA">
                                      <p:cBhvr>
                                        <p:cTn id="95" dur="2000" fill="hold"/>
                                        <p:tgtEl>
                                          <p:spTgt spid="14381"/>
                                        </p:tgtEl>
                                        <p:attrNameLst>
                                          <p:attrName>ppt_x</p:attrName>
                                          <p:attrName>ppt_y</p:attrName>
                                        </p:attrNameLst>
                                      </p:cBhvr>
                                      <p:rCtr x="1875" y="-8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7" grpId="0" animBg="1"/>
      <p:bldP spid="14377" grpId="0" animBg="1"/>
      <p:bldP spid="14378" grpId="0" animBg="1"/>
      <p:bldP spid="14378" grpId="1" animBg="1"/>
      <p:bldP spid="14350" grpId="0" animBg="1"/>
      <p:bldP spid="14350" grpId="1" animBg="1"/>
      <p:bldP spid="14399" grpId="0" animBg="1"/>
      <p:bldP spid="14400" grpId="0" animBg="1"/>
      <p:bldP spid="14401" grpId="0" animBg="1"/>
      <p:bldP spid="14401" grpId="1" animBg="1"/>
      <p:bldP spid="14355" grpId="0" animBg="1"/>
      <p:bldP spid="14355" grpId="1" animBg="1"/>
      <p:bldP spid="14355" grpId="2" animBg="1"/>
      <p:bldP spid="14354" grpId="0" animBg="1"/>
      <p:bldP spid="14402" grpId="0" animBg="1"/>
      <p:bldP spid="14402" grpId="1"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Picture 5" descr="SiegeYork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4" y="0"/>
            <a:ext cx="65055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172" y="243281"/>
            <a:ext cx="1156841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nline Media 1" title="The World Is Turned Upside Down">
            <a:hlinkClick r:id="" action="ppaction://media"/>
            <a:extLst>
              <a:ext uri="{FF2B5EF4-FFF2-40B4-BE49-F238E27FC236}">
                <a16:creationId xmlns:a16="http://schemas.microsoft.com/office/drawing/2014/main" id="{65FF6443-E2D8-ED6F-E205-4320346811B7}"/>
              </a:ext>
            </a:extLst>
          </p:cNvPr>
          <p:cNvPicPr>
            <a:picLocks noRot="1" noChangeAspect="1"/>
          </p:cNvPicPr>
          <p:nvPr>
            <a:videoFile r:link="rId1"/>
          </p:nvPr>
        </p:nvPicPr>
        <p:blipFill>
          <a:blip r:embed="rId5"/>
          <a:stretch>
            <a:fillRect/>
          </a:stretch>
        </p:blipFill>
        <p:spPr>
          <a:xfrm>
            <a:off x="1098958" y="2072081"/>
            <a:ext cx="9823508" cy="4060271"/>
          </a:xfrm>
          <a:prstGeom prst="rect">
            <a:avLst/>
          </a:prstGeom>
        </p:spPr>
      </p:pic>
    </p:spTree>
    <p:extLst>
      <p:ext uri="{BB962C8B-B14F-4D97-AF65-F5344CB8AC3E}">
        <p14:creationId xmlns:p14="http://schemas.microsoft.com/office/powerpoint/2010/main" val="39929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309938" y="5429251"/>
            <a:ext cx="5357812" cy="83026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itchFamily="34" charset="0"/>
                <a:ea typeface="+mn-ea"/>
                <a:cs typeface="Arial" charset="0"/>
              </a:rPr>
              <a:t>The American Revolution would never have happened with gun control</a:t>
            </a:r>
          </a:p>
        </p:txBody>
      </p:sp>
      <p:pic>
        <p:nvPicPr>
          <p:cNvPr id="13315" name="Picture 3" descr="ama rev.gif"/>
          <p:cNvPicPr>
            <a:picLocks noChangeAspect="1"/>
          </p:cNvPicPr>
          <p:nvPr/>
        </p:nvPicPr>
        <p:blipFill>
          <a:blip r:embed="rId3" cstate="print"/>
          <a:srcRect/>
          <a:stretch>
            <a:fillRect/>
          </a:stretch>
        </p:blipFill>
        <p:spPr bwMode="auto">
          <a:xfrm>
            <a:off x="3667125" y="714375"/>
            <a:ext cx="4643438" cy="4464050"/>
          </a:xfrm>
          <a:prstGeom prst="rect">
            <a:avLst/>
          </a:prstGeom>
          <a:noFill/>
          <a:ln w="9525">
            <a:noFill/>
            <a:miter lim="800000"/>
            <a:headEnd/>
            <a:tailEnd/>
          </a:ln>
        </p:spPr>
      </p:pic>
      <p:pic>
        <p:nvPicPr>
          <p:cNvPr id="13316" name="Picture 5" descr="amrevflag.jpg"/>
          <p:cNvPicPr>
            <a:picLocks noChangeAspect="1"/>
          </p:cNvPicPr>
          <p:nvPr/>
        </p:nvPicPr>
        <p:blipFill>
          <a:blip r:embed="rId4" cstate="print"/>
          <a:srcRect/>
          <a:stretch>
            <a:fillRect/>
          </a:stretch>
        </p:blipFill>
        <p:spPr bwMode="auto">
          <a:xfrm>
            <a:off x="1666875" y="4786313"/>
            <a:ext cx="1879600" cy="1428750"/>
          </a:xfrm>
          <a:prstGeom prst="rect">
            <a:avLst/>
          </a:prstGeom>
          <a:noFill/>
          <a:ln w="9525">
            <a:noFill/>
            <a:miter lim="800000"/>
            <a:headEnd/>
            <a:tailEnd/>
          </a:ln>
        </p:spPr>
      </p:pic>
      <p:pic>
        <p:nvPicPr>
          <p:cNvPr id="13317" name="Picture 7" descr="amaflag5.jpg"/>
          <p:cNvPicPr>
            <a:picLocks noChangeAspect="1"/>
          </p:cNvPicPr>
          <p:nvPr/>
        </p:nvPicPr>
        <p:blipFill>
          <a:blip r:embed="rId5" cstate="print"/>
          <a:srcRect/>
          <a:stretch>
            <a:fillRect/>
          </a:stretch>
        </p:blipFill>
        <p:spPr bwMode="auto">
          <a:xfrm>
            <a:off x="8382001" y="4572001"/>
            <a:ext cx="2105025" cy="1643063"/>
          </a:xfrm>
          <a:prstGeom prst="rect">
            <a:avLst/>
          </a:prstGeom>
          <a:noFill/>
          <a:ln w="9525">
            <a:noFill/>
            <a:miter lim="800000"/>
            <a:headEnd/>
            <a:tailEnd/>
          </a:ln>
        </p:spPr>
      </p:pic>
      <p:pic>
        <p:nvPicPr>
          <p:cNvPr id="13318" name="Picture 8" descr="amarevflag2.gif"/>
          <p:cNvPicPr>
            <a:picLocks noChangeAspect="1"/>
          </p:cNvPicPr>
          <p:nvPr/>
        </p:nvPicPr>
        <p:blipFill>
          <a:blip r:embed="rId6" cstate="print"/>
          <a:srcRect/>
          <a:stretch>
            <a:fillRect/>
          </a:stretch>
        </p:blipFill>
        <p:spPr bwMode="auto">
          <a:xfrm>
            <a:off x="8524876" y="857251"/>
            <a:ext cx="1933575" cy="1643063"/>
          </a:xfrm>
          <a:prstGeom prst="rect">
            <a:avLst/>
          </a:prstGeom>
          <a:noFill/>
          <a:ln w="9525">
            <a:noFill/>
            <a:miter lim="800000"/>
            <a:headEnd/>
            <a:tailEnd/>
          </a:ln>
        </p:spPr>
      </p:pic>
      <p:pic>
        <p:nvPicPr>
          <p:cNvPr id="13319" name="Picture 9" descr="amaflag5.gif"/>
          <p:cNvPicPr>
            <a:picLocks noChangeAspect="1"/>
          </p:cNvPicPr>
          <p:nvPr/>
        </p:nvPicPr>
        <p:blipFill>
          <a:blip r:embed="rId7" cstate="print"/>
          <a:srcRect/>
          <a:stretch>
            <a:fillRect/>
          </a:stretch>
        </p:blipFill>
        <p:spPr bwMode="auto">
          <a:xfrm>
            <a:off x="8586789" y="2857500"/>
            <a:ext cx="1982787" cy="1428750"/>
          </a:xfrm>
          <a:prstGeom prst="rect">
            <a:avLst/>
          </a:prstGeom>
          <a:noFill/>
          <a:ln w="9525">
            <a:noFill/>
            <a:miter lim="800000"/>
            <a:headEnd/>
            <a:tailEnd/>
          </a:ln>
        </p:spPr>
      </p:pic>
      <p:pic>
        <p:nvPicPr>
          <p:cNvPr id="13320" name="Picture 10" descr="am flag.jpg"/>
          <p:cNvPicPr>
            <a:picLocks noChangeAspect="1"/>
          </p:cNvPicPr>
          <p:nvPr/>
        </p:nvPicPr>
        <p:blipFill>
          <a:blip r:embed="rId8" cstate="print"/>
          <a:srcRect/>
          <a:stretch>
            <a:fillRect/>
          </a:stretch>
        </p:blipFill>
        <p:spPr bwMode="auto">
          <a:xfrm>
            <a:off x="1738313" y="785813"/>
            <a:ext cx="1778000" cy="1071562"/>
          </a:xfrm>
          <a:prstGeom prst="rect">
            <a:avLst/>
          </a:prstGeom>
          <a:noFill/>
          <a:ln w="9525">
            <a:noFill/>
            <a:miter lim="800000"/>
            <a:headEnd/>
            <a:tailEnd/>
          </a:ln>
        </p:spPr>
      </p:pic>
      <p:pic>
        <p:nvPicPr>
          <p:cNvPr id="13321" name="Picture 11" descr="amaflag9.gif"/>
          <p:cNvPicPr>
            <a:picLocks noChangeAspect="1"/>
          </p:cNvPicPr>
          <p:nvPr/>
        </p:nvPicPr>
        <p:blipFill>
          <a:blip r:embed="rId9" cstate="print"/>
          <a:srcRect/>
          <a:stretch>
            <a:fillRect/>
          </a:stretch>
        </p:blipFill>
        <p:spPr bwMode="auto">
          <a:xfrm>
            <a:off x="1738314" y="2571750"/>
            <a:ext cx="1824037" cy="1417638"/>
          </a:xfrm>
          <a:prstGeom prst="rect">
            <a:avLst/>
          </a:prstGeom>
          <a:noFill/>
          <a:ln w="9525">
            <a:noFill/>
            <a:miter lim="800000"/>
            <a:headEnd/>
            <a:tailEnd/>
          </a:ln>
        </p:spPr>
      </p:pic>
      <p:sp>
        <p:nvSpPr>
          <p:cNvPr id="13322" name="TextBox 12"/>
          <p:cNvSpPr txBox="1">
            <a:spLocks noChangeArrowheads="1"/>
          </p:cNvSpPr>
          <p:nvPr/>
        </p:nvSpPr>
        <p:spPr bwMode="auto">
          <a:xfrm>
            <a:off x="4095750" y="142875"/>
            <a:ext cx="371475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itchFamily="34" charset="0"/>
                <a:ea typeface="+mn-ea"/>
                <a:cs typeface="Arial" charset="0"/>
              </a:rPr>
              <a:t>American Revolution Era Flags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36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202818" name="Rectangle 7170">
            <a:extLst>
              <a:ext uri="{FF2B5EF4-FFF2-40B4-BE49-F238E27FC236}">
                <a16:creationId xmlns:a16="http://schemas.microsoft.com/office/drawing/2014/main" id="{1B201C79-7315-FA22-BB31-DD7CA819AFDE}"/>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7202819" name="Rectangle 7171">
            <a:extLst>
              <a:ext uri="{FF2B5EF4-FFF2-40B4-BE49-F238E27FC236}">
                <a16:creationId xmlns:a16="http://schemas.microsoft.com/office/drawing/2014/main" id="{9DE2C65F-7D6C-55DA-A0C2-9E261EA08D84}"/>
              </a:ext>
            </a:extLst>
          </p:cNvPr>
          <p:cNvSpPr>
            <a:spLocks noGrp="1" noChangeArrowheads="1"/>
          </p:cNvSpPr>
          <p:nvPr>
            <p:ph type="body" idx="1"/>
          </p:nvPr>
        </p:nvSpPr>
        <p:spPr>
          <a:xfrm>
            <a:off x="1828799" y="1752600"/>
            <a:ext cx="8458199" cy="4343400"/>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400" b="1" u="sng" dirty="0">
                <a:solidFill>
                  <a:srgbClr val="CCFF66"/>
                </a:solidFill>
              </a:rPr>
              <a:t>THREE QUERIES RAISED:</a:t>
            </a:r>
          </a:p>
          <a:p>
            <a:pPr eaLnBrk="1" hangingPunct="1">
              <a:buFont typeface="Monotype Sorts" pitchFamily="2" charset="2"/>
              <a:buNone/>
              <a:defRPr/>
            </a:pPr>
            <a:endParaRPr lang="en-US" sz="1200" b="1" u="sng" dirty="0">
              <a:solidFill>
                <a:srgbClr val="CCFF66"/>
              </a:solidFill>
            </a:endParaRPr>
          </a:p>
          <a:p>
            <a:pPr eaLnBrk="1" hangingPunct="1">
              <a:defRPr/>
            </a:pPr>
            <a:r>
              <a:rPr lang="en-US" sz="4400" b="1" dirty="0">
                <a:solidFill>
                  <a:schemeClr val="bg1"/>
                </a:solidFill>
              </a:rPr>
              <a:t> What Can We Know?</a:t>
            </a:r>
          </a:p>
          <a:p>
            <a:pPr eaLnBrk="1" hangingPunct="1">
              <a:defRPr/>
            </a:pPr>
            <a:endParaRPr lang="en-US" sz="1800" b="1" dirty="0">
              <a:solidFill>
                <a:schemeClr val="bg1"/>
              </a:solidFill>
            </a:endParaRPr>
          </a:p>
          <a:p>
            <a:pPr eaLnBrk="1" hangingPunct="1">
              <a:defRPr/>
            </a:pPr>
            <a:r>
              <a:rPr lang="en-US" sz="4400" b="1" dirty="0">
                <a:solidFill>
                  <a:schemeClr val="bg1"/>
                </a:solidFill>
              </a:rPr>
              <a:t> What Ought We To Do?</a:t>
            </a:r>
          </a:p>
          <a:p>
            <a:pPr eaLnBrk="1" hangingPunct="1">
              <a:defRPr/>
            </a:pPr>
            <a:endParaRPr lang="en-US" sz="1800" b="1" dirty="0">
              <a:solidFill>
                <a:schemeClr val="bg1"/>
              </a:solidFill>
            </a:endParaRPr>
          </a:p>
          <a:p>
            <a:pPr eaLnBrk="1" hangingPunct="1">
              <a:defRPr/>
            </a:pPr>
            <a:r>
              <a:rPr lang="en-US" sz="4400" b="1" dirty="0">
                <a:solidFill>
                  <a:schemeClr val="bg1"/>
                </a:solidFill>
              </a:rPr>
              <a:t> For What Can We Hope?</a:t>
            </a:r>
          </a:p>
          <a:p>
            <a:pPr eaLnBrk="1" hangingPunct="1">
              <a:defRPr/>
            </a:pPr>
            <a:endParaRPr lang="en-US" sz="4000" dirty="0">
              <a:solidFill>
                <a:schemeClr val="bg1"/>
              </a:solidFill>
            </a:endParaRPr>
          </a:p>
        </p:txBody>
      </p:sp>
      <p:sp>
        <p:nvSpPr>
          <p:cNvPr id="217094" name="WordArt 7172">
            <a:extLst>
              <a:ext uri="{FF2B5EF4-FFF2-40B4-BE49-F238E27FC236}">
                <a16:creationId xmlns:a16="http://schemas.microsoft.com/office/drawing/2014/main" id="{F11B4B06-E5D3-454D-D6B4-0712BDF970F1}"/>
              </a:ext>
            </a:extLst>
          </p:cNvPr>
          <p:cNvSpPr>
            <a:spLocks noChangeArrowheads="1" noChangeShapeType="1" noTextEdit="1"/>
          </p:cNvSpPr>
          <p:nvPr/>
        </p:nvSpPr>
        <p:spPr bwMode="auto">
          <a:xfrm>
            <a:off x="1828798" y="380999"/>
            <a:ext cx="849805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7202819">
                                            <p:txEl>
                                              <p:pRg st="0" end="0"/>
                                            </p:txEl>
                                          </p:spTgt>
                                        </p:tgtEl>
                                        <p:attrNameLst>
                                          <p:attrName>style.visibility</p:attrName>
                                        </p:attrNameLst>
                                      </p:cBhvr>
                                      <p:to>
                                        <p:strVal val="visible"/>
                                      </p:to>
                                    </p:set>
                                    <p:anim calcmode="lin" valueType="num">
                                      <p:cBhvr>
                                        <p:cTn id="7" dur="5000" fill="hold"/>
                                        <p:tgtEl>
                                          <p:spTgt spid="720281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72028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7202819">
                                            <p:txEl>
                                              <p:pRg st="2" end="2"/>
                                            </p:txEl>
                                          </p:spTgt>
                                        </p:tgtEl>
                                        <p:attrNameLst>
                                          <p:attrName>style.visibility</p:attrName>
                                        </p:attrNameLst>
                                      </p:cBhvr>
                                      <p:to>
                                        <p:strVal val="visible"/>
                                      </p:to>
                                    </p:set>
                                    <p:anim calcmode="lin" valueType="num">
                                      <p:cBhvr>
                                        <p:cTn id="13" dur="5000" fill="hold"/>
                                        <p:tgtEl>
                                          <p:spTgt spid="7202819">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72028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7202819">
                                            <p:txEl>
                                              <p:pRg st="4" end="4"/>
                                            </p:txEl>
                                          </p:spTgt>
                                        </p:tgtEl>
                                        <p:attrNameLst>
                                          <p:attrName>style.visibility</p:attrName>
                                        </p:attrNameLst>
                                      </p:cBhvr>
                                      <p:to>
                                        <p:strVal val="visible"/>
                                      </p:to>
                                    </p:set>
                                    <p:anim calcmode="lin" valueType="num">
                                      <p:cBhvr>
                                        <p:cTn id="19" dur="5000" fill="hold"/>
                                        <p:tgtEl>
                                          <p:spTgt spid="7202819">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720281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7202819">
                                            <p:txEl>
                                              <p:pRg st="6" end="6"/>
                                            </p:txEl>
                                          </p:spTgt>
                                        </p:tgtEl>
                                        <p:attrNameLst>
                                          <p:attrName>style.visibility</p:attrName>
                                        </p:attrNameLst>
                                      </p:cBhvr>
                                      <p:to>
                                        <p:strVal val="visible"/>
                                      </p:to>
                                    </p:set>
                                    <p:anim calcmode="lin" valueType="num">
                                      <p:cBhvr>
                                        <p:cTn id="25" dur="5000" fill="hold"/>
                                        <p:tgtEl>
                                          <p:spTgt spid="7202819">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72028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2819"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yberg-battle-ross-iii-flag.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4978400" y="-81280"/>
            <a:ext cx="7213600" cy="7909858"/>
          </a:xfrm>
          <a:prstGeom prst="rect">
            <a:avLst/>
          </a:prstGeom>
        </p:spPr>
        <p:txBody>
          <a:bodyPr wrap="square">
            <a:spAutoFit/>
          </a:bodyPr>
          <a:lstStyle>
            <a:defPPr>
              <a:defRPr lang="en-US"/>
            </a:defPPr>
            <a:lvl1pPr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1pPr>
            <a:lvl2pPr marL="4572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2pPr>
            <a:lvl3pPr marL="9144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3pPr>
            <a:lvl4pPr marL="13716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4pPr>
            <a:lvl5pPr marL="18288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5pPr>
            <a:lvl6pPr marL="22860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6pPr>
            <a:lvl7pPr marL="27432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7pPr>
            <a:lvl8pPr marL="32004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8pPr>
            <a:lvl9pPr marL="36576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Bernard MT Condensed" panose="02050806060905020404" pitchFamily="18" charset="0"/>
              </a:rPr>
              <a:t>What is a "Three Percenter"?</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Bernard MT Condensed" panose="020508060609050204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stellar" panose="020A0402060406010301" pitchFamily="18" charset="0"/>
              </a:rPr>
              <a:t>During the American Revolution, the active forces in the field against the King's tyranny never amounted to more than 3% of the colonists. They were in turn actively supported by perhaps 10% of the population. In addition to these revolutionaries were perhaps another 20% who favored their cause but did little or nothing to support it. Another one-third of the population sided with the King (by the end of the war there were more Americans fighting FOR the King than in the field against him) </a:t>
            </a:r>
            <a:r>
              <a:rPr lang="en-US" sz="2400" dirty="0">
                <a:solidFill>
                  <a:srgbClr val="000000"/>
                </a:solidFill>
                <a:latin typeface="Castellar" panose="020A0402060406010301" pitchFamily="18" charset="0"/>
              </a:rPr>
              <a:t>&amp;</a:t>
            </a: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stellar" panose="020A0402060406010301" pitchFamily="18" charset="0"/>
              </a:rPr>
              <a:t> the final third took no side, blew with the wind </a:t>
            </a:r>
            <a:r>
              <a:rPr lang="en-US" sz="2400" dirty="0">
                <a:solidFill>
                  <a:srgbClr val="000000"/>
                </a:solidFill>
                <a:latin typeface="Castellar" panose="020A0402060406010301" pitchFamily="18" charset="0"/>
              </a:rPr>
              <a:t>&amp;</a:t>
            </a: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stellar" panose="020A0402060406010301" pitchFamily="18" charset="0"/>
              </a:rPr>
              <a:t> took what came.</a:t>
            </a:r>
            <a:br>
              <a:rPr kumimoji="0" lang="en-US" sz="6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br>
            <a:endParaRPr kumimoji="0" lang="en-US" sz="6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lley_Forge.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quia_marina_logo.jpg"/>
          <p:cNvPicPr>
            <a:picLocks noChangeAspect="1"/>
          </p:cNvPicPr>
          <p:nvPr/>
        </p:nvPicPr>
        <p:blipFill>
          <a:blip r:embed="rId2" cstate="print"/>
          <a:stretch>
            <a:fillRect/>
          </a:stretch>
        </p:blipFill>
        <p:spPr>
          <a:xfrm>
            <a:off x="9387842" y="385824"/>
            <a:ext cx="2336798" cy="2662176"/>
          </a:xfrm>
          <a:prstGeom prst="rect">
            <a:avLst/>
          </a:prstGeom>
        </p:spPr>
      </p:pic>
      <p:pic>
        <p:nvPicPr>
          <p:cNvPr id="4" name="Picture 3" descr="NCMil2.gif">
            <a:hlinkClick r:id="rId3" action="ppaction://hlinkfile"/>
          </p:cNvPr>
          <p:cNvPicPr>
            <a:picLocks noChangeAspect="1"/>
          </p:cNvPicPr>
          <p:nvPr/>
        </p:nvPicPr>
        <p:blipFill>
          <a:blip r:embed="rId4" cstate="print"/>
          <a:stretch>
            <a:fillRect/>
          </a:stretch>
        </p:blipFill>
        <p:spPr>
          <a:xfrm>
            <a:off x="6421120" y="261879"/>
            <a:ext cx="2479039" cy="6062721"/>
          </a:xfrm>
          <a:prstGeom prst="rect">
            <a:avLst/>
          </a:prstGeom>
        </p:spPr>
      </p:pic>
      <p:sp>
        <p:nvSpPr>
          <p:cNvPr id="5" name="TextBox 4"/>
          <p:cNvSpPr txBox="1"/>
          <p:nvPr/>
        </p:nvSpPr>
        <p:spPr>
          <a:xfrm>
            <a:off x="8900159" y="4287520"/>
            <a:ext cx="2824481" cy="1446550"/>
          </a:xfrm>
          <a:prstGeom prst="rect">
            <a:avLst/>
          </a:prstGeom>
          <a:blipFill>
            <a:blip r:embed="rId5" cstate="print"/>
            <a:tile tx="0" ty="0" sx="100000" sy="100000" flip="none" algn="tl"/>
          </a:blip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Typical NC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Militiaman</a:t>
            </a:r>
          </a:p>
        </p:txBody>
      </p:sp>
      <p:pic>
        <p:nvPicPr>
          <p:cNvPr id="6" name="Picture 5" descr="logo1.jpg"/>
          <p:cNvPicPr>
            <a:picLocks noChangeAspect="1"/>
          </p:cNvPicPr>
          <p:nvPr/>
        </p:nvPicPr>
        <p:blipFill>
          <a:blip r:embed="rId6" cstate="print"/>
          <a:stretch>
            <a:fillRect/>
          </a:stretch>
        </p:blipFill>
        <p:spPr>
          <a:xfrm>
            <a:off x="0" y="0"/>
            <a:ext cx="6052182" cy="1981200"/>
          </a:xfrm>
          <a:prstGeom prst="rect">
            <a:avLst/>
          </a:prstGeom>
        </p:spPr>
      </p:pic>
      <p:sp>
        <p:nvSpPr>
          <p:cNvPr id="7" name="Rectangle 6"/>
          <p:cNvSpPr/>
          <p:nvPr/>
        </p:nvSpPr>
        <p:spPr>
          <a:xfrm>
            <a:off x="0" y="3733799"/>
            <a:ext cx="6629400" cy="286232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lligrapher" pitchFamily="2" charset="0"/>
                <a:ea typeface="+mn-ea"/>
                <a:cs typeface="+mn-cs"/>
              </a:rPr>
              <a:t>Private John Burris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2nd North Carolina Regiment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With Washington’s Army          @ Valley Forge   </a:t>
            </a:r>
          </a:p>
        </p:txBody>
      </p:sp>
      <p:pic>
        <p:nvPicPr>
          <p:cNvPr id="8" name="Picture 7" descr="sold_snow_can.jpg"/>
          <p:cNvPicPr>
            <a:picLocks noChangeAspect="1"/>
          </p:cNvPicPr>
          <p:nvPr/>
        </p:nvPicPr>
        <p:blipFill>
          <a:blip r:embed="rId7" cstate="print"/>
          <a:stretch>
            <a:fillRect/>
          </a:stretch>
        </p:blipFill>
        <p:spPr>
          <a:xfrm>
            <a:off x="76200" y="1981200"/>
            <a:ext cx="5975982" cy="1666875"/>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6834" name="Picture 2" descr="PAGE_125"/>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1656835" name="WordArt 3"/>
          <p:cNvSpPr>
            <a:spLocks noChangeArrowheads="1" noChangeShapeType="1" noTextEdit="1"/>
          </p:cNvSpPr>
          <p:nvPr/>
        </p:nvSpPr>
        <p:spPr bwMode="auto">
          <a:xfrm>
            <a:off x="2286000" y="5867400"/>
            <a:ext cx="8077200" cy="685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ANGLICANS &amp; WESLEYANS WERE TORY </a:t>
            </a:r>
          </a:p>
        </p:txBody>
      </p:sp>
      <p:sp>
        <p:nvSpPr>
          <p:cNvPr id="1656836" name="Comment 4"/>
          <p:cNvSpPr>
            <a:spLocks noChangeArrowheads="1"/>
          </p:cNvSpPr>
          <p:nvPr/>
        </p:nvSpPr>
        <p:spPr bwMode="auto">
          <a:xfrm>
            <a:off x="1524001" y="-990600"/>
            <a:ext cx="3946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Six States Established Church Anglican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656835"/>
                                        </p:tgtEl>
                                        <p:attrNameLst>
                                          <p:attrName>style.visibility</p:attrName>
                                        </p:attrNameLst>
                                      </p:cBhvr>
                                      <p:to>
                                        <p:strVal val="visible"/>
                                      </p:to>
                                    </p:set>
                                    <p:anim calcmode="lin" valueType="num">
                                      <p:cBhvr additive="base">
                                        <p:cTn id="7" dur="5000" fill="hold"/>
                                        <p:tgtEl>
                                          <p:spTgt spid="1656835"/>
                                        </p:tgtEl>
                                        <p:attrNameLst>
                                          <p:attrName>ppt_x</p:attrName>
                                        </p:attrNameLst>
                                      </p:cBhvr>
                                      <p:tavLst>
                                        <p:tav tm="0">
                                          <p:val>
                                            <p:strVal val="#ppt_x"/>
                                          </p:val>
                                        </p:tav>
                                        <p:tav tm="100000">
                                          <p:val>
                                            <p:strVal val="#ppt_x"/>
                                          </p:val>
                                        </p:tav>
                                      </p:tavLst>
                                    </p:anim>
                                    <p:anim calcmode="lin" valueType="num">
                                      <p:cBhvr additive="base">
                                        <p:cTn id="8" dur="5000" fill="hold"/>
                                        <p:tgtEl>
                                          <p:spTgt spid="16568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683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82" name="Picture 2" descr="PAGE_125"/>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3502083" name="WordArt 3"/>
          <p:cNvSpPr>
            <a:spLocks noChangeArrowheads="1" noChangeShapeType="1" noTextEdit="1"/>
          </p:cNvSpPr>
          <p:nvPr/>
        </p:nvSpPr>
        <p:spPr bwMode="auto">
          <a:xfrm>
            <a:off x="2209800" y="5943600"/>
            <a:ext cx="8077200" cy="685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The Revolutionaries Were Religiously: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Baptist - Presbyterian - Congregationalist</a:t>
            </a:r>
          </a:p>
        </p:txBody>
      </p:sp>
      <p:sp>
        <p:nvSpPr>
          <p:cNvPr id="3502085" name="Comment 5"/>
          <p:cNvSpPr>
            <a:spLocks noChangeArrowheads="1"/>
          </p:cNvSpPr>
          <p:nvPr/>
        </p:nvSpPr>
        <p:spPr bwMode="auto">
          <a:xfrm>
            <a:off x="1539876" y="-1828800"/>
            <a:ext cx="3489325" cy="156845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Three States Established Church Congregationalist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Four Remaining Without Church Establishment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502083"/>
                                        </p:tgtEl>
                                        <p:attrNameLst>
                                          <p:attrName>style.visibility</p:attrName>
                                        </p:attrNameLst>
                                      </p:cBhvr>
                                      <p:to>
                                        <p:strVal val="visible"/>
                                      </p:to>
                                    </p:set>
                                    <p:anim calcmode="lin" valueType="num">
                                      <p:cBhvr additive="base">
                                        <p:cTn id="7" dur="5000" fill="hold"/>
                                        <p:tgtEl>
                                          <p:spTgt spid="3502083"/>
                                        </p:tgtEl>
                                        <p:attrNameLst>
                                          <p:attrName>ppt_x</p:attrName>
                                        </p:attrNameLst>
                                      </p:cBhvr>
                                      <p:tavLst>
                                        <p:tav tm="0">
                                          <p:val>
                                            <p:strVal val="#ppt_x"/>
                                          </p:val>
                                        </p:tav>
                                        <p:tav tm="100000">
                                          <p:val>
                                            <p:strVal val="#ppt_x"/>
                                          </p:val>
                                        </p:tav>
                                      </p:tavLst>
                                    </p:anim>
                                    <p:anim calcmode="lin" valueType="num">
                                      <p:cBhvr additive="base">
                                        <p:cTn id="8" dur="5000" fill="hold"/>
                                        <p:tgtEl>
                                          <p:spTgt spid="35020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083"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4texbooks-1-articleLarge.jpg"/>
          <p:cNvPicPr>
            <a:picLocks noGrp="1" noChangeAspect="1"/>
          </p:cNvPicPr>
          <p:nvPr>
            <p:ph idx="1"/>
          </p:nvPr>
        </p:nvPicPr>
        <p:blipFill>
          <a:blip r:embed="rId2" cstate="print"/>
          <a:stretch>
            <a:fillRect/>
          </a:stretch>
        </p:blipFill>
        <p:spPr>
          <a:xfrm>
            <a:off x="2209803" y="762000"/>
            <a:ext cx="7772399" cy="5181600"/>
          </a:xfrm>
        </p:spPr>
      </p:pic>
      <p:sp>
        <p:nvSpPr>
          <p:cNvPr id="3" name="Rectangle 2"/>
          <p:cNvSpPr/>
          <p:nvPr/>
        </p:nvSpPr>
        <p:spPr>
          <a:xfrm>
            <a:off x="2209799" y="152401"/>
            <a:ext cx="7772398" cy="64325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Calligrapher" pitchFamily="2" charset="0"/>
                <a:ea typeface="+mn-ea"/>
                <a:cs typeface="+mn-cs"/>
              </a:rPr>
              <a:t>The Foundation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Calligrapher" pitchFamily="2" charset="0"/>
                <a:ea typeface="+mn-ea"/>
                <a:cs typeface="+mn-cs"/>
              </a:rPr>
              <a:t>"The Hand of providence has been so conspicuous in all this, that he must be worse than an infidel that lacks faith, and more than wicked, that has not gratitude enough to acknowledge his obligations."                -- George Washington</a:t>
            </a:r>
          </a:p>
        </p:txBody>
      </p:sp>
    </p:spTree>
    <p:extLst>
      <p:ext uri="{BB962C8B-B14F-4D97-AF65-F5344CB8AC3E}">
        <p14:creationId xmlns:p14="http://schemas.microsoft.com/office/powerpoint/2010/main" val="23324436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1073791" y="685798"/>
            <a:ext cx="10410737" cy="5798891"/>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“We have it in our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Thomas Paine declared,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“to begin the world over again!”</a:t>
            </a:r>
          </a:p>
        </p:txBody>
      </p:sp>
    </p:spTree>
    <p:extLst>
      <p:ext uri="{BB962C8B-B14F-4D97-AF65-F5344CB8AC3E}">
        <p14:creationId xmlns:p14="http://schemas.microsoft.com/office/powerpoint/2010/main" val="186283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6745"/>
            <a:ext cx="12192000" cy="5450705"/>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39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Founder Framers</a:t>
            </a:r>
            <a:endParaRPr lang="en-US" sz="138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26521440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82" name="Picture 2" descr="PAGE_121"/>
          <p:cNvPicPr>
            <a:picLocks noChangeAspect="1" noChangeArrowheads="1"/>
          </p:cNvPicPr>
          <p:nvPr/>
        </p:nvPicPr>
        <p:blipFill>
          <a:blip r:embed="rId3" cstate="print"/>
          <a:srcRect/>
          <a:stretch>
            <a:fillRect/>
          </a:stretch>
        </p:blipFill>
        <p:spPr bwMode="auto">
          <a:xfrm>
            <a:off x="0" y="0"/>
            <a:ext cx="12192000" cy="7848600"/>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79682" name="Rectangle 2"/>
          <p:cNvSpPr>
            <a:spLocks noGrp="1" noChangeArrowheads="1"/>
          </p:cNvSpPr>
          <p:nvPr>
            <p:ph type="title"/>
          </p:nvPr>
        </p:nvSpPr>
        <p:spPr>
          <a:xfrm>
            <a:off x="1524000" y="2362200"/>
            <a:ext cx="9144000" cy="5105400"/>
          </a:xfrm>
        </p:spPr>
        <p:txBody>
          <a:bodyPr/>
          <a:lstStyle/>
          <a:p>
            <a:r>
              <a:rPr lang="en-US" b="1" dirty="0">
                <a:effectLst>
                  <a:outerShdw blurRad="38100" dist="38100" dir="2700000" algn="tl">
                    <a:srgbClr val="C0C0C0"/>
                  </a:outerShdw>
                </a:effectLst>
              </a:rPr>
              <a:t>Locke’s Political Writings Informed </a:t>
            </a:r>
            <a:r>
              <a:rPr lang="en-US" sz="6000" b="1" dirty="0">
                <a:effectLst>
                  <a:outerShdw blurRad="38100" dist="38100" dir="2700000" algn="tl">
                    <a:srgbClr val="C0C0C0"/>
                  </a:outerShdw>
                </a:effectLst>
              </a:rPr>
              <a:t>The American Revolution</a:t>
            </a:r>
          </a:p>
        </p:txBody>
      </p:sp>
      <p:pic>
        <p:nvPicPr>
          <p:cNvPr id="4679683" name="Picture 3" descr="C:\Documents and Settings\Owner\My Documents\Educational Illustrations\INDE_assemblyroom_header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4679684" name="WordArt 4"/>
          <p:cNvSpPr>
            <a:spLocks noChangeArrowheads="1" noChangeShapeType="1" noTextEdit="1"/>
          </p:cNvSpPr>
          <p:nvPr/>
        </p:nvSpPr>
        <p:spPr bwMode="auto">
          <a:xfrm>
            <a:off x="1776414" y="0"/>
            <a:ext cx="8639175" cy="1447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Insistence upon the spiritual equality of 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led to an insistence upon their political equality.</a:t>
            </a:r>
          </a:p>
        </p:txBody>
      </p:sp>
      <p:sp>
        <p:nvSpPr>
          <p:cNvPr id="4679685" name="WordArt 5"/>
          <p:cNvSpPr>
            <a:spLocks noChangeArrowheads="1" noChangeShapeType="1" noTextEdit="1"/>
          </p:cNvSpPr>
          <p:nvPr/>
        </p:nvSpPr>
        <p:spPr bwMode="auto">
          <a:xfrm>
            <a:off x="1524000" y="1524000"/>
            <a:ext cx="9144000" cy="1447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In this way the acceptance of Calvinistic principles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promoted the rise of democracy in both the Church and state. </a:t>
            </a:r>
          </a:p>
        </p:txBody>
      </p:sp>
      <p:sp>
        <p:nvSpPr>
          <p:cNvPr id="4679686" name="WordArt 6"/>
          <p:cNvSpPr>
            <a:spLocks noChangeArrowheads="1" noChangeShapeType="1" noTextEdit="1"/>
          </p:cNvSpPr>
          <p:nvPr/>
        </p:nvSpPr>
        <p:spPr bwMode="auto">
          <a:xfrm>
            <a:off x="2819400" y="3143250"/>
            <a:ext cx="7620000" cy="3619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Christianity Through The Centuries</a:t>
            </a:r>
          </a:p>
        </p:txBody>
      </p:sp>
      <p:pic>
        <p:nvPicPr>
          <p:cNvPr id="7" name="Picture 6" descr="news_flag_hdr1.jpg">
            <a:hlinkClick r:id="rId5" action="ppaction://hlinkfile"/>
          </p:cNvPr>
          <p:cNvPicPr>
            <a:picLocks noChangeAspect="1"/>
          </p:cNvPicPr>
          <p:nvPr/>
        </p:nvPicPr>
        <p:blipFill>
          <a:blip r:embed="rId6" cstate="print"/>
          <a:stretch>
            <a:fillRect/>
          </a:stretch>
        </p:blipFill>
        <p:spPr>
          <a:xfrm>
            <a:off x="0" y="0"/>
            <a:ext cx="12192000" cy="304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679684"/>
                                        </p:tgtEl>
                                        <p:attrNameLst>
                                          <p:attrName>style.visibility</p:attrName>
                                        </p:attrNameLst>
                                      </p:cBhvr>
                                      <p:to>
                                        <p:strVal val="visible"/>
                                      </p:to>
                                    </p:set>
                                    <p:anim calcmode="lin" valueType="num">
                                      <p:cBhvr additive="base">
                                        <p:cTn id="7" dur="5000" fill="hold"/>
                                        <p:tgtEl>
                                          <p:spTgt spid="4679684"/>
                                        </p:tgtEl>
                                        <p:attrNameLst>
                                          <p:attrName>ppt_x</p:attrName>
                                        </p:attrNameLst>
                                      </p:cBhvr>
                                      <p:tavLst>
                                        <p:tav tm="0">
                                          <p:val>
                                            <p:strVal val="#ppt_x"/>
                                          </p:val>
                                        </p:tav>
                                        <p:tav tm="100000">
                                          <p:val>
                                            <p:strVal val="#ppt_x"/>
                                          </p:val>
                                        </p:tav>
                                      </p:tavLst>
                                    </p:anim>
                                    <p:anim calcmode="lin" valueType="num">
                                      <p:cBhvr additive="base">
                                        <p:cTn id="8" dur="5000" fill="hold"/>
                                        <p:tgtEl>
                                          <p:spTgt spid="46796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1" fill="hold" grpId="0" nodeType="clickEffect">
                                  <p:stCondLst>
                                    <p:cond delay="0"/>
                                  </p:stCondLst>
                                  <p:childTnLst>
                                    <p:set>
                                      <p:cBhvr>
                                        <p:cTn id="12" dur="1" fill="hold">
                                          <p:stCondLst>
                                            <p:cond delay="0"/>
                                          </p:stCondLst>
                                        </p:cTn>
                                        <p:tgtEl>
                                          <p:spTgt spid="4679685"/>
                                        </p:tgtEl>
                                        <p:attrNameLst>
                                          <p:attrName>style.visibility</p:attrName>
                                        </p:attrNameLst>
                                      </p:cBhvr>
                                      <p:to>
                                        <p:strVal val="visible"/>
                                      </p:to>
                                    </p:set>
                                    <p:anim calcmode="lin" valueType="num">
                                      <p:cBhvr additive="base">
                                        <p:cTn id="13" dur="5000" fill="hold"/>
                                        <p:tgtEl>
                                          <p:spTgt spid="4679685"/>
                                        </p:tgtEl>
                                        <p:attrNameLst>
                                          <p:attrName>ppt_x</p:attrName>
                                        </p:attrNameLst>
                                      </p:cBhvr>
                                      <p:tavLst>
                                        <p:tav tm="0">
                                          <p:val>
                                            <p:strVal val="#ppt_x"/>
                                          </p:val>
                                        </p:tav>
                                        <p:tav tm="100000">
                                          <p:val>
                                            <p:strVal val="#ppt_x"/>
                                          </p:val>
                                        </p:tav>
                                      </p:tavLst>
                                    </p:anim>
                                    <p:anim calcmode="lin" valueType="num">
                                      <p:cBhvr additive="base">
                                        <p:cTn id="14" dur="5000" fill="hold"/>
                                        <p:tgtEl>
                                          <p:spTgt spid="467968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4679686"/>
                                        </p:tgtEl>
                                        <p:attrNameLst>
                                          <p:attrName>style.visibility</p:attrName>
                                        </p:attrNameLst>
                                      </p:cBhvr>
                                      <p:to>
                                        <p:strVal val="visible"/>
                                      </p:to>
                                    </p:set>
                                    <p:anim calcmode="lin" valueType="num">
                                      <p:cBhvr>
                                        <p:cTn id="19" dur="1000" fill="hold"/>
                                        <p:tgtEl>
                                          <p:spTgt spid="4679686"/>
                                        </p:tgtEl>
                                        <p:attrNameLst>
                                          <p:attrName>ppt_w</p:attrName>
                                        </p:attrNameLst>
                                      </p:cBhvr>
                                      <p:tavLst>
                                        <p:tav tm="0">
                                          <p:val>
                                            <p:fltVal val="0"/>
                                          </p:val>
                                        </p:tav>
                                        <p:tav tm="100000">
                                          <p:val>
                                            <p:strVal val="#ppt_w"/>
                                          </p:val>
                                        </p:tav>
                                      </p:tavLst>
                                    </p:anim>
                                    <p:anim calcmode="lin" valueType="num">
                                      <p:cBhvr>
                                        <p:cTn id="20" dur="1000" fill="hold"/>
                                        <p:tgtEl>
                                          <p:spTgt spid="4679686"/>
                                        </p:tgtEl>
                                        <p:attrNameLst>
                                          <p:attrName>ppt_h</p:attrName>
                                        </p:attrNameLst>
                                      </p:cBhvr>
                                      <p:tavLst>
                                        <p:tav tm="0">
                                          <p:val>
                                            <p:fltVal val="0"/>
                                          </p:val>
                                        </p:tav>
                                        <p:tav tm="100000">
                                          <p:val>
                                            <p:strVal val="#ppt_h"/>
                                          </p:val>
                                        </p:tav>
                                      </p:tavLst>
                                    </p:anim>
                                    <p:anim calcmode="lin" valueType="num">
                                      <p:cBhvr>
                                        <p:cTn id="21" dur="1000" fill="hold"/>
                                        <p:tgtEl>
                                          <p:spTgt spid="467968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6796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7"/>
                                        </p:tgtEl>
                                        <p:attrNameLst>
                                          <p:attrName>style.opacity</p:attrName>
                                        </p:attrNameLst>
                                      </p:cBhvr>
                                      <p:to>
                                        <p:strVal val="0.5"/>
                                      </p:to>
                                    </p:set>
                                    <p:animEffect filter="image" prLst="opacity: 0.5">
                                      <p:cBhvr rctx="IE">
                                        <p:cTn id="33"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684" grpId="0" animBg="1"/>
      <p:bldP spid="4679685" grpId="0" animBg="1"/>
      <p:bldP spid="467968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266434" name="Rectangle 2">
            <a:extLst>
              <a:ext uri="{FF2B5EF4-FFF2-40B4-BE49-F238E27FC236}">
                <a16:creationId xmlns:a16="http://schemas.microsoft.com/office/drawing/2014/main" id="{5858F774-31DD-537E-9426-41AE82313C74}"/>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266435" name="Rectangle 3">
            <a:extLst>
              <a:ext uri="{FF2B5EF4-FFF2-40B4-BE49-F238E27FC236}">
                <a16:creationId xmlns:a16="http://schemas.microsoft.com/office/drawing/2014/main" id="{0D68A772-68DA-8788-D969-8D27537D794B}"/>
              </a:ext>
            </a:extLst>
          </p:cNvPr>
          <p:cNvSpPr>
            <a:spLocks noGrp="1" noChangeArrowheads="1"/>
          </p:cNvSpPr>
          <p:nvPr>
            <p:ph type="body" idx="1"/>
          </p:nvPr>
        </p:nvSpPr>
        <p:spPr>
          <a:xfrm>
            <a:off x="1752600" y="1600200"/>
            <a:ext cx="8610600" cy="4783822"/>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Worldview Answers Four Questions:</a:t>
            </a:r>
          </a:p>
          <a:p>
            <a:pPr eaLnBrk="1" hangingPunct="1">
              <a:lnSpc>
                <a:spcPct val="90000"/>
              </a:lnSpc>
              <a:buFont typeface="Monotype Sorts" pitchFamily="2" charset="2"/>
              <a:buNone/>
              <a:defRPr/>
            </a:pPr>
            <a:endParaRPr lang="en-US" sz="2400" b="1" u="sng">
              <a:solidFill>
                <a:srgbClr val="CCFF66"/>
              </a:solidFill>
            </a:endParaRPr>
          </a:p>
          <a:p>
            <a:pPr eaLnBrk="1" hangingPunct="1">
              <a:lnSpc>
                <a:spcPct val="90000"/>
              </a:lnSpc>
              <a:defRPr/>
            </a:pPr>
            <a:r>
              <a:rPr lang="en-US" sz="4400" b="1">
                <a:solidFill>
                  <a:schemeClr val="bg1"/>
                </a:solidFill>
              </a:rPr>
              <a:t> What Is Human Origin?</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Life’s Meaning?</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A Moral Action?</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Man’s Destiny?</a:t>
            </a:r>
            <a:endParaRPr lang="en-US" sz="4000">
              <a:solidFill>
                <a:schemeClr val="bg1"/>
              </a:solidFill>
            </a:endParaRPr>
          </a:p>
        </p:txBody>
      </p:sp>
      <p:sp>
        <p:nvSpPr>
          <p:cNvPr id="218118" name="WordArt 4">
            <a:extLst>
              <a:ext uri="{FF2B5EF4-FFF2-40B4-BE49-F238E27FC236}">
                <a16:creationId xmlns:a16="http://schemas.microsoft.com/office/drawing/2014/main" id="{3872D126-8B88-F01F-9B7A-E2C4FAAAE3B8}"/>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266435">
                                            <p:txEl>
                                              <p:pRg st="0" end="0"/>
                                            </p:txEl>
                                          </p:spTgt>
                                        </p:tgtEl>
                                        <p:attrNameLst>
                                          <p:attrName>style.visibility</p:attrName>
                                        </p:attrNameLst>
                                      </p:cBhvr>
                                      <p:to>
                                        <p:strVal val="visible"/>
                                      </p:to>
                                    </p:set>
                                    <p:anim calcmode="lin" valueType="num">
                                      <p:cBhvr>
                                        <p:cTn id="7" dur="5000" fill="hold"/>
                                        <p:tgtEl>
                                          <p:spTgt spid="526643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26643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266435">
                                            <p:txEl>
                                              <p:pRg st="2" end="2"/>
                                            </p:txEl>
                                          </p:spTgt>
                                        </p:tgtEl>
                                        <p:attrNameLst>
                                          <p:attrName>style.visibility</p:attrName>
                                        </p:attrNameLst>
                                      </p:cBhvr>
                                      <p:to>
                                        <p:strVal val="visible"/>
                                      </p:to>
                                    </p:set>
                                    <p:anim calcmode="lin" valueType="num">
                                      <p:cBhvr>
                                        <p:cTn id="13" dur="5000" fill="hold"/>
                                        <p:tgtEl>
                                          <p:spTgt spid="5266435">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26643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266435">
                                            <p:txEl>
                                              <p:pRg st="4" end="4"/>
                                            </p:txEl>
                                          </p:spTgt>
                                        </p:tgtEl>
                                        <p:attrNameLst>
                                          <p:attrName>style.visibility</p:attrName>
                                        </p:attrNameLst>
                                      </p:cBhvr>
                                      <p:to>
                                        <p:strVal val="visible"/>
                                      </p:to>
                                    </p:set>
                                    <p:anim calcmode="lin" valueType="num">
                                      <p:cBhvr>
                                        <p:cTn id="19" dur="5000" fill="hold"/>
                                        <p:tgtEl>
                                          <p:spTgt spid="5266435">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26643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266435">
                                            <p:txEl>
                                              <p:pRg st="6" end="6"/>
                                            </p:txEl>
                                          </p:spTgt>
                                        </p:tgtEl>
                                        <p:attrNameLst>
                                          <p:attrName>style.visibility</p:attrName>
                                        </p:attrNameLst>
                                      </p:cBhvr>
                                      <p:to>
                                        <p:strVal val="visible"/>
                                      </p:to>
                                    </p:set>
                                    <p:anim calcmode="lin" valueType="num">
                                      <p:cBhvr>
                                        <p:cTn id="25" dur="5000" fill="hold"/>
                                        <p:tgtEl>
                                          <p:spTgt spid="5266435">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26643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266435">
                                            <p:txEl>
                                              <p:pRg st="8" end="8"/>
                                            </p:txEl>
                                          </p:spTgt>
                                        </p:tgtEl>
                                        <p:attrNameLst>
                                          <p:attrName>style.visibility</p:attrName>
                                        </p:attrNameLst>
                                      </p:cBhvr>
                                      <p:to>
                                        <p:strVal val="visible"/>
                                      </p:to>
                                    </p:set>
                                    <p:anim calcmode="lin" valueType="num">
                                      <p:cBhvr>
                                        <p:cTn id="31" dur="5000" fill="hold"/>
                                        <p:tgtEl>
                                          <p:spTgt spid="5266435">
                                            <p:txEl>
                                              <p:pRg st="8" end="8"/>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266435">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6435"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const.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laration.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558800" y="3200400"/>
            <a:ext cx="109220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Ravie" panose="04040805050809020602" pitchFamily="82" charset="0"/>
              </a:rPr>
              <a:t>Jefferson Corrects Himself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45634" name="Rectangle 2"/>
          <p:cNvSpPr>
            <a:spLocks noGrp="1" noChangeArrowheads="1"/>
          </p:cNvSpPr>
          <p:nvPr>
            <p:ph type="title"/>
          </p:nvPr>
        </p:nvSpPr>
        <p:spPr>
          <a:xfrm>
            <a:off x="1524000" y="2362200"/>
            <a:ext cx="9144000" cy="5105400"/>
          </a:xfrm>
        </p:spPr>
        <p:txBody>
          <a:bodyPr/>
          <a:lstStyle/>
          <a:p>
            <a:r>
              <a:rPr lang="en-US" b="1" dirty="0">
                <a:effectLst>
                  <a:outerShdw blurRad="38100" dist="38100" dir="2700000" algn="tl">
                    <a:srgbClr val="C0C0C0"/>
                  </a:outerShdw>
                </a:effectLst>
              </a:rPr>
              <a:t>Locke’s Political Writings Informed </a:t>
            </a:r>
            <a:r>
              <a:rPr lang="en-US" sz="6000" b="1" dirty="0">
                <a:effectLst>
                  <a:outerShdw blurRad="38100" dist="38100" dir="2700000" algn="tl">
                    <a:srgbClr val="C0C0C0"/>
                  </a:outerShdw>
                </a:effectLst>
              </a:rPr>
              <a:t>The American Revolution</a:t>
            </a:r>
          </a:p>
        </p:txBody>
      </p:sp>
      <p:pic>
        <p:nvPicPr>
          <p:cNvPr id="2245635" name="Picture 3" descr="C:\Documents and Settings\Owner\My Documents\Educational Illustrations\INDE_assemblyroom_header1.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2245634"/>
                                        </p:tgtEl>
                                        <p:attrNameLst>
                                          <p:attrName>style.visibility</p:attrName>
                                        </p:attrNameLst>
                                      </p:cBhvr>
                                      <p:to>
                                        <p:strVal val="visible"/>
                                      </p:to>
                                    </p:set>
                                    <p:anim calcmode="lin" valueType="num">
                                      <p:cBhvr additive="base">
                                        <p:cTn id="7" dur="75" fill="hold"/>
                                        <p:tgtEl>
                                          <p:spTgt spid="2245634"/>
                                        </p:tgtEl>
                                        <p:attrNameLst>
                                          <p:attrName>ppt_x</p:attrName>
                                        </p:attrNameLst>
                                      </p:cBhvr>
                                      <p:tavLst>
                                        <p:tav tm="0">
                                          <p:val>
                                            <p:strVal val="#ppt_x"/>
                                          </p:val>
                                        </p:tav>
                                        <p:tav tm="100000">
                                          <p:val>
                                            <p:strVal val="#ppt_x"/>
                                          </p:val>
                                        </p:tav>
                                      </p:tavLst>
                                    </p:anim>
                                    <p:anim calcmode="lin" valueType="num">
                                      <p:cBhvr additive="base">
                                        <p:cTn id="8" dur="75" fill="hold"/>
                                        <p:tgtEl>
                                          <p:spTgt spid="22456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2245635"/>
                                        </p:tgtEl>
                                        <p:attrNameLst>
                                          <p:attrName>style.visibility</p:attrName>
                                        </p:attrNameLst>
                                      </p:cBhvr>
                                      <p:to>
                                        <p:strVal val="visible"/>
                                      </p:to>
                                    </p:set>
                                    <p:anim calcmode="lin" valueType="num">
                                      <p:cBhvr>
                                        <p:cTn id="13" dur="5000" fill="hold"/>
                                        <p:tgtEl>
                                          <p:spTgt spid="2245635"/>
                                        </p:tgtEl>
                                        <p:attrNameLst>
                                          <p:attrName>ppt_w</p:attrName>
                                        </p:attrNameLst>
                                      </p:cBhvr>
                                      <p:tavLst>
                                        <p:tav tm="0" fmla="#ppt_w*sin(2.5*pi*$)">
                                          <p:val>
                                            <p:fltVal val="0"/>
                                          </p:val>
                                        </p:tav>
                                        <p:tav tm="100000">
                                          <p:val>
                                            <p:fltVal val="1"/>
                                          </p:val>
                                        </p:tav>
                                      </p:tavLst>
                                    </p:anim>
                                    <p:anim calcmode="lin" valueType="num">
                                      <p:cBhvr>
                                        <p:cTn id="14" dur="5000" fill="hold"/>
                                        <p:tgtEl>
                                          <p:spTgt spid="22456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5634"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62307" name="Rectangle 3"/>
          <p:cNvSpPr>
            <a:spLocks noGrp="1" noChangeArrowheads="1"/>
          </p:cNvSpPr>
          <p:nvPr>
            <p:ph type="body" idx="1"/>
          </p:nvPr>
        </p:nvSpPr>
        <p:spPr>
          <a:xfrm>
            <a:off x="2209800" y="1752600"/>
            <a:ext cx="7924800" cy="3276600"/>
          </a:xfrm>
        </p:spPr>
        <p:txBody>
          <a:bodyPr/>
          <a:lstStyle/>
          <a:p>
            <a:pPr>
              <a:lnSpc>
                <a:spcPct val="90000"/>
              </a:lnSpc>
              <a:buFontTx/>
              <a:buBlip>
                <a:blip r:embed="rId4"/>
              </a:buBlip>
            </a:pPr>
            <a:r>
              <a:rPr lang="en-US" sz="2000" b="1" dirty="0">
                <a:solidFill>
                  <a:schemeClr val="accent1">
                    <a:lumMod val="60000"/>
                    <a:lumOff val="40000"/>
                  </a:schemeClr>
                </a:solidFill>
                <a:effectLst>
                  <a:outerShdw blurRad="38100" dist="38100" dir="2700000" algn="tl">
                    <a:srgbClr val="C0C0C0"/>
                  </a:outerShdw>
                </a:effectLst>
              </a:rPr>
              <a:t>“When Thomas Jefferson,  following John Locke,  derived the doctrine of natural rights from natural law,  he was more concerned with the power of transcendental statements than with their origin,  divine or secular.  In the Declaration of Independence he blended secular &amp; religious presumptions in one transcendentalist sentence,  thus deftly covering all bets:   ‘We hold these Truths to be self-evident,  that all Men are created equal,  that they are endowed by their Creator with certain unalienable Rights, that among these are Life,  Liberty,  &amp; the Pursuit of Happiness.’  That assertion became the cardinal premise of America’s civil religion &amp; it endures as the central ethic binding together the diverse peoples of the U.S.A.”</a:t>
            </a:r>
          </a:p>
          <a:p>
            <a:pPr>
              <a:lnSpc>
                <a:spcPct val="90000"/>
              </a:lnSpc>
              <a:buFontTx/>
              <a:buNone/>
            </a:pPr>
            <a:r>
              <a:rPr lang="en-US" sz="2000" b="1" dirty="0">
                <a:solidFill>
                  <a:schemeClr val="accent1">
                    <a:lumMod val="60000"/>
                    <a:lumOff val="40000"/>
                  </a:schemeClr>
                </a:solidFill>
                <a:effectLst>
                  <a:outerShdw blurRad="38100" dist="38100" dir="2700000" algn="tl">
                    <a:srgbClr val="C0C0C0"/>
                  </a:outerShdw>
                </a:effectLst>
              </a:rPr>
              <a:t>                                                                               - James Q. Wilson</a:t>
            </a:r>
          </a:p>
        </p:txBody>
      </p:sp>
    </p:spTree>
    <p:extLst>
      <p:ext uri="{BB962C8B-B14F-4D97-AF65-F5344CB8AC3E}">
        <p14:creationId xmlns:p14="http://schemas.microsoft.com/office/powerpoint/2010/main" val="154644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962307">
                                            <p:txEl>
                                              <p:pRg st="0" end="0"/>
                                            </p:txEl>
                                          </p:spTgt>
                                        </p:tgtEl>
                                        <p:attrNameLst>
                                          <p:attrName>style.visibility</p:attrName>
                                        </p:attrNameLst>
                                      </p:cBhvr>
                                      <p:to>
                                        <p:strVal val="visible"/>
                                      </p:to>
                                    </p:set>
                                    <p:anim calcmode="lin" valueType="num">
                                      <p:cBhvr>
                                        <p:cTn id="7" dur="300" fill="hold"/>
                                        <p:tgtEl>
                                          <p:spTgt spid="4962307">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4962307">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4962307">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496230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4962307">
                                            <p:txEl>
                                              <p:pRg st="1" end="1"/>
                                            </p:txEl>
                                          </p:spTgt>
                                        </p:tgtEl>
                                        <p:attrNameLst>
                                          <p:attrName>style.visibility</p:attrName>
                                        </p:attrNameLst>
                                      </p:cBhvr>
                                      <p:to>
                                        <p:strVal val="visible"/>
                                      </p:to>
                                    </p:set>
                                    <p:anim calcmode="lin" valueType="num">
                                      <p:cBhvr>
                                        <p:cTn id="15" dur="300" fill="hold"/>
                                        <p:tgtEl>
                                          <p:spTgt spid="4962307">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4962307">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4962307">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4962307">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2307"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1m.jpg"/>
          <p:cNvPicPr>
            <a:picLocks noChangeAspect="1"/>
          </p:cNvPicPr>
          <p:nvPr/>
        </p:nvPicPr>
        <p:blipFill>
          <a:blip r:embed="rId2" cstate="print"/>
          <a:stretch>
            <a:fillRect/>
          </a:stretch>
        </p:blipFill>
        <p:spPr>
          <a:xfrm>
            <a:off x="0" y="1"/>
            <a:ext cx="12192000" cy="6857999"/>
          </a:xfrm>
          <a:prstGeom prst="rect">
            <a:avLst/>
          </a:prstGeom>
        </p:spPr>
      </p:pic>
      <p:pic>
        <p:nvPicPr>
          <p:cNvPr id="6" name="Picture 5" descr="photo-2i.jpg"/>
          <p:cNvPicPr>
            <a:picLocks noChangeAspect="1"/>
          </p:cNvPicPr>
          <p:nvPr/>
        </p:nvPicPr>
        <p:blipFill>
          <a:blip r:embed="rId3" cstate="print"/>
          <a:stretch>
            <a:fillRect/>
          </a:stretch>
        </p:blipFill>
        <p:spPr>
          <a:xfrm>
            <a:off x="0" y="1"/>
            <a:ext cx="2971799" cy="3108960"/>
          </a:xfrm>
          <a:prstGeom prst="rect">
            <a:avLst/>
          </a:prstGeom>
        </p:spPr>
      </p:pic>
      <p:sp>
        <p:nvSpPr>
          <p:cNvPr id="7" name="Rectangle 6"/>
          <p:cNvSpPr/>
          <p:nvPr/>
        </p:nvSpPr>
        <p:spPr>
          <a:xfrm>
            <a:off x="0" y="3291840"/>
            <a:ext cx="12191999" cy="35394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Bernard MT Condensed" panose="02050806060905020404" pitchFamily="18" charset="0"/>
              </a:rPr>
              <a:t>Jefferson was a writer at heart, but he was also a scientist. He studied the syllogistic method at the College of William and Mary, so it was natural for him to approach the Declaration as a lesson in logic, justifying a revolution through reasoning. “I did not consider it part of my charge to invent new ideas altogether,” Jefferson explained. Rather, his goal was “to place before mankind the common sense of the subject.”       He drew from years of studying government and philosophy, particularly the ideas      of John Locke, the English philosopher who had questioned the divine right of kings and argued that people were born with certain natural rights!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1m.jpg"/>
          <p:cNvPicPr>
            <a:picLocks noChangeAspect="1"/>
          </p:cNvPicPr>
          <p:nvPr/>
        </p:nvPicPr>
        <p:blipFill>
          <a:blip r:embed="rId2" cstate="print"/>
          <a:stretch>
            <a:fillRect/>
          </a:stretch>
        </p:blipFill>
        <p:spPr>
          <a:xfrm>
            <a:off x="0" y="1"/>
            <a:ext cx="12192000" cy="6857999"/>
          </a:xfrm>
          <a:prstGeom prst="rect">
            <a:avLst/>
          </a:prstGeom>
        </p:spPr>
      </p:pic>
      <p:sp>
        <p:nvSpPr>
          <p:cNvPr id="5" name="Rectangle 4"/>
          <p:cNvSpPr/>
          <p:nvPr/>
        </p:nvSpPr>
        <p:spPr>
          <a:xfrm>
            <a:off x="0" y="2590800"/>
            <a:ext cx="12192000" cy="439104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Bernard MT Condensed" panose="02050806060905020404" pitchFamily="18" charset="0"/>
              </a:rPr>
              <a:t>The preamble, the most famous section of the Declaration today, remained virtually untouched. Cognizant of rhythm, cadence, and timing, Thomas Jefferson crafted its   five sentences using a lofty and majestic tone, drawing from the 18th-century         “Style </a:t>
            </a:r>
            <a:r>
              <a:rPr kumimoji="0" lang="en-US" sz="2800" b="1" i="0" u="none" strike="noStrike" kern="1200" cap="none" spc="0" normalizeH="0" baseline="0" noProof="0" dirty="0" err="1">
                <a:ln>
                  <a:noFill/>
                </a:ln>
                <a:solidFill>
                  <a:srgbClr val="00CC99">
                    <a:lumMod val="60000"/>
                    <a:lumOff val="40000"/>
                  </a:srgbClr>
                </a:solidFill>
                <a:effectLst>
                  <a:outerShdw blurRad="38100" dist="38100" dir="2700000" algn="tl">
                    <a:srgbClr val="000000">
                      <a:alpha val="43137"/>
                    </a:srgbClr>
                  </a:outerShdw>
                </a:effectLst>
                <a:uLnTx/>
                <a:uFillTx/>
                <a:latin typeface="Bernard MT Condensed" panose="02050806060905020404" pitchFamily="18" charset="0"/>
              </a:rPr>
              <a:t>Periodique</a:t>
            </a: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Bernard MT Condensed" panose="02050806060905020404" pitchFamily="18" charset="0"/>
              </a:rPr>
              <a:t>” method. The preamble also followed a syllogistic format:              five propositions built one upon the other, ultimately establishing the right of revolution. Jefferson created a universal application; not once did he refer to the    states or England in the preamble. Instead, he outlined the general philosophy     behind the right of revolution. What was novel about the document then,                  and  especially the preamble, is that for the first time in history,                                              human rights was used as the basis for a republic.</a:t>
            </a:r>
          </a:p>
        </p:txBody>
      </p:sp>
      <p:pic>
        <p:nvPicPr>
          <p:cNvPr id="6" name="Picture 5" descr="photo-2i.jpg"/>
          <p:cNvPicPr>
            <a:picLocks noChangeAspect="1"/>
          </p:cNvPicPr>
          <p:nvPr/>
        </p:nvPicPr>
        <p:blipFill>
          <a:blip r:embed="rId3" cstate="print"/>
          <a:stretch>
            <a:fillRect/>
          </a:stretch>
        </p:blipFill>
        <p:spPr>
          <a:xfrm>
            <a:off x="0" y="0"/>
            <a:ext cx="3037840" cy="2712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3"/>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9666" name="Picture 2"/>
          <p:cNvPicPr>
            <a:picLocks noChangeAspect="1" noChangeArrowheads="1"/>
          </p:cNvPicPr>
          <p:nvPr/>
        </p:nvPicPr>
        <p:blipFill>
          <a:blip r:embed="rId2" cstate="print"/>
          <a:srcRect/>
          <a:stretch>
            <a:fillRect/>
          </a:stretch>
        </p:blipFill>
        <p:spPr bwMode="auto">
          <a:xfrm>
            <a:off x="0" y="2"/>
            <a:ext cx="12192000" cy="6857999"/>
          </a:xfrm>
          <a:prstGeom prst="rect">
            <a:avLst/>
          </a:prstGeom>
          <a:noFill/>
          <a:ln w="9525">
            <a:no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tp2.bmp"/>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AmericaExceptional.jpg"/>
          <p:cNvPicPr>
            <a:picLocks noChangeAspect="1"/>
          </p:cNvPicPr>
          <p:nvPr/>
        </p:nvPicPr>
        <p:blipFill>
          <a:blip r:embed="rId2" cstate="print"/>
          <a:stretch>
            <a:fillRect/>
          </a:stretch>
        </p:blipFill>
        <p:spPr>
          <a:xfrm>
            <a:off x="0" y="-1849120"/>
            <a:ext cx="12923520" cy="9083040"/>
          </a:xfrm>
          <a:prstGeom prst="rect">
            <a:avLst/>
          </a:prstGeom>
        </p:spPr>
      </p:pic>
    </p:spTree>
  </p:cSld>
  <p:clrMapOvr>
    <a:masterClrMapping/>
  </p:clrMapOvr>
  <p:transition spd="slow">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31405_edcd_625x1000.jpg"/>
          <p:cNvPicPr>
            <a:picLocks noGrp="1" noChangeAspect="1"/>
          </p:cNvPicPr>
          <p:nvPr>
            <p:ph idx="1"/>
          </p:nvPr>
        </p:nvPicPr>
        <p:blipFill>
          <a:blip r:embed="rId2" cstate="print"/>
          <a:stretch>
            <a:fillRect/>
          </a:stretch>
        </p:blipFill>
        <p:spPr>
          <a:xfrm>
            <a:off x="0" y="0"/>
            <a:ext cx="12192000" cy="6858000"/>
          </a:xfrm>
        </p:spPr>
      </p:pic>
      <p:sp>
        <p:nvSpPr>
          <p:cNvPr id="5" name="Rectangle 4"/>
          <p:cNvSpPr/>
          <p:nvPr/>
        </p:nvSpPr>
        <p:spPr>
          <a:xfrm>
            <a:off x="1752600" y="152401"/>
            <a:ext cx="8610600" cy="674030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8000">
                  <a:solidFill>
                    <a:srgbClr val="3333CC">
                      <a:satMod val="140000"/>
                    </a:srgbClr>
                  </a:solidFill>
                  <a:prstDash val="solid"/>
                  <a:miter lim="800000"/>
                </a:ln>
                <a:solidFill>
                  <a:srgbClr val="FF0000"/>
                </a:solidFill>
                <a:effectLst>
                  <a:outerShdw blurRad="25500" dist="23000" dir="7020000" algn="tl">
                    <a:srgbClr val="000000">
                      <a:alpha val="50000"/>
                    </a:srgbClr>
                  </a:outerShdw>
                </a:effectLst>
                <a:uLnTx/>
                <a:uFillTx/>
                <a:latin typeface="Calligrapher" pitchFamily="2" charset="0"/>
                <a:ea typeface="+mn-ea"/>
                <a:cs typeface="+mn-cs"/>
              </a:rPr>
              <a:t>“Miracles do not cluster.  Hold on to the Constitution of the United States and to the Republic for which it stands – what has happened once in 6,ooo years may never happen again!” – Daniel Webster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4674" name="Rectangle 2">
            <a:extLst>
              <a:ext uri="{FF2B5EF4-FFF2-40B4-BE49-F238E27FC236}">
                <a16:creationId xmlns:a16="http://schemas.microsoft.com/office/drawing/2014/main" id="{6312E38C-A6A0-46FA-7573-17049596D71A}"/>
              </a:ext>
            </a:extLst>
          </p:cNvPr>
          <p:cNvSpPr>
            <a:spLocks noGrp="1" noChangeArrowheads="1"/>
          </p:cNvSpPr>
          <p:nvPr>
            <p:ph type="title"/>
          </p:nvPr>
        </p:nvSpPr>
        <p:spPr>
          <a:xfrm>
            <a:off x="2209800" y="457200"/>
            <a:ext cx="7772400" cy="1295400"/>
          </a:xfrm>
          <a:effectLst/>
        </p:spPr>
        <p:txBody>
          <a:bodyPr vert="horz" wrap="square" lIns="92075" tIns="46038" rIns="92075" bIns="46038" numCol="1" anchor="ctr" anchorCtr="0" compatLnSpc="1">
            <a:prstTxWarp prst="textNoShape">
              <a:avLst/>
            </a:prstTxWarp>
          </a:bodyPr>
          <a:lstStyle/>
          <a:p>
            <a:pPr eaLnBrk="1" hangingPunct="1">
              <a:lnSpc>
                <a:spcPct val="80000"/>
              </a:lnSpc>
              <a:defRPr/>
            </a:pPr>
            <a:r>
              <a:rPr lang="en-US" u="sng">
                <a:effectLst>
                  <a:outerShdw blurRad="38100" dist="38100" dir="2700000" algn="tl">
                    <a:srgbClr val="000000"/>
                  </a:outerShdw>
                </a:effectLst>
                <a:ea typeface="+mj-ea"/>
              </a:rPr>
              <a:t>Questions which reveal one’s worldview</a:t>
            </a:r>
          </a:p>
        </p:txBody>
      </p:sp>
      <p:sp>
        <p:nvSpPr>
          <p:cNvPr id="15644675" name="Rectangle 3">
            <a:extLst>
              <a:ext uri="{FF2B5EF4-FFF2-40B4-BE49-F238E27FC236}">
                <a16:creationId xmlns:a16="http://schemas.microsoft.com/office/drawing/2014/main" id="{DC28438F-A5E5-4E62-2B5B-E862BD3B7B66}"/>
              </a:ext>
            </a:extLst>
          </p:cNvPr>
          <p:cNvSpPr>
            <a:spLocks noGrp="1" noChangeArrowheads="1"/>
          </p:cNvSpPr>
          <p:nvPr>
            <p:ph type="body" sz="half" idx="1"/>
          </p:nvPr>
        </p:nvSpPr>
        <p:spPr>
          <a:effectLst/>
        </p:spPr>
        <p:txBody>
          <a:bodyPr vert="horz" wrap="square" lIns="92075" tIns="46038" rIns="92075" bIns="46038" numCol="1" anchor="t" anchorCtr="0" compatLnSpc="1">
            <a:prstTxWarp prst="textNoShape">
              <a:avLst/>
            </a:prstTxWarp>
          </a:bodyPr>
          <a:lstStyle/>
          <a:p>
            <a:pPr eaLnBrk="1" hangingPunct="1">
              <a:defRPr/>
            </a:pPr>
            <a:r>
              <a:rPr lang="en-US">
                <a:effectLst>
                  <a:outerShdw blurRad="38100" dist="38100" dir="2700000" algn="tl">
                    <a:srgbClr val="000000"/>
                  </a:outerShdw>
                </a:effectLst>
                <a:ea typeface="+mn-ea"/>
              </a:rPr>
              <a:t>Why is there something rather than nothing?</a:t>
            </a:r>
          </a:p>
          <a:p>
            <a:pPr eaLnBrk="1" hangingPunct="1">
              <a:spcBef>
                <a:spcPct val="30000"/>
              </a:spcBef>
              <a:defRPr/>
            </a:pPr>
            <a:r>
              <a:rPr lang="en-US">
                <a:effectLst>
                  <a:outerShdw blurRad="38100" dist="38100" dir="2700000" algn="tl">
                    <a:srgbClr val="000000"/>
                  </a:outerShdw>
                </a:effectLst>
                <a:ea typeface="+mn-ea"/>
              </a:rPr>
              <a:t>How do  you explain human nature?</a:t>
            </a:r>
          </a:p>
          <a:p>
            <a:pPr eaLnBrk="1" hangingPunct="1">
              <a:spcBef>
                <a:spcPct val="30000"/>
              </a:spcBef>
              <a:defRPr/>
            </a:pPr>
            <a:r>
              <a:rPr lang="en-US">
                <a:effectLst>
                  <a:outerShdw blurRad="38100" dist="38100" dir="2700000" algn="tl">
                    <a:srgbClr val="000000"/>
                  </a:outerShdw>
                </a:effectLst>
                <a:ea typeface="+mn-ea"/>
              </a:rPr>
              <a:t>How do you know that you know?</a:t>
            </a:r>
          </a:p>
        </p:txBody>
      </p:sp>
      <p:sp>
        <p:nvSpPr>
          <p:cNvPr id="15644676" name="Rectangle 4">
            <a:extLst>
              <a:ext uri="{FF2B5EF4-FFF2-40B4-BE49-F238E27FC236}">
                <a16:creationId xmlns:a16="http://schemas.microsoft.com/office/drawing/2014/main" id="{B18A55A8-8238-2715-003F-CCC3B5A555AA}"/>
              </a:ext>
            </a:extLst>
          </p:cNvPr>
          <p:cNvSpPr>
            <a:spLocks noGrp="1" noChangeArrowheads="1"/>
          </p:cNvSpPr>
          <p:nvPr>
            <p:ph type="body" sz="half" idx="2"/>
          </p:nvPr>
        </p:nvSpPr>
        <p:spPr>
          <a:xfrm>
            <a:off x="6477000" y="2438400"/>
            <a:ext cx="3810000" cy="4114800"/>
          </a:xfrm>
          <a:effectLst/>
        </p:spPr>
        <p:txBody>
          <a:bodyPr vert="horz" wrap="square" lIns="92075" tIns="46038" rIns="92075" bIns="46038" numCol="1" anchor="t" anchorCtr="0" compatLnSpc="1">
            <a:prstTxWarp prst="textNoShape">
              <a:avLst/>
            </a:prstTxWarp>
          </a:bodyPr>
          <a:lstStyle/>
          <a:p>
            <a:pPr eaLnBrk="1" hangingPunct="1">
              <a:spcBef>
                <a:spcPct val="30000"/>
              </a:spcBef>
              <a:defRPr/>
            </a:pPr>
            <a:r>
              <a:rPr lang="en-US">
                <a:effectLst>
                  <a:outerShdw blurRad="38100" dist="38100" dir="2700000" algn="tl">
                    <a:srgbClr val="000000"/>
                  </a:outerShdw>
                </a:effectLst>
                <a:ea typeface="+mn-ea"/>
              </a:rPr>
              <a:t>What happens to a person at death?</a:t>
            </a:r>
          </a:p>
          <a:p>
            <a:pPr eaLnBrk="1" hangingPunct="1">
              <a:defRPr/>
            </a:pPr>
            <a:r>
              <a:rPr lang="en-US">
                <a:effectLst>
                  <a:outerShdw blurRad="38100" dist="38100" dir="2700000" algn="tl">
                    <a:srgbClr val="000000"/>
                  </a:outerShdw>
                </a:effectLst>
                <a:ea typeface="+mn-ea"/>
              </a:rPr>
              <a:t>How do you determine what is right or wrong?</a:t>
            </a:r>
          </a:p>
          <a:p>
            <a:pPr eaLnBrk="1" hangingPunct="1">
              <a:spcBef>
                <a:spcPct val="30000"/>
              </a:spcBef>
              <a:defRPr/>
            </a:pPr>
            <a:r>
              <a:rPr lang="en-US">
                <a:effectLst>
                  <a:outerShdw blurRad="38100" dist="38100" dir="2700000" algn="tl">
                    <a:srgbClr val="000000"/>
                  </a:outerShdw>
                </a:effectLst>
                <a:ea typeface="+mn-ea"/>
              </a:rPr>
              <a:t>What is the meaning of history?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5644675">
                                            <p:txEl>
                                              <p:pRg st="0" end="0"/>
                                            </p:txEl>
                                          </p:spTgt>
                                        </p:tgtEl>
                                        <p:attrNameLst>
                                          <p:attrName>style.visibility</p:attrName>
                                        </p:attrNameLst>
                                      </p:cBhvr>
                                      <p:to>
                                        <p:strVal val="visible"/>
                                      </p:to>
                                    </p:set>
                                    <p:anim calcmode="lin" valueType="num">
                                      <p:cBhvr additive="base">
                                        <p:cTn id="7" dur="500" fill="hold"/>
                                        <p:tgtEl>
                                          <p:spTgt spid="15644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6446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15644675">
                                            <p:txEl>
                                              <p:pRg st="1" end="1"/>
                                            </p:txEl>
                                          </p:spTgt>
                                        </p:tgtEl>
                                        <p:attrNameLst>
                                          <p:attrName>style.visibility</p:attrName>
                                        </p:attrNameLst>
                                      </p:cBhvr>
                                      <p:to>
                                        <p:strVal val="visible"/>
                                      </p:to>
                                    </p:set>
                                    <p:anim calcmode="lin" valueType="num">
                                      <p:cBhvr additive="base">
                                        <p:cTn id="13" dur="500" fill="hold"/>
                                        <p:tgtEl>
                                          <p:spTgt spid="15644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6446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15644675">
                                            <p:txEl>
                                              <p:pRg st="2" end="2"/>
                                            </p:txEl>
                                          </p:spTgt>
                                        </p:tgtEl>
                                        <p:attrNameLst>
                                          <p:attrName>style.visibility</p:attrName>
                                        </p:attrNameLst>
                                      </p:cBhvr>
                                      <p:to>
                                        <p:strVal val="visible"/>
                                      </p:to>
                                    </p:set>
                                    <p:anim calcmode="lin" valueType="num">
                                      <p:cBhvr additive="base">
                                        <p:cTn id="19" dur="500" fill="hold"/>
                                        <p:tgtEl>
                                          <p:spTgt spid="15644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6446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5644676">
                                            <p:txEl>
                                              <p:pRg st="0" end="0"/>
                                            </p:txEl>
                                          </p:spTgt>
                                        </p:tgtEl>
                                        <p:attrNameLst>
                                          <p:attrName>style.visibility</p:attrName>
                                        </p:attrNameLst>
                                      </p:cBhvr>
                                      <p:to>
                                        <p:strVal val="visible"/>
                                      </p:to>
                                    </p:set>
                                    <p:anim calcmode="lin" valueType="num">
                                      <p:cBhvr additive="base">
                                        <p:cTn id="25" dur="500" fill="hold"/>
                                        <p:tgtEl>
                                          <p:spTgt spid="1564467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6446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nodeType="clickEffect">
                                  <p:stCondLst>
                                    <p:cond delay="0"/>
                                  </p:stCondLst>
                                  <p:childTnLst>
                                    <p:set>
                                      <p:cBhvr>
                                        <p:cTn id="30" dur="1" fill="hold">
                                          <p:stCondLst>
                                            <p:cond delay="0"/>
                                          </p:stCondLst>
                                        </p:cTn>
                                        <p:tgtEl>
                                          <p:spTgt spid="15644676">
                                            <p:txEl>
                                              <p:pRg st="1" end="1"/>
                                            </p:txEl>
                                          </p:spTgt>
                                        </p:tgtEl>
                                        <p:attrNameLst>
                                          <p:attrName>style.visibility</p:attrName>
                                        </p:attrNameLst>
                                      </p:cBhvr>
                                      <p:to>
                                        <p:strVal val="visible"/>
                                      </p:to>
                                    </p:set>
                                    <p:anim calcmode="lin" valueType="num">
                                      <p:cBhvr additive="base">
                                        <p:cTn id="31" dur="500" fill="hold"/>
                                        <p:tgtEl>
                                          <p:spTgt spid="1564467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64467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nodeType="clickEffect">
                                  <p:stCondLst>
                                    <p:cond delay="0"/>
                                  </p:stCondLst>
                                  <p:childTnLst>
                                    <p:set>
                                      <p:cBhvr>
                                        <p:cTn id="36" dur="1" fill="hold">
                                          <p:stCondLst>
                                            <p:cond delay="0"/>
                                          </p:stCondLst>
                                        </p:cTn>
                                        <p:tgtEl>
                                          <p:spTgt spid="15644676">
                                            <p:txEl>
                                              <p:pRg st="2" end="2"/>
                                            </p:txEl>
                                          </p:spTgt>
                                        </p:tgtEl>
                                        <p:attrNameLst>
                                          <p:attrName>style.visibility</p:attrName>
                                        </p:attrNameLst>
                                      </p:cBhvr>
                                      <p:to>
                                        <p:strVal val="visible"/>
                                      </p:to>
                                    </p:set>
                                    <p:anim calcmode="lin" valueType="num">
                                      <p:cBhvr additive="base">
                                        <p:cTn id="37" dur="500" fill="hold"/>
                                        <p:tgtEl>
                                          <p:spTgt spid="1564467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64467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4675" grpId="0" build="p" autoUpdateAnimBg="0"/>
      <p:bldP spid="15644676"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5D689A04-BBEC-441E-BB5F-DE42B29AA062}"/>
              </a:ext>
              <a:ext uri="{C183D7F6-B498-43B3-948B-1728B52AA6E4}">
                <adec:decorative xmlns:adec="http://schemas.microsoft.com/office/drawing/2017/decorative" val="1"/>
              </a:ext>
            </a:extLst>
          </p:cNvPr>
          <p:cNvSpPr/>
          <p:nvPr/>
        </p:nvSpPr>
        <p:spPr>
          <a:xfrm rot="10800000">
            <a:off x="3801978" y="2823735"/>
            <a:ext cx="3354793" cy="3216898"/>
          </a:xfrm>
          <a:prstGeom prst="triangle">
            <a:avLst/>
          </a:prstGeom>
          <a:solidFill>
            <a:schemeClr val="accent1">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id="{74818A37-0976-424C-9AA4-FA614FA033FE}"/>
              </a:ext>
              <a:ext uri="{C183D7F6-B498-43B3-948B-1728B52AA6E4}">
                <adec:decorative xmlns:adec="http://schemas.microsoft.com/office/drawing/2017/decorative" val="1"/>
              </a:ext>
            </a:extLst>
          </p:cNvPr>
          <p:cNvSpPr/>
          <p:nvPr/>
        </p:nvSpPr>
        <p:spPr>
          <a:xfrm>
            <a:off x="5564968" y="2022032"/>
            <a:ext cx="2362400" cy="2265296"/>
          </a:xfrm>
          <a:prstGeom prst="triangle">
            <a:avLst/>
          </a:prstGeom>
          <a:solidFill>
            <a:schemeClr val="accent4">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B4BF503C-0098-4C6E-94BB-C2089679465E}"/>
              </a:ext>
              <a:ext uri="{C183D7F6-B498-43B3-948B-1728B52AA6E4}">
                <adec:decorative xmlns:adec="http://schemas.microsoft.com/office/drawing/2017/decorative" val="1"/>
              </a:ext>
            </a:extLst>
          </p:cNvPr>
          <p:cNvSpPr/>
          <p:nvPr/>
        </p:nvSpPr>
        <p:spPr>
          <a:xfrm>
            <a:off x="5451160" y="2953575"/>
            <a:ext cx="2362400" cy="2265296"/>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E37AE37F-B885-4F01-9E46-34DE7453B218}"/>
              </a:ext>
              <a:ext uri="{C183D7F6-B498-43B3-948B-1728B52AA6E4}">
                <adec:decorative xmlns:adec="http://schemas.microsoft.com/office/drawing/2017/decorative" val="1"/>
              </a:ext>
            </a:extLst>
          </p:cNvPr>
          <p:cNvSpPr/>
          <p:nvPr/>
        </p:nvSpPr>
        <p:spPr>
          <a:xfrm>
            <a:off x="5172544" y="3248886"/>
            <a:ext cx="2362400" cy="2265296"/>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DDB7DD72-F9B3-445C-8FA5-527230BB3472}"/>
              </a:ext>
              <a:ext uri="{C183D7F6-B498-43B3-948B-1728B52AA6E4}">
                <adec:decorative xmlns:adec="http://schemas.microsoft.com/office/drawing/2017/decorative" val="1"/>
              </a:ext>
            </a:extLst>
          </p:cNvPr>
          <p:cNvSpPr/>
          <p:nvPr/>
        </p:nvSpPr>
        <p:spPr>
          <a:xfrm>
            <a:off x="5277983" y="3057982"/>
            <a:ext cx="2362400" cy="2265296"/>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0FD3C7B6-9F18-42AE-BC4A-145F4E58DDD2}"/>
              </a:ext>
              <a:ext uri="{C183D7F6-B498-43B3-948B-1728B52AA6E4}">
                <adec:decorative xmlns:adec="http://schemas.microsoft.com/office/drawing/2017/decorative" val="1"/>
              </a:ext>
            </a:extLst>
          </p:cNvPr>
          <p:cNvSpPr/>
          <p:nvPr/>
        </p:nvSpPr>
        <p:spPr>
          <a:xfrm rot="10800000">
            <a:off x="1669346" y="2374231"/>
            <a:ext cx="3968645" cy="3523575"/>
          </a:xfrm>
          <a:prstGeom prst="triangle">
            <a:avLst/>
          </a:prstGeom>
          <a:noFill/>
          <a:ln>
            <a:solidFill>
              <a:schemeClr val="tx1"/>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8">
            <a:extLst>
              <a:ext uri="{FF2B5EF4-FFF2-40B4-BE49-F238E27FC236}">
                <a16:creationId xmlns:a16="http://schemas.microsoft.com/office/drawing/2014/main" id="{BF4AEE23-3A6F-4BB1-9885-7BF2B7DB1D13}"/>
              </a:ext>
              <a:ext uri="{C183D7F6-B498-43B3-948B-1728B52AA6E4}">
                <adec:decorative xmlns:adec="http://schemas.microsoft.com/office/drawing/2017/decorative" val="1"/>
              </a:ext>
            </a:extLst>
          </p:cNvPr>
          <p:cNvSpPr/>
          <p:nvPr/>
        </p:nvSpPr>
        <p:spPr>
          <a:xfrm>
            <a:off x="7056473" y="112295"/>
            <a:ext cx="2965084" cy="3833840"/>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id="{EF46F758-E16F-403E-8F7D-5E5F9AA292C1}"/>
              </a:ext>
              <a:ext uri="{C183D7F6-B498-43B3-948B-1728B52AA6E4}">
                <adec:decorative xmlns:adec="http://schemas.microsoft.com/office/drawing/2017/decorative" val="1"/>
              </a:ext>
            </a:extLst>
          </p:cNvPr>
          <p:cNvSpPr/>
          <p:nvPr/>
        </p:nvSpPr>
        <p:spPr>
          <a:xfrm>
            <a:off x="832198" y="4170947"/>
            <a:ext cx="2237981" cy="1929294"/>
          </a:xfrm>
          <a:prstGeom prst="triangle">
            <a:avLst/>
          </a:prstGeom>
          <a:solidFill>
            <a:schemeClr val="accent4">
              <a:alpha val="25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0AAF65E-7E30-4E03-9E17-F2987DCBAAF2}"/>
              </a:ext>
              <a:ext uri="{C183D7F6-B498-43B3-948B-1728B52AA6E4}">
                <adec:decorative xmlns:adec="http://schemas.microsoft.com/office/drawing/2017/decorative" val="1"/>
              </a:ext>
            </a:extLst>
          </p:cNvPr>
          <p:cNvSpPr/>
          <p:nvPr/>
        </p:nvSpPr>
        <p:spPr>
          <a:xfrm>
            <a:off x="1599250" y="1352639"/>
            <a:ext cx="703810" cy="703810"/>
          </a:xfrm>
          <a:prstGeom prst="ellipse">
            <a:avLst/>
          </a:prstGeom>
          <a:solidFill>
            <a:schemeClr val="accent3"/>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268CE789-5E4E-4509-B023-A46AE8A92043}"/>
              </a:ext>
              <a:ext uri="{C183D7F6-B498-43B3-948B-1728B52AA6E4}">
                <adec:decorative xmlns:adec="http://schemas.microsoft.com/office/drawing/2017/decorative" val="1"/>
              </a:ext>
            </a:extLst>
          </p:cNvPr>
          <p:cNvSpPr/>
          <p:nvPr/>
        </p:nvSpPr>
        <p:spPr>
          <a:xfrm>
            <a:off x="1768276" y="1521664"/>
            <a:ext cx="374073" cy="37407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5F104E98-4E87-4444-8589-D15D42522372}"/>
              </a:ext>
              <a:ext uri="{C183D7F6-B498-43B3-948B-1728B52AA6E4}">
                <adec:decorative xmlns:adec="http://schemas.microsoft.com/office/drawing/2017/decorative" val="1"/>
              </a:ext>
            </a:extLst>
          </p:cNvPr>
          <p:cNvSpPr/>
          <p:nvPr/>
        </p:nvSpPr>
        <p:spPr>
          <a:xfrm>
            <a:off x="1322595" y="902731"/>
            <a:ext cx="152401" cy="152401"/>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7AE0E9B9-0E80-4290-A2D2-6BD200E8C886}"/>
              </a:ext>
              <a:ext uri="{C183D7F6-B498-43B3-948B-1728B52AA6E4}">
                <adec:decorative xmlns:adec="http://schemas.microsoft.com/office/drawing/2017/decorative" val="1"/>
              </a:ext>
            </a:extLst>
          </p:cNvPr>
          <p:cNvSpPr/>
          <p:nvPr/>
        </p:nvSpPr>
        <p:spPr>
          <a:xfrm>
            <a:off x="-811689" y="3904425"/>
            <a:ext cx="2746918" cy="2368033"/>
          </a:xfrm>
          <a:prstGeom prst="triangle">
            <a:avLst/>
          </a:prstGeom>
          <a:blipFill dpi="0" rotWithShape="1">
            <a:blip r:embed="rId4"/>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4">
            <a:extLst>
              <a:ext uri="{FF2B5EF4-FFF2-40B4-BE49-F238E27FC236}">
                <a16:creationId xmlns:a16="http://schemas.microsoft.com/office/drawing/2014/main" id="{EF925C35-04BB-48CC-84BC-C4FB9295D4C8}"/>
              </a:ext>
              <a:ext uri="{C183D7F6-B498-43B3-948B-1728B52AA6E4}">
                <adec:decorative xmlns:adec="http://schemas.microsoft.com/office/drawing/2017/decorative" val="1"/>
              </a:ext>
            </a:extLst>
          </p:cNvPr>
          <p:cNvSpPr/>
          <p:nvPr/>
        </p:nvSpPr>
        <p:spPr>
          <a:xfrm>
            <a:off x="-668594" y="2681624"/>
            <a:ext cx="9612369" cy="1531033"/>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5ECA5871-23CF-4F96-91E3-61D9B1654A1D}"/>
              </a:ext>
              <a:ext uri="{C183D7F6-B498-43B3-948B-1728B52AA6E4}">
                <adec:decorative xmlns:adec="http://schemas.microsoft.com/office/drawing/2017/decorative" val="1"/>
              </a:ext>
            </a:extLst>
          </p:cNvPr>
          <p:cNvSpPr>
            <a:spLocks noChangeAspect="1"/>
          </p:cNvSpPr>
          <p:nvPr/>
        </p:nvSpPr>
        <p:spPr>
          <a:xfrm>
            <a:off x="10168909" y="3274765"/>
            <a:ext cx="365760" cy="36576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C7301A55-791F-4DAC-8791-2AE08B61EA37}"/>
              </a:ext>
              <a:ext uri="{C183D7F6-B498-43B3-948B-1728B52AA6E4}">
                <adec:decorative xmlns:adec="http://schemas.microsoft.com/office/drawing/2017/decorative" val="1"/>
              </a:ext>
            </a:extLst>
          </p:cNvPr>
          <p:cNvSpPr/>
          <p:nvPr/>
        </p:nvSpPr>
        <p:spPr>
          <a:xfrm>
            <a:off x="12104454" y="4374828"/>
            <a:ext cx="276267" cy="276267"/>
          </a:xfrm>
          <a:prstGeom prst="ellipse">
            <a:avLst/>
          </a:prstGeom>
          <a:solidFill>
            <a:schemeClr val="tx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02B24A66-2ACB-4637-BDC5-5520938FD818}"/>
              </a:ext>
              <a:ext uri="{C183D7F6-B498-43B3-948B-1728B52AA6E4}">
                <adec:decorative xmlns:adec="http://schemas.microsoft.com/office/drawing/2017/decorative" val="1"/>
              </a:ext>
            </a:extLst>
          </p:cNvPr>
          <p:cNvSpPr/>
          <p:nvPr/>
        </p:nvSpPr>
        <p:spPr>
          <a:xfrm>
            <a:off x="1730789" y="5012463"/>
            <a:ext cx="702733" cy="70273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CE64D8A3-0B35-4599-AF38-4768AA9F80CB}"/>
              </a:ext>
              <a:ext uri="{C183D7F6-B498-43B3-948B-1728B52AA6E4}">
                <adec:decorative xmlns:adec="http://schemas.microsoft.com/office/drawing/2017/decorative" val="1"/>
              </a:ext>
            </a:extLst>
          </p:cNvPr>
          <p:cNvSpPr/>
          <p:nvPr/>
        </p:nvSpPr>
        <p:spPr>
          <a:xfrm>
            <a:off x="6659362" y="4029834"/>
            <a:ext cx="1380545" cy="1380545"/>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1AB14C15-D5BD-4311-AFA4-3B26A701C825}"/>
              </a:ext>
              <a:ext uri="{C183D7F6-B498-43B3-948B-1728B52AA6E4}">
                <adec:decorative xmlns:adec="http://schemas.microsoft.com/office/drawing/2017/decorative" val="1"/>
              </a:ext>
            </a:extLst>
          </p:cNvPr>
          <p:cNvSpPr/>
          <p:nvPr/>
        </p:nvSpPr>
        <p:spPr>
          <a:xfrm>
            <a:off x="8488518" y="6179127"/>
            <a:ext cx="3302000" cy="3302000"/>
          </a:xfrm>
          <a:prstGeom prst="ellips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73A4DC98-FC3C-45F4-9642-2608FEDA9738}"/>
              </a:ext>
              <a:ext uri="{C183D7F6-B498-43B3-948B-1728B52AA6E4}">
                <adec:decorative xmlns:adec="http://schemas.microsoft.com/office/drawing/2017/decorative" val="1"/>
              </a:ext>
            </a:extLst>
          </p:cNvPr>
          <p:cNvSpPr/>
          <p:nvPr/>
        </p:nvSpPr>
        <p:spPr>
          <a:xfrm>
            <a:off x="12563180" y="6259544"/>
            <a:ext cx="585939" cy="505120"/>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F947C51B-EF9D-408C-A5D8-18FA52EB03B8}"/>
              </a:ext>
              <a:ext uri="{C183D7F6-B498-43B3-948B-1728B52AA6E4}">
                <adec:decorative xmlns:adec="http://schemas.microsoft.com/office/drawing/2017/decorative" val="1"/>
              </a:ext>
            </a:extLst>
          </p:cNvPr>
          <p:cNvSpPr/>
          <p:nvPr/>
        </p:nvSpPr>
        <p:spPr>
          <a:xfrm>
            <a:off x="6696759" y="3066088"/>
            <a:ext cx="1385995" cy="1194823"/>
          </a:xfrm>
          <a:prstGeom prst="triangle">
            <a:avLst/>
          </a:prstGeom>
          <a:noFill/>
          <a:ln>
            <a:solidFill>
              <a:schemeClr val="accent4"/>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3135001C-01F7-45DC-ABF3-915B22FD578F}"/>
              </a:ext>
              <a:ext uri="{C183D7F6-B498-43B3-948B-1728B52AA6E4}">
                <adec:decorative xmlns:adec="http://schemas.microsoft.com/office/drawing/2017/decorative" val="1"/>
              </a:ext>
            </a:extLst>
          </p:cNvPr>
          <p:cNvSpPr/>
          <p:nvPr/>
        </p:nvSpPr>
        <p:spPr>
          <a:xfrm rot="10800000">
            <a:off x="7137980" y="3680593"/>
            <a:ext cx="468376" cy="403772"/>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0B8A6B2E-B8C3-44E7-9F4D-FFEB8705060D}"/>
              </a:ext>
              <a:ext uri="{C183D7F6-B498-43B3-948B-1728B52AA6E4}">
                <adec:decorative xmlns:adec="http://schemas.microsoft.com/office/drawing/2017/decorative" val="1"/>
              </a:ext>
            </a:extLst>
          </p:cNvPr>
          <p:cNvSpPr/>
          <p:nvPr/>
        </p:nvSpPr>
        <p:spPr>
          <a:xfrm rot="10800000">
            <a:off x="6054071" y="2647208"/>
            <a:ext cx="1964422" cy="1693467"/>
          </a:xfrm>
          <a:prstGeom prst="triangle">
            <a:avLst/>
          </a:prstGeom>
          <a:solidFill>
            <a:schemeClr val="accent2">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5FB9ACF-AF44-4A64-8159-175D054632A9}"/>
              </a:ext>
              <a:ext uri="{C183D7F6-B498-43B3-948B-1728B52AA6E4}">
                <adec:decorative xmlns:adec="http://schemas.microsoft.com/office/drawing/2017/decorative" val="1"/>
              </a:ext>
            </a:extLst>
          </p:cNvPr>
          <p:cNvSpPr/>
          <p:nvPr/>
        </p:nvSpPr>
        <p:spPr>
          <a:xfrm rot="10800000">
            <a:off x="5631541" y="967994"/>
            <a:ext cx="1154470" cy="995233"/>
          </a:xfrm>
          <a:prstGeom prst="triangl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8B6ABA6F-3778-42B8-BA89-2CBB403439EE}"/>
              </a:ext>
              <a:ext uri="{C183D7F6-B498-43B3-948B-1728B52AA6E4}">
                <adec:decorative xmlns:adec="http://schemas.microsoft.com/office/drawing/2017/decorative" val="1"/>
              </a:ext>
            </a:extLst>
          </p:cNvPr>
          <p:cNvSpPr>
            <a:spLocks noChangeAspect="1"/>
          </p:cNvSpPr>
          <p:nvPr/>
        </p:nvSpPr>
        <p:spPr>
          <a:xfrm>
            <a:off x="9096913" y="-1321049"/>
            <a:ext cx="3657600" cy="365760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395502D4-9B6B-42D0-9E74-B1A0881C5C5E}"/>
              </a:ext>
              <a:ext uri="{C183D7F6-B498-43B3-948B-1728B52AA6E4}">
                <adec:decorative xmlns:adec="http://schemas.microsoft.com/office/drawing/2017/decorative" val="1"/>
              </a:ext>
            </a:extLst>
          </p:cNvPr>
          <p:cNvSpPr/>
          <p:nvPr/>
        </p:nvSpPr>
        <p:spPr>
          <a:xfrm>
            <a:off x="11209463" y="1434152"/>
            <a:ext cx="1451957" cy="1451957"/>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EC76A6FF-5B8D-41B6-B344-C91473FE5BFD}"/>
              </a:ext>
              <a:ext uri="{C183D7F6-B498-43B3-948B-1728B52AA6E4}">
                <adec:decorative xmlns:adec="http://schemas.microsoft.com/office/drawing/2017/decorative" val="1"/>
              </a:ext>
            </a:extLst>
          </p:cNvPr>
          <p:cNvSpPr/>
          <p:nvPr/>
        </p:nvSpPr>
        <p:spPr>
          <a:xfrm rot="10618464">
            <a:off x="7227929" y="5131215"/>
            <a:ext cx="978891" cy="978891"/>
          </a:xfrm>
          <a:prstGeom prst="ellipse">
            <a:avLst/>
          </a:prstGeom>
          <a:blipFill>
            <a:blip r:embed="rId5"/>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Isosceles Triangle 30">
            <a:extLst>
              <a:ext uri="{FF2B5EF4-FFF2-40B4-BE49-F238E27FC236}">
                <a16:creationId xmlns:a16="http://schemas.microsoft.com/office/drawing/2014/main" id="{7107CA21-28BF-46C5-91AA-20088507BEDF}"/>
              </a:ext>
              <a:ext uri="{C183D7F6-B498-43B3-948B-1728B52AA6E4}">
                <adec:decorative xmlns:adec="http://schemas.microsoft.com/office/drawing/2017/decorative" val="1"/>
              </a:ext>
            </a:extLst>
          </p:cNvPr>
          <p:cNvSpPr/>
          <p:nvPr/>
        </p:nvSpPr>
        <p:spPr>
          <a:xfrm>
            <a:off x="7620408" y="4815136"/>
            <a:ext cx="1609522" cy="1729372"/>
          </a:xfrm>
          <a:prstGeom prst="triangle">
            <a:avLst/>
          </a:prstGeom>
          <a:noFill/>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7C5A09F-C813-449D-9FB1-AC2D1966F1A1}"/>
              </a:ext>
            </a:extLst>
          </p:cNvPr>
          <p:cNvSpPr>
            <a:spLocks noGrp="1"/>
          </p:cNvSpPr>
          <p:nvPr>
            <p:ph type="title"/>
          </p:nvPr>
        </p:nvSpPr>
        <p:spPr>
          <a:xfrm>
            <a:off x="-422788" y="2737253"/>
            <a:ext cx="7414999" cy="898688"/>
          </a:xfrm>
        </p:spPr>
        <p:txBody>
          <a:bodyPr/>
          <a:lstStyle/>
          <a:p>
            <a:r>
              <a:rPr lang="en-US" b="1" dirty="0">
                <a:solidFill>
                  <a:srgbClr val="FFFF00"/>
                </a:solidFill>
                <a:effectLst>
                  <a:outerShdw blurRad="38100" dist="38100" dir="2700000" algn="tl">
                    <a:srgbClr val="000000">
                      <a:alpha val="43137"/>
                    </a:srgbClr>
                  </a:outerShdw>
                </a:effectLst>
              </a:rPr>
              <a:t>Perfect Setting For The  </a:t>
            </a:r>
            <a:br>
              <a:rPr lang="en-US" b="1" dirty="0">
                <a:solidFill>
                  <a:srgbClr val="FFFF00"/>
                </a:solidFill>
                <a:effectLst>
                  <a:outerShdw blurRad="38100" dist="38100" dir="2700000" algn="tl">
                    <a:srgbClr val="000000">
                      <a:alpha val="43137"/>
                    </a:srgbClr>
                  </a:outerShdw>
                </a:effectLst>
              </a:rPr>
            </a:br>
            <a:r>
              <a:rPr lang="en-US" b="1" dirty="0">
                <a:solidFill>
                  <a:srgbClr val="FFFF00"/>
                </a:solidFill>
                <a:effectLst>
                  <a:outerShdw blurRad="38100" dist="38100" dir="2700000" algn="tl">
                    <a:srgbClr val="000000">
                      <a:alpha val="43137"/>
                    </a:srgbClr>
                  </a:outerShdw>
                </a:effectLst>
              </a:rPr>
              <a:t> Restoration Movement </a:t>
            </a:r>
          </a:p>
        </p:txBody>
      </p:sp>
    </p:spTree>
    <p:extLst>
      <p:ext uri="{BB962C8B-B14F-4D97-AF65-F5344CB8AC3E}">
        <p14:creationId xmlns:p14="http://schemas.microsoft.com/office/powerpoint/2010/main" val="67959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advTm="6000">
        <p159:morph option="byObject"/>
      </p:transition>
    </mc:Choice>
    <mc:Fallback xmlns="">
      <p:transition spd="slow" advTm="6000">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04642" name="Rectangle 2"/>
          <p:cNvSpPr>
            <a:spLocks noGrp="1" noChangeArrowheads="1"/>
          </p:cNvSpPr>
          <p:nvPr>
            <p:ph type="title"/>
          </p:nvPr>
        </p:nvSpPr>
        <p:spPr/>
        <p:txBody>
          <a:bodyPr/>
          <a:lstStyle/>
          <a:p>
            <a:endParaRPr lang="en-US"/>
          </a:p>
        </p:txBody>
      </p:sp>
      <p:sp>
        <p:nvSpPr>
          <p:cNvPr id="3" name="Rectangle 2"/>
          <p:cNvSpPr/>
          <p:nvPr/>
        </p:nvSpPr>
        <p:spPr>
          <a:xfrm>
            <a:off x="1524000" y="3048000"/>
            <a:ext cx="9144000" cy="2308324"/>
          </a:xfrm>
          <a:prstGeom prst="rect">
            <a:avLst/>
          </a:prstGeom>
          <a:noFill/>
        </p:spPr>
        <p:txBody>
          <a:bodyPr wrap="square" lIns="91440" tIns="45720" rIns="91440" bIns="45720">
            <a:spAutoFit/>
          </a:bodyPr>
          <a:lstStyle/>
          <a:p>
            <a:pPr algn="ctr" fontAlgn="base">
              <a:spcBef>
                <a:spcPct val="0"/>
              </a:spcBef>
              <a:spcAft>
                <a:spcPct val="0"/>
              </a:spcAft>
            </a:pPr>
            <a:r>
              <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INDIGENOUS</a:t>
            </a:r>
          </a:p>
          <a:p>
            <a:pPr algn="ctr" fontAlgn="base">
              <a:spcBef>
                <a:spcPct val="0"/>
              </a:spcBef>
              <a:spcAft>
                <a:spcPct val="0"/>
              </a:spcAft>
            </a:pPr>
            <a:r>
              <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PEOPLES</a:t>
            </a:r>
          </a:p>
          <a:p>
            <a:pPr algn="ctr" fontAlgn="base">
              <a:spcBef>
                <a:spcPct val="0"/>
              </a:spcBef>
              <a:spcAft>
                <a:spcPct val="0"/>
              </a:spcAft>
            </a:pPr>
            <a:endPar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endParaRPr>
          </a:p>
        </p:txBody>
      </p:sp>
    </p:spTree>
    <p:extLst>
      <p:ext uri="{BB962C8B-B14F-4D97-AF65-F5344CB8AC3E}">
        <p14:creationId xmlns:p14="http://schemas.microsoft.com/office/powerpoint/2010/main" val="380880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04642" name="Rectangle 2"/>
          <p:cNvSpPr>
            <a:spLocks noGrp="1" noChangeArrowheads="1"/>
          </p:cNvSpPr>
          <p:nvPr>
            <p:ph type="title"/>
          </p:nvPr>
        </p:nvSpPr>
        <p:spPr/>
        <p:txBody>
          <a:bodyPr/>
          <a:lstStyle/>
          <a:p>
            <a:endParaRPr lang="en-US"/>
          </a:p>
        </p:txBody>
      </p:sp>
      <p:sp>
        <p:nvSpPr>
          <p:cNvPr id="3" name="Rectangle 2"/>
          <p:cNvSpPr/>
          <p:nvPr/>
        </p:nvSpPr>
        <p:spPr>
          <a:xfrm>
            <a:off x="1524000" y="2590800"/>
            <a:ext cx="9144000" cy="2862322"/>
          </a:xfrm>
          <a:prstGeom prst="rect">
            <a:avLst/>
          </a:prstGeom>
          <a:noFill/>
        </p:spPr>
        <p:txBody>
          <a:bodyPr wrap="square" lIns="91440" tIns="45720" rIns="91440" bIns="45720">
            <a:spAutoFit/>
          </a:bodyPr>
          <a:lstStyle/>
          <a:p>
            <a:pPr algn="ctr" fontAlgn="base">
              <a:spcBef>
                <a:spcPct val="0"/>
              </a:spcBef>
              <a:spcAft>
                <a:spcPct val="0"/>
              </a:spcAft>
            </a:pPr>
            <a:r>
              <a:rPr lang="en-US" sz="44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Objective </a:t>
            </a:r>
          </a:p>
          <a:p>
            <a:pPr algn="ctr" fontAlgn="base">
              <a:spcBef>
                <a:spcPct val="0"/>
              </a:spcBef>
              <a:spcAft>
                <a:spcPct val="0"/>
              </a:spcAft>
            </a:pPr>
            <a:r>
              <a:rPr lang="en-US" sz="44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Observation:</a:t>
            </a:r>
          </a:p>
          <a:p>
            <a:pPr algn="ctr" fontAlgn="base">
              <a:spcBef>
                <a:spcPct val="0"/>
              </a:spcBef>
              <a:spcAft>
                <a:spcPct val="0"/>
              </a:spcAft>
            </a:pPr>
            <a:r>
              <a:rPr lang="en-US" sz="44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Denomination</a:t>
            </a:r>
          </a:p>
          <a:p>
            <a:pPr algn="ctr" fontAlgn="base">
              <a:spcBef>
                <a:spcPct val="0"/>
              </a:spcBef>
              <a:spcAft>
                <a:spcPct val="0"/>
              </a:spcAft>
            </a:pPr>
            <a:endPar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93986" name="Rectangle 2"/>
          <p:cNvSpPr>
            <a:spLocks noGrp="1" noChangeArrowheads="1"/>
          </p:cNvSpPr>
          <p:nvPr>
            <p:ph type="title"/>
          </p:nvPr>
        </p:nvSpPr>
        <p:spPr>
          <a:xfrm>
            <a:off x="1905000" y="228600"/>
            <a:ext cx="8305800" cy="1828800"/>
          </a:xfrm>
        </p:spPr>
        <p:txBody>
          <a:bodyPr/>
          <a:lstStyle/>
          <a:p>
            <a:r>
              <a:rPr lang="en-US" sz="7200" b="1" dirty="0">
                <a:effectLst>
                  <a:outerShdw blurRad="38100" dist="38100" dir="2700000" algn="tl">
                    <a:srgbClr val="C0C0C0"/>
                  </a:outerShdw>
                </a:effectLst>
              </a:rPr>
              <a:t>New Canaan Land?</a:t>
            </a:r>
            <a:r>
              <a:rPr lang="en-US" dirty="0"/>
              <a:t>  </a:t>
            </a:r>
            <a:r>
              <a:rPr lang="en-US" sz="6600" b="1" dirty="0">
                <a:solidFill>
                  <a:srgbClr val="FF0066"/>
                </a:solidFill>
                <a:effectLst>
                  <a:outerShdw blurRad="38100" dist="38100" dir="2700000" algn="tl">
                    <a:srgbClr val="C0C0C0"/>
                  </a:outerShdw>
                </a:effectLst>
              </a:rPr>
              <a:t>Indians Told Pilgrims:</a:t>
            </a:r>
          </a:p>
        </p:txBody>
      </p:sp>
      <p:sp>
        <p:nvSpPr>
          <p:cNvPr id="1193987" name="Rectangle 3"/>
          <p:cNvSpPr>
            <a:spLocks noGrp="1" noChangeArrowheads="1"/>
          </p:cNvSpPr>
          <p:nvPr>
            <p:ph type="body" idx="1"/>
          </p:nvPr>
        </p:nvSpPr>
        <p:spPr>
          <a:xfrm>
            <a:off x="1905000" y="2286000"/>
            <a:ext cx="8305800" cy="3657600"/>
          </a:xfrm>
          <a:ln>
            <a:solidFill>
              <a:srgbClr val="000000"/>
            </a:solidFill>
          </a:ln>
        </p:spPr>
        <p:txBody>
          <a:bodyPr/>
          <a:lstStyle/>
          <a:p>
            <a:pPr>
              <a:lnSpc>
                <a:spcPct val="90000"/>
              </a:lnSpc>
            </a:pPr>
            <a:r>
              <a:rPr lang="en-US" sz="5400" b="1">
                <a:solidFill>
                  <a:srgbClr val="990033"/>
                </a:solidFill>
                <a:effectLst>
                  <a:outerShdw blurRad="38100" dist="38100" dir="2700000" algn="tl">
                    <a:srgbClr val="C0C0C0"/>
                  </a:outerShdw>
                </a:effectLst>
              </a:rPr>
              <a:t>  “We heard you were a</a:t>
            </a:r>
          </a:p>
          <a:p>
            <a:pPr>
              <a:lnSpc>
                <a:spcPct val="90000"/>
              </a:lnSpc>
              <a:buFontTx/>
              <a:buNone/>
            </a:pPr>
            <a:r>
              <a:rPr lang="en-US" sz="5400" b="1">
                <a:solidFill>
                  <a:srgbClr val="990033"/>
                </a:solidFill>
                <a:effectLst>
                  <a:outerShdw blurRad="38100" dist="38100" dir="2700000" algn="tl">
                    <a:srgbClr val="C0C0C0"/>
                  </a:outerShdw>
                </a:effectLst>
              </a:rPr>
              <a:t>    people that came from</a:t>
            </a:r>
          </a:p>
          <a:p>
            <a:pPr>
              <a:lnSpc>
                <a:spcPct val="90000"/>
              </a:lnSpc>
              <a:buFontTx/>
              <a:buNone/>
            </a:pPr>
            <a:r>
              <a:rPr lang="en-US" sz="5400" b="1">
                <a:solidFill>
                  <a:srgbClr val="990033"/>
                </a:solidFill>
                <a:effectLst>
                  <a:outerShdw blurRad="38100" dist="38100" dir="2700000" algn="tl">
                    <a:srgbClr val="C0C0C0"/>
                  </a:outerShdw>
                </a:effectLst>
              </a:rPr>
              <a:t>    under the world to take</a:t>
            </a:r>
          </a:p>
          <a:p>
            <a:pPr>
              <a:lnSpc>
                <a:spcPct val="90000"/>
              </a:lnSpc>
              <a:buFontTx/>
              <a:buNone/>
            </a:pPr>
            <a:r>
              <a:rPr lang="en-US" sz="5400" b="1">
                <a:solidFill>
                  <a:srgbClr val="990033"/>
                </a:solidFill>
                <a:effectLst>
                  <a:outerShdw blurRad="38100" dist="38100" dir="2700000" algn="tl">
                    <a:srgbClr val="C0C0C0"/>
                  </a:outerShdw>
                </a:effectLst>
              </a:rPr>
              <a:t>    our world from us!”</a:t>
            </a:r>
          </a:p>
        </p:txBody>
      </p:sp>
      <p:sp>
        <p:nvSpPr>
          <p:cNvPr id="1193988" name="Comment 4"/>
          <p:cNvSpPr>
            <a:spLocks noChangeArrowheads="1"/>
          </p:cNvSpPr>
          <p:nvPr/>
        </p:nvSpPr>
        <p:spPr bwMode="auto">
          <a:xfrm>
            <a:off x="1539876"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American Indians did not have a concept of religion as something separate from their approach to all aspects of life.  Despite intertribal differences,  most Indian spiritual ideas shared several characteristics and among them was a belief in a Great Spirit who presides over the whole world;  English Account Of Causes Of The Rebellion  -  “It would appear that political liberty originated with the Iroquois Confederacy.  Where else would an obedient Englishman get such an idea,  anyway.” </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“Mugwumps” – Mugwump was one of the Algonquian words in Elliot’s translation of the Bible,  came into the American language in the 1880’s.  In Elliot’s Bible a mugwump was a great chief,  such as Joshua,  Gideon,  or Joab.  Later New Englanders used the word in mockery for a self-conceited politician and then in general use from 1884 to mean an political independent.</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Massachusetts Bay Colony Seal Had The Picture Of An Indian &amp; The Words Of The Macedonian Call! </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To teach the Indians about hell Spanish friars roasted live cats and dogs in a portable oven!     </a:t>
            </a:r>
          </a:p>
        </p:txBody>
      </p:sp>
      <p:pic>
        <p:nvPicPr>
          <p:cNvPr id="1193989" name="Picture 5" descr="C:\Documents and Settings\Owner\My Documents\Educational Illustrations\indian.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193990" name="WordArt 6"/>
          <p:cNvSpPr>
            <a:spLocks noChangeArrowheads="1" noChangeShapeType="1" noTextEdit="1"/>
          </p:cNvSpPr>
          <p:nvPr/>
        </p:nvSpPr>
        <p:spPr bwMode="auto">
          <a:xfrm>
            <a:off x="3647440" y="1066800"/>
            <a:ext cx="5974080" cy="53848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CHIEF RED JACKET IN 1805 SAID:</a:t>
            </a:r>
          </a:p>
        </p:txBody>
      </p:sp>
      <p:sp>
        <p:nvSpPr>
          <p:cNvPr id="1193991" name="WordArt 7"/>
          <p:cNvSpPr>
            <a:spLocks noChangeArrowheads="1" noChangeShapeType="1" noTextEdit="1"/>
          </p:cNvSpPr>
          <p:nvPr/>
        </p:nvSpPr>
        <p:spPr bwMode="auto">
          <a:xfrm>
            <a:off x="2885440" y="1889760"/>
            <a:ext cx="7325360" cy="3362960"/>
          </a:xfrm>
          <a:prstGeom prst="rect">
            <a:avLst/>
          </a:prstGeom>
        </p:spPr>
        <p:txBody>
          <a:bodyPr wrap="none" fromWordArt="1">
            <a:prstTxWarp prst="textPlain">
              <a:avLst>
                <a:gd name="adj" fmla="val 50551"/>
              </a:avLst>
            </a:prstTxWarp>
          </a:bodyPr>
          <a:lstStyle/>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“Brother, you say you are sent to instruct us</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how to worship the Great Spirit agreeably to his mind,  and</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if we do not take hold the religion which you white people teach,</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we shall be unhappy hereafter;  you say that you are right,</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And we are lost;  how do we know this to be true?”</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193990"/>
                                        </p:tgtEl>
                                        <p:attrNameLst>
                                          <p:attrName>style.visibility</p:attrName>
                                        </p:attrNameLst>
                                      </p:cBhvr>
                                      <p:to>
                                        <p:strVal val="visible"/>
                                      </p:to>
                                    </p:set>
                                    <p:anim calcmode="lin" valueType="num">
                                      <p:cBhvr>
                                        <p:cTn id="7" dur="500" fill="hold"/>
                                        <p:tgtEl>
                                          <p:spTgt spid="1193990"/>
                                        </p:tgtEl>
                                        <p:attrNameLst>
                                          <p:attrName>ppt_w</p:attrName>
                                        </p:attrNameLst>
                                      </p:cBhvr>
                                      <p:tavLst>
                                        <p:tav tm="0">
                                          <p:val>
                                            <p:strVal val="4/3*#ppt_w"/>
                                          </p:val>
                                        </p:tav>
                                        <p:tav tm="100000">
                                          <p:val>
                                            <p:strVal val="#ppt_w"/>
                                          </p:val>
                                        </p:tav>
                                      </p:tavLst>
                                    </p:anim>
                                    <p:anim calcmode="lin" valueType="num">
                                      <p:cBhvr>
                                        <p:cTn id="8" dur="500" fill="hold"/>
                                        <p:tgtEl>
                                          <p:spTgt spid="119399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93991"/>
                                        </p:tgtEl>
                                        <p:attrNameLst>
                                          <p:attrName>style.visibility</p:attrName>
                                        </p:attrNameLst>
                                      </p:cBhvr>
                                      <p:to>
                                        <p:strVal val="visible"/>
                                      </p:to>
                                    </p:set>
                                    <p:animEffect transition="in" filter="wipe(right)">
                                      <p:cBhvr>
                                        <p:cTn id="13" dur="500"/>
                                        <p:tgtEl>
                                          <p:spTgt spid="1193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990" grpId="0" animBg="1"/>
      <p:bldP spid="1193991"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93986" name="Rectangle 2"/>
          <p:cNvSpPr>
            <a:spLocks noGrp="1" noChangeArrowheads="1"/>
          </p:cNvSpPr>
          <p:nvPr>
            <p:ph type="title"/>
          </p:nvPr>
        </p:nvSpPr>
        <p:spPr>
          <a:xfrm>
            <a:off x="1905000" y="228600"/>
            <a:ext cx="8305800" cy="1828800"/>
          </a:xfrm>
        </p:spPr>
        <p:txBody>
          <a:bodyPr/>
          <a:lstStyle/>
          <a:p>
            <a:r>
              <a:rPr lang="en-US" sz="7200" b="1" dirty="0">
                <a:effectLst>
                  <a:outerShdw blurRad="38100" dist="38100" dir="2700000" algn="tl">
                    <a:srgbClr val="C0C0C0"/>
                  </a:outerShdw>
                </a:effectLst>
              </a:rPr>
              <a:t>New Canaan Land?</a:t>
            </a:r>
            <a:r>
              <a:rPr lang="en-US" dirty="0"/>
              <a:t>  </a:t>
            </a:r>
            <a:r>
              <a:rPr lang="en-US" sz="6600" b="1" dirty="0">
                <a:solidFill>
                  <a:srgbClr val="FF0066"/>
                </a:solidFill>
                <a:effectLst>
                  <a:outerShdw blurRad="38100" dist="38100" dir="2700000" algn="tl">
                    <a:srgbClr val="C0C0C0"/>
                  </a:outerShdw>
                </a:effectLst>
              </a:rPr>
              <a:t>Indians Told Pilgrims:</a:t>
            </a:r>
          </a:p>
        </p:txBody>
      </p:sp>
      <p:sp>
        <p:nvSpPr>
          <p:cNvPr id="1193987" name="Rectangle 3"/>
          <p:cNvSpPr>
            <a:spLocks noGrp="1" noChangeArrowheads="1"/>
          </p:cNvSpPr>
          <p:nvPr>
            <p:ph type="body" idx="1"/>
          </p:nvPr>
        </p:nvSpPr>
        <p:spPr>
          <a:xfrm>
            <a:off x="1905000" y="2286000"/>
            <a:ext cx="8305800" cy="3657600"/>
          </a:xfrm>
          <a:ln>
            <a:solidFill>
              <a:srgbClr val="000000"/>
            </a:solidFill>
          </a:ln>
        </p:spPr>
        <p:txBody>
          <a:bodyPr/>
          <a:lstStyle/>
          <a:p>
            <a:pPr>
              <a:lnSpc>
                <a:spcPct val="90000"/>
              </a:lnSpc>
            </a:pPr>
            <a:r>
              <a:rPr lang="en-US" sz="5400" b="1">
                <a:solidFill>
                  <a:srgbClr val="990033"/>
                </a:solidFill>
                <a:effectLst>
                  <a:outerShdw blurRad="38100" dist="38100" dir="2700000" algn="tl">
                    <a:srgbClr val="C0C0C0"/>
                  </a:outerShdw>
                </a:effectLst>
              </a:rPr>
              <a:t>  “We heard you were a</a:t>
            </a:r>
          </a:p>
          <a:p>
            <a:pPr>
              <a:lnSpc>
                <a:spcPct val="90000"/>
              </a:lnSpc>
              <a:buFontTx/>
              <a:buNone/>
            </a:pPr>
            <a:r>
              <a:rPr lang="en-US" sz="5400" b="1">
                <a:solidFill>
                  <a:srgbClr val="990033"/>
                </a:solidFill>
                <a:effectLst>
                  <a:outerShdw blurRad="38100" dist="38100" dir="2700000" algn="tl">
                    <a:srgbClr val="C0C0C0"/>
                  </a:outerShdw>
                </a:effectLst>
              </a:rPr>
              <a:t>    people that came from</a:t>
            </a:r>
          </a:p>
          <a:p>
            <a:pPr>
              <a:lnSpc>
                <a:spcPct val="90000"/>
              </a:lnSpc>
              <a:buFontTx/>
              <a:buNone/>
            </a:pPr>
            <a:r>
              <a:rPr lang="en-US" sz="5400" b="1">
                <a:solidFill>
                  <a:srgbClr val="990033"/>
                </a:solidFill>
                <a:effectLst>
                  <a:outerShdw blurRad="38100" dist="38100" dir="2700000" algn="tl">
                    <a:srgbClr val="C0C0C0"/>
                  </a:outerShdw>
                </a:effectLst>
              </a:rPr>
              <a:t>    under the world to take</a:t>
            </a:r>
          </a:p>
          <a:p>
            <a:pPr>
              <a:lnSpc>
                <a:spcPct val="90000"/>
              </a:lnSpc>
              <a:buFontTx/>
              <a:buNone/>
            </a:pPr>
            <a:r>
              <a:rPr lang="en-US" sz="5400" b="1">
                <a:solidFill>
                  <a:srgbClr val="990033"/>
                </a:solidFill>
                <a:effectLst>
                  <a:outerShdw blurRad="38100" dist="38100" dir="2700000" algn="tl">
                    <a:srgbClr val="C0C0C0"/>
                  </a:outerShdw>
                </a:effectLst>
              </a:rPr>
              <a:t>    our world from us!”</a:t>
            </a:r>
          </a:p>
        </p:txBody>
      </p:sp>
      <p:sp>
        <p:nvSpPr>
          <p:cNvPr id="1193988" name="Comment 4"/>
          <p:cNvSpPr>
            <a:spLocks noChangeArrowheads="1"/>
          </p:cNvSpPr>
          <p:nvPr/>
        </p:nvSpPr>
        <p:spPr bwMode="auto">
          <a:xfrm>
            <a:off x="1539876"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American Indians did not have a concept of religion as something separate from their approach to all aspects of life.  Despite intertribal differences,  most Indian spiritual ideas shared several characteristics and among them was a belief in a Great Spirit who presides over the whole world;  English Account Of Causes Of The Rebellion  -  “It would appear that political liberty originated with the Iroquois Confederacy.  Where else would an obedient Englishman get such an idea,  anyway.” </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“Mugwumps” – Mugwump was one of the Algonquian words in Elliot’s translation of the Bible,  came into the American language in the 1880’s.  In Elliot’s Bible a mugwump was a great chief,  such as Joshua,  Gideon,  or Joab.  Later New Englanders used the word in mockery for a self-conceited politician and then in general use from 1884 to mean an political independent.</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Massachusetts Bay Colony Seal Had The Picture Of An Indian &amp; The Words Of The Macedonian Call! </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To teach the Indians about hell Spanish friars roasted live cats and dogs in a portable oven!     </a:t>
            </a:r>
          </a:p>
        </p:txBody>
      </p:sp>
      <p:pic>
        <p:nvPicPr>
          <p:cNvPr id="1193989" name="Picture 5" descr="C:\Documents and Settings\Owner\My Documents\Educational Illustrations\indian.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193990" name="WordArt 6"/>
          <p:cNvSpPr>
            <a:spLocks noChangeArrowheads="1" noChangeShapeType="1" noTextEdit="1"/>
          </p:cNvSpPr>
          <p:nvPr/>
        </p:nvSpPr>
        <p:spPr bwMode="auto">
          <a:xfrm>
            <a:off x="3667760" y="1198880"/>
            <a:ext cx="602488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CHIEF RED JACKET IN 1805 SAID:</a:t>
            </a:r>
          </a:p>
        </p:txBody>
      </p:sp>
      <p:sp>
        <p:nvSpPr>
          <p:cNvPr id="1193991" name="WordArt 7"/>
          <p:cNvSpPr>
            <a:spLocks noChangeArrowheads="1" noChangeShapeType="1" noTextEdit="1"/>
          </p:cNvSpPr>
          <p:nvPr/>
        </p:nvSpPr>
        <p:spPr bwMode="auto">
          <a:xfrm>
            <a:off x="3119120" y="1960880"/>
            <a:ext cx="7091680" cy="297465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“Brother, you say there is but one way to worship</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and serve the Great Spirit; if there is but one religion,</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why do you white people differ so much about it?</a:t>
            </a:r>
          </a:p>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Why do you not agree, as you can all read the book?”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193990"/>
                                        </p:tgtEl>
                                        <p:attrNameLst>
                                          <p:attrName>style.visibility</p:attrName>
                                        </p:attrNameLst>
                                      </p:cBhvr>
                                      <p:to>
                                        <p:strVal val="visible"/>
                                      </p:to>
                                    </p:set>
                                    <p:anim calcmode="lin" valueType="num">
                                      <p:cBhvr>
                                        <p:cTn id="7" dur="500" fill="hold"/>
                                        <p:tgtEl>
                                          <p:spTgt spid="1193990"/>
                                        </p:tgtEl>
                                        <p:attrNameLst>
                                          <p:attrName>ppt_w</p:attrName>
                                        </p:attrNameLst>
                                      </p:cBhvr>
                                      <p:tavLst>
                                        <p:tav tm="0">
                                          <p:val>
                                            <p:strVal val="4/3*#ppt_w"/>
                                          </p:val>
                                        </p:tav>
                                        <p:tav tm="100000">
                                          <p:val>
                                            <p:strVal val="#ppt_w"/>
                                          </p:val>
                                        </p:tav>
                                      </p:tavLst>
                                    </p:anim>
                                    <p:anim calcmode="lin" valueType="num">
                                      <p:cBhvr>
                                        <p:cTn id="8" dur="500" fill="hold"/>
                                        <p:tgtEl>
                                          <p:spTgt spid="119399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93991"/>
                                        </p:tgtEl>
                                        <p:attrNameLst>
                                          <p:attrName>style.visibility</p:attrName>
                                        </p:attrNameLst>
                                      </p:cBhvr>
                                      <p:to>
                                        <p:strVal val="visible"/>
                                      </p:to>
                                    </p:set>
                                    <p:animEffect transition="in" filter="wipe(right)">
                                      <p:cBhvr>
                                        <p:cTn id="13" dur="500"/>
                                        <p:tgtEl>
                                          <p:spTgt spid="1193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990" grpId="0" animBg="1"/>
      <p:bldP spid="1193991"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Ancient-Truth-Sculpture-by-Stephen-Herrero-6567339882d.jpg"/>
          <p:cNvPicPr>
            <a:picLocks noChangeAspect="1"/>
          </p:cNvPicPr>
          <p:nvPr/>
        </p:nvPicPr>
        <p:blipFill>
          <a:blip r:embed="rId2" cstate="print"/>
          <a:stretch>
            <a:fillRect/>
          </a:stretch>
        </p:blipFill>
        <p:spPr>
          <a:xfrm>
            <a:off x="0" y="0"/>
            <a:ext cx="12191999" cy="8153400"/>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096578" name="Rectangle 2" descr="Medium wood"/>
          <p:cNvSpPr>
            <a:spLocks noGrp="1" noChangeArrowheads="1"/>
          </p:cNvSpPr>
          <p:nvPr>
            <p:ph type="title"/>
          </p:nvPr>
        </p:nvSpPr>
        <p:spPr>
          <a:xfrm>
            <a:off x="4953000" y="4038600"/>
            <a:ext cx="2514600" cy="533400"/>
          </a:xfrm>
          <a:blipFill dpi="0" rotWithShape="0">
            <a:blip r:embed="rId5" cstate="print"/>
            <a:srcRect/>
            <a:tile tx="0" ty="0" sx="100000" sy="100000" flip="none" algn="tl"/>
          </a:blipFill>
        </p:spPr>
        <p:txBody>
          <a:bodyPr/>
          <a:lstStyle/>
          <a:p>
            <a:r>
              <a:rPr lang="en-US" sz="4000" b="1">
                <a:solidFill>
                  <a:srgbClr val="FFCCFF"/>
                </a:solidFill>
                <a:effectLst>
                  <a:outerShdw blurRad="38100" dist="38100" dir="2700000" algn="tl">
                    <a:srgbClr val="000000"/>
                  </a:outerShdw>
                </a:effectLst>
                <a:latin typeface="Australian Sunrise" pitchFamily="2" charset="0"/>
              </a:rPr>
              <a:t>PRIMITIVE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96578">
                                            <p:txEl>
                                              <p:pRg st="0" end="0"/>
                                            </p:txEl>
                                          </p:spTgt>
                                        </p:tgtEl>
                                        <p:attrNameLst>
                                          <p:attrName>style.visibility</p:attrName>
                                        </p:attrNameLst>
                                      </p:cBhvr>
                                      <p:to>
                                        <p:strVal val="visible"/>
                                      </p:to>
                                    </p:set>
                                    <p:animEffect transition="in" filter="box(out)">
                                      <p:cBhvr>
                                        <p:cTn id="7" dur="500"/>
                                        <p:tgtEl>
                                          <p:spTgt spid="30965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6578"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04642" name="Rectangle 2"/>
          <p:cNvSpPr>
            <a:spLocks noGrp="1" noChangeArrowheads="1"/>
          </p:cNvSpPr>
          <p:nvPr>
            <p:ph type="title"/>
          </p:nvPr>
        </p:nvSpPr>
        <p:spPr/>
        <p:txBody>
          <a:bodyPr/>
          <a:lstStyle/>
          <a:p>
            <a:endParaRPr lang="en-US"/>
          </a:p>
        </p:txBody>
      </p:sp>
      <p:sp>
        <p:nvSpPr>
          <p:cNvPr id="3" name="Rectangle 2"/>
          <p:cNvSpPr/>
          <p:nvPr/>
        </p:nvSpPr>
        <p:spPr>
          <a:xfrm>
            <a:off x="1524000" y="2895600"/>
            <a:ext cx="9144000" cy="2384524"/>
          </a:xfrm>
          <a:prstGeom prst="rect">
            <a:avLst/>
          </a:prstGeom>
          <a:noFill/>
        </p:spPr>
        <p:txBody>
          <a:bodyPr wrap="square" lIns="91440" tIns="45720" rIns="91440" bIns="45720">
            <a:spAutoFit/>
          </a:bodyPr>
          <a:lstStyle/>
          <a:p>
            <a:pPr algn="ctr" fontAlgn="base">
              <a:spcBef>
                <a:spcPct val="0"/>
              </a:spcBef>
              <a:spcAft>
                <a:spcPct val="0"/>
              </a:spcAft>
            </a:pPr>
            <a:r>
              <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Among</a:t>
            </a:r>
          </a:p>
          <a:p>
            <a:pPr algn="ctr" fontAlgn="base">
              <a:spcBef>
                <a:spcPct val="0"/>
              </a:spcBef>
              <a:spcAft>
                <a:spcPct val="0"/>
              </a:spcAft>
            </a:pPr>
            <a:r>
              <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 Americans</a:t>
            </a:r>
          </a:p>
          <a:p>
            <a:pPr algn="ctr" fontAlgn="base">
              <a:spcBef>
                <a:spcPct val="0"/>
              </a:spcBef>
              <a:spcAft>
                <a:spcPct val="0"/>
              </a:spcAft>
            </a:pPr>
            <a:endPar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9010" name="Picture 2" descr="PAGE_65"/>
          <p:cNvPicPr>
            <a:picLocks noChangeAspect="1" noChangeArrowheads="1"/>
          </p:cNvPicPr>
          <p:nvPr/>
        </p:nvPicPr>
        <p:blipFill>
          <a:blip r:embed="rId3" cstate="print"/>
          <a:srcRect/>
          <a:stretch>
            <a:fillRect/>
          </a:stretch>
        </p:blipFill>
        <p:spPr bwMode="auto">
          <a:xfrm>
            <a:off x="0" y="0"/>
            <a:ext cx="12192000" cy="7508240"/>
          </a:xfrm>
          <a:prstGeom prst="rect">
            <a:avLst/>
          </a:prstGeom>
          <a:noFill/>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679682" name="Rectangle 2"/>
          <p:cNvSpPr>
            <a:spLocks noGrp="1" noChangeArrowheads="1"/>
          </p:cNvSpPr>
          <p:nvPr>
            <p:ph type="title"/>
          </p:nvPr>
        </p:nvSpPr>
        <p:spPr>
          <a:xfrm>
            <a:off x="1524000" y="2362200"/>
            <a:ext cx="9144000" cy="5105400"/>
          </a:xfrm>
        </p:spPr>
        <p:txBody>
          <a:bodyPr/>
          <a:lstStyle/>
          <a:p>
            <a:r>
              <a:rPr lang="en-US" b="1" dirty="0">
                <a:effectLst>
                  <a:outerShdw blurRad="38100" dist="38100" dir="2700000" algn="tl">
                    <a:srgbClr val="C0C0C0"/>
                  </a:outerShdw>
                </a:effectLst>
              </a:rPr>
              <a:t>Locke’s Political Writings Informed </a:t>
            </a:r>
            <a:r>
              <a:rPr lang="en-US" sz="6000" b="1" dirty="0">
                <a:effectLst>
                  <a:outerShdw blurRad="38100" dist="38100" dir="2700000" algn="tl">
                    <a:srgbClr val="C0C0C0"/>
                  </a:outerShdw>
                </a:effectLst>
              </a:rPr>
              <a:t>The American Revolution</a:t>
            </a:r>
          </a:p>
        </p:txBody>
      </p:sp>
      <p:pic>
        <p:nvPicPr>
          <p:cNvPr id="4679683" name="Picture 3" descr="C:\Documents and Settings\Owner\My Documents\Educational Illustrations\INDE_assemblyroom_header1.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4679682"/>
                                        </p:tgtEl>
                                        <p:attrNameLst>
                                          <p:attrName>style.visibility</p:attrName>
                                        </p:attrNameLst>
                                      </p:cBhvr>
                                      <p:to>
                                        <p:strVal val="visible"/>
                                      </p:to>
                                    </p:set>
                                    <p:anim calcmode="lin" valueType="num">
                                      <p:cBhvr additive="base">
                                        <p:cTn id="7" dur="75" fill="hold"/>
                                        <p:tgtEl>
                                          <p:spTgt spid="4679682"/>
                                        </p:tgtEl>
                                        <p:attrNameLst>
                                          <p:attrName>ppt_x</p:attrName>
                                        </p:attrNameLst>
                                      </p:cBhvr>
                                      <p:tavLst>
                                        <p:tav tm="0">
                                          <p:val>
                                            <p:strVal val="#ppt_x"/>
                                          </p:val>
                                        </p:tav>
                                        <p:tav tm="100000">
                                          <p:val>
                                            <p:strVal val="#ppt_x"/>
                                          </p:val>
                                        </p:tav>
                                      </p:tavLst>
                                    </p:anim>
                                    <p:anim calcmode="lin" valueType="num">
                                      <p:cBhvr additive="base">
                                        <p:cTn id="8" dur="75" fill="hold"/>
                                        <p:tgtEl>
                                          <p:spTgt spid="46796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679683"/>
                                        </p:tgtEl>
                                        <p:attrNameLst>
                                          <p:attrName>style.visibility</p:attrName>
                                        </p:attrNameLst>
                                      </p:cBhvr>
                                      <p:to>
                                        <p:strVal val="visible"/>
                                      </p:to>
                                    </p:set>
                                    <p:anim calcmode="lin" valueType="num">
                                      <p:cBhvr>
                                        <p:cTn id="13" dur="5000" fill="hold"/>
                                        <p:tgtEl>
                                          <p:spTgt spid="4679683"/>
                                        </p:tgtEl>
                                        <p:attrNameLst>
                                          <p:attrName>ppt_w</p:attrName>
                                        </p:attrNameLst>
                                      </p:cBhvr>
                                      <p:tavLst>
                                        <p:tav tm="0" fmla="#ppt_w*sin(2.5*pi*$)">
                                          <p:val>
                                            <p:fltVal val="0"/>
                                          </p:val>
                                        </p:tav>
                                        <p:tav tm="100000">
                                          <p:val>
                                            <p:fltVal val="1"/>
                                          </p:val>
                                        </p:tav>
                                      </p:tavLst>
                                    </p:anim>
                                    <p:anim calcmode="lin" valueType="num">
                                      <p:cBhvr>
                                        <p:cTn id="14" dur="5000" fill="hold"/>
                                        <p:tgtEl>
                                          <p:spTgt spid="46796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68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4146" name="Rectangle 2">
            <a:extLst>
              <a:ext uri="{FF2B5EF4-FFF2-40B4-BE49-F238E27FC236}">
                <a16:creationId xmlns:a16="http://schemas.microsoft.com/office/drawing/2014/main" id="{EF852308-9BEE-F25B-450E-1C2EF29CEAE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4147" name="Rectangle 3">
            <a:extLst>
              <a:ext uri="{FF2B5EF4-FFF2-40B4-BE49-F238E27FC236}">
                <a16:creationId xmlns:a16="http://schemas.microsoft.com/office/drawing/2014/main" id="{B986599D-FF06-9F7D-99CE-53DE07571D89}"/>
              </a:ext>
            </a:extLst>
          </p:cNvPr>
          <p:cNvSpPr>
            <a:spLocks noGrp="1" noChangeArrowheads="1"/>
          </p:cNvSpPr>
          <p:nvPr>
            <p:ph type="body" idx="1"/>
          </p:nvPr>
        </p:nvSpPr>
        <p:spPr>
          <a:xfrm>
            <a:off x="1752600" y="1600200"/>
            <a:ext cx="8610600" cy="4565708"/>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400" b="1">
                <a:solidFill>
                  <a:schemeClr val="bg1"/>
                </a:solidFill>
              </a:rPr>
              <a:t>  WHAT KIND OF GOD, </a:t>
            </a:r>
          </a:p>
          <a:p>
            <a:pPr eaLnBrk="1" hangingPunct="1">
              <a:buFont typeface="Monotype Sorts" pitchFamily="2" charset="2"/>
              <a:buNone/>
              <a:defRPr/>
            </a:pPr>
            <a:r>
              <a:rPr lang="en-US" sz="4400" b="1">
                <a:solidFill>
                  <a:schemeClr val="bg1"/>
                </a:solidFill>
              </a:rPr>
              <a:t>     IF ANY,  EXISTS? </a:t>
            </a:r>
            <a:endParaRPr lang="en-US" sz="4400">
              <a:solidFill>
                <a:schemeClr val="bg1"/>
              </a:solidFill>
            </a:endParaRPr>
          </a:p>
        </p:txBody>
      </p:sp>
      <p:sp>
        <p:nvSpPr>
          <p:cNvPr id="732166" name="WordArt 4">
            <a:extLst>
              <a:ext uri="{FF2B5EF4-FFF2-40B4-BE49-F238E27FC236}">
                <a16:creationId xmlns:a16="http://schemas.microsoft.com/office/drawing/2014/main" id="{5EECC114-B2F9-C29E-0850-56470F16AC18}"/>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34149" name="WordArt 5" descr="Purple mesh">
            <a:extLst>
              <a:ext uri="{FF2B5EF4-FFF2-40B4-BE49-F238E27FC236}">
                <a16:creationId xmlns:a16="http://schemas.microsoft.com/office/drawing/2014/main" id="{25B34AB1-5A0C-1313-785D-F987700E1C45}"/>
              </a:ext>
            </a:extLst>
          </p:cNvPr>
          <p:cNvSpPr>
            <a:spLocks noChangeArrowheads="1" noChangeShapeType="1" noTextEdit="1"/>
          </p:cNvSpPr>
          <p:nvPr/>
        </p:nvSpPr>
        <p:spPr bwMode="auto">
          <a:xfrm>
            <a:off x="2362200" y="3048000"/>
            <a:ext cx="66294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Ultimate Reality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4149"/>
                                        </p:tgtEl>
                                        <p:attrNameLst>
                                          <p:attrName>style.visibility</p:attrName>
                                        </p:attrNameLst>
                                      </p:cBhvr>
                                      <p:to>
                                        <p:strVal val="visible"/>
                                      </p:to>
                                    </p:set>
                                    <p:animEffect transition="in" filter="box(out)">
                                      <p:cBhvr>
                                        <p:cTn id="7" dur="500"/>
                                        <p:tgtEl>
                                          <p:spTgt spid="1293414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4147">
                                            <p:txEl>
                                              <p:pRg st="0" end="0"/>
                                            </p:txEl>
                                          </p:spTgt>
                                        </p:tgtEl>
                                        <p:attrNameLst>
                                          <p:attrName>style.visibility</p:attrName>
                                        </p:attrNameLst>
                                      </p:cBhvr>
                                      <p:to>
                                        <p:strVal val="visible"/>
                                      </p:to>
                                    </p:set>
                                    <p:anim calcmode="lin" valueType="num">
                                      <p:cBhvr>
                                        <p:cTn id="12" dur="300" fill="hold"/>
                                        <p:tgtEl>
                                          <p:spTgt spid="1293414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414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414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414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4147">
                                            <p:txEl>
                                              <p:pRg st="5" end="5"/>
                                            </p:txEl>
                                          </p:spTgt>
                                        </p:tgtEl>
                                        <p:attrNameLst>
                                          <p:attrName>style.visibility</p:attrName>
                                        </p:attrNameLst>
                                      </p:cBhvr>
                                      <p:to>
                                        <p:strVal val="visible"/>
                                      </p:to>
                                    </p:set>
                                    <p:anim calcmode="lin" valueType="num">
                                      <p:cBhvr>
                                        <p:cTn id="20" dur="300" fill="hold"/>
                                        <p:tgtEl>
                                          <p:spTgt spid="12934147">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4147">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4147">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4147">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34147">
                                            <p:txEl>
                                              <p:pRg st="6" end="6"/>
                                            </p:txEl>
                                          </p:spTgt>
                                        </p:tgtEl>
                                        <p:attrNameLst>
                                          <p:attrName>style.visibility</p:attrName>
                                        </p:attrNameLst>
                                      </p:cBhvr>
                                      <p:to>
                                        <p:strVal val="visible"/>
                                      </p:to>
                                    </p:set>
                                    <p:anim calcmode="lin" valueType="num">
                                      <p:cBhvr>
                                        <p:cTn id="28" dur="300" fill="hold"/>
                                        <p:tgtEl>
                                          <p:spTgt spid="12934147">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34147">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34147">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34147">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4147"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795074" name="Rectangle 2"/>
          <p:cNvSpPr>
            <a:spLocks noGrp="1" noChangeArrowheads="1"/>
          </p:cNvSpPr>
          <p:nvPr>
            <p:ph type="title"/>
          </p:nvPr>
        </p:nvSpPr>
        <p:spPr>
          <a:xfrm>
            <a:off x="1524000" y="2362200"/>
            <a:ext cx="9144000" cy="5105400"/>
          </a:xfrm>
        </p:spPr>
        <p:txBody>
          <a:bodyPr/>
          <a:lstStyle/>
          <a:p>
            <a:r>
              <a:rPr lang="en-US" b="1" dirty="0">
                <a:effectLst>
                  <a:outerShdw blurRad="38100" dist="38100" dir="2700000" algn="tl">
                    <a:srgbClr val="C0C0C0"/>
                  </a:outerShdw>
                </a:effectLst>
              </a:rPr>
              <a:t>Locke’s Religious Writings Inspired </a:t>
            </a:r>
            <a:r>
              <a:rPr lang="en-US" sz="6000" b="1" dirty="0">
                <a:effectLst>
                  <a:outerShdw blurRad="38100" dist="38100" dir="2700000" algn="tl">
                    <a:srgbClr val="C0C0C0"/>
                  </a:outerShdw>
                </a:effectLst>
              </a:rPr>
              <a:t>For Freedom of Conscience</a:t>
            </a:r>
          </a:p>
        </p:txBody>
      </p:sp>
      <p:pic>
        <p:nvPicPr>
          <p:cNvPr id="1795077" name="Picture 5" descr="C:\Documents and Settings\Owner\My Documents\Educational Illustrations\535117962_fed6e83eba.jpg"/>
          <p:cNvPicPr>
            <a:picLocks noChangeAspect="1" noChangeArrowheads="1"/>
          </p:cNvPicPr>
          <p:nvPr/>
        </p:nvPicPr>
        <p:blipFill>
          <a:blip r:embed="rId5" cstate="print"/>
          <a:srcRect/>
          <a:stretch>
            <a:fillRect/>
          </a:stretch>
        </p:blipFill>
        <p:spPr bwMode="auto">
          <a:xfrm>
            <a:off x="-76200" y="0"/>
            <a:ext cx="12268200" cy="6858000"/>
          </a:xfrm>
          <a:prstGeom prst="rect">
            <a:avLst/>
          </a:prstGeom>
          <a:noFill/>
        </p:spPr>
      </p:pic>
    </p:spTree>
    <p:extLst>
      <p:ext uri="{BB962C8B-B14F-4D97-AF65-F5344CB8AC3E}">
        <p14:creationId xmlns:p14="http://schemas.microsoft.com/office/powerpoint/2010/main" val="25690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795074">
                                            <p:txEl>
                                              <p:pRg st="0" end="0"/>
                                            </p:txEl>
                                          </p:spTgt>
                                        </p:tgtEl>
                                        <p:attrNameLst>
                                          <p:attrName>style.visibility</p:attrName>
                                        </p:attrNameLst>
                                      </p:cBhvr>
                                      <p:to>
                                        <p:strVal val="visible"/>
                                      </p:to>
                                    </p:set>
                                    <p:animEffect transition="in" filter="wipe(up)">
                                      <p:cBhvr>
                                        <p:cTn id="7" dur="75"/>
                                        <p:tgtEl>
                                          <p:spTgt spid="179507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mph" presetSubtype="2" fill="hold" grpId="1" nodeType="clickEffect">
                                  <p:stCondLst>
                                    <p:cond delay="0"/>
                                  </p:stCondLst>
                                  <p:iterate type="lt">
                                    <p:tmPct val="0"/>
                                  </p:iterate>
                                  <p:childTnLst>
                                    <p:animClr clrSpc="rgb" dir="cw">
                                      <p:cBhvr override="childStyle">
                                        <p:cTn id="11" dur="2000" fill="hold"/>
                                        <p:tgtEl>
                                          <p:spTgt spid="1795074">
                                            <p:txEl>
                                              <p:pRg st="0" end="0"/>
                                            </p:txEl>
                                          </p:spTgt>
                                        </p:tgtEl>
                                        <p:attrNameLst>
                                          <p:attrName>style.color</p:attrName>
                                        </p:attrNameLst>
                                      </p:cBhvr>
                                      <p:to>
                                        <a:srgbClr val="7030A0"/>
                                      </p:to>
                                    </p:animClr>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nodeType="clickEffect">
                                  <p:stCondLst>
                                    <p:cond delay="0"/>
                                  </p:stCondLst>
                                  <p:childTnLst>
                                    <p:set>
                                      <p:cBhvr>
                                        <p:cTn id="15" dur="1" fill="hold">
                                          <p:stCondLst>
                                            <p:cond delay="0"/>
                                          </p:stCondLst>
                                        </p:cTn>
                                        <p:tgtEl>
                                          <p:spTgt spid="1795077"/>
                                        </p:tgtEl>
                                        <p:attrNameLst>
                                          <p:attrName>style.visibility</p:attrName>
                                        </p:attrNameLst>
                                      </p:cBhvr>
                                      <p:to>
                                        <p:strVal val="visible"/>
                                      </p:to>
                                    </p:set>
                                    <p:anim calcmode="lin" valueType="num">
                                      <p:cBhvr>
                                        <p:cTn id="16" dur="5000" fill="hold"/>
                                        <p:tgtEl>
                                          <p:spTgt spid="1795077"/>
                                        </p:tgtEl>
                                        <p:attrNameLst>
                                          <p:attrName>ppt_w</p:attrName>
                                        </p:attrNameLst>
                                      </p:cBhvr>
                                      <p:tavLst>
                                        <p:tav tm="0" fmla="#ppt_w*sin(2.5*pi*$)">
                                          <p:val>
                                            <p:fltVal val="0"/>
                                          </p:val>
                                        </p:tav>
                                        <p:tav tm="100000">
                                          <p:val>
                                            <p:fltVal val="1"/>
                                          </p:val>
                                        </p:tav>
                                      </p:tavLst>
                                    </p:anim>
                                    <p:anim calcmode="lin" valueType="num">
                                      <p:cBhvr>
                                        <p:cTn id="17" dur="5000" fill="hold"/>
                                        <p:tgtEl>
                                          <p:spTgt spid="17950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5074" grpId="0" build="p" autoUpdateAnimBg="0"/>
      <p:bldP spid="1795074" grpId="1" build="allAtOnce"/>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97122" name="Rectangle 2"/>
          <p:cNvSpPr>
            <a:spLocks noGrp="1" noChangeArrowheads="1"/>
          </p:cNvSpPr>
          <p:nvPr>
            <p:ph type="title"/>
          </p:nvPr>
        </p:nvSpPr>
        <p:spPr>
          <a:xfrm>
            <a:off x="1524000" y="2362200"/>
            <a:ext cx="9144000" cy="5105400"/>
          </a:xfrm>
        </p:spPr>
        <p:txBody>
          <a:bodyPr/>
          <a:lstStyle/>
          <a:p>
            <a:r>
              <a:rPr lang="en-US" sz="4000" b="1" dirty="0">
                <a:effectLst>
                  <a:outerShdw blurRad="38100" dist="38100" dir="2700000" algn="tl">
                    <a:srgbClr val="C0C0C0"/>
                  </a:outerShdw>
                </a:effectLst>
              </a:rPr>
              <a:t> EACH MAN BORN A BLANK SLATE WITHOUT GUILT OF ORIGINAL SIN BOTH REASONABLE &amp; TOLERANT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797122"/>
                                        </p:tgtEl>
                                        <p:attrNameLst>
                                          <p:attrName>style.visibility</p:attrName>
                                        </p:attrNameLst>
                                      </p:cBhvr>
                                      <p:to>
                                        <p:strVal val="visible"/>
                                      </p:to>
                                    </p:set>
                                    <p:anim calcmode="lin" valueType="num">
                                      <p:cBhvr>
                                        <p:cTn id="7" dur="500" fill="hold"/>
                                        <p:tgtEl>
                                          <p:spTgt spid="1797122"/>
                                        </p:tgtEl>
                                        <p:attrNameLst>
                                          <p:attrName>ppt_w</p:attrName>
                                        </p:attrNameLst>
                                      </p:cBhvr>
                                      <p:tavLst>
                                        <p:tav tm="0">
                                          <p:val>
                                            <p:fltVal val="0"/>
                                          </p:val>
                                        </p:tav>
                                        <p:tav tm="100000">
                                          <p:val>
                                            <p:strVal val="#ppt_w"/>
                                          </p:val>
                                        </p:tav>
                                      </p:tavLst>
                                    </p:anim>
                                    <p:anim calcmode="lin" valueType="num">
                                      <p:cBhvr>
                                        <p:cTn id="8" dur="500" fill="hold"/>
                                        <p:tgtEl>
                                          <p:spTgt spid="1797122"/>
                                        </p:tgtEl>
                                        <p:attrNameLst>
                                          <p:attrName>ppt_h</p:attrName>
                                        </p:attrNameLst>
                                      </p:cBhvr>
                                      <p:tavLst>
                                        <p:tav tm="0">
                                          <p:val>
                                            <p:fltVal val="0"/>
                                          </p:val>
                                        </p:tav>
                                        <p:tav tm="100000">
                                          <p:val>
                                            <p:strVal val="#ppt_h"/>
                                          </p:val>
                                        </p:tav>
                                      </p:tavLst>
                                    </p:anim>
                                    <p:animEffect transition="in" filter="fade">
                                      <p:cBhvr>
                                        <p:cTn id="9" dur="500"/>
                                        <p:tgtEl>
                                          <p:spTgt spid="1797122"/>
                                        </p:tgtEl>
                                      </p:cBhvr>
                                    </p:animEffect>
                                    <p:anim calcmode="lin" valueType="num">
                                      <p:cBhvr>
                                        <p:cTn id="10" dur="500" fill="hold"/>
                                        <p:tgtEl>
                                          <p:spTgt spid="1797122"/>
                                        </p:tgtEl>
                                        <p:attrNameLst>
                                          <p:attrName>ppt_x</p:attrName>
                                        </p:attrNameLst>
                                      </p:cBhvr>
                                      <p:tavLst>
                                        <p:tav tm="0">
                                          <p:val>
                                            <p:fltVal val="0.5"/>
                                          </p:val>
                                        </p:tav>
                                        <p:tav tm="100000">
                                          <p:val>
                                            <p:strVal val="#ppt_x"/>
                                          </p:val>
                                        </p:tav>
                                      </p:tavLst>
                                    </p:anim>
                                    <p:anim calcmode="lin" valueType="num">
                                      <p:cBhvr>
                                        <p:cTn id="11" dur="500" fill="hold"/>
                                        <p:tgtEl>
                                          <p:spTgt spid="1797122"/>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2000" fill="hold"/>
                                        <p:tgtEl>
                                          <p:spTgt spid="1797122"/>
                                        </p:tgtEl>
                                        <p:attrNameLst>
                                          <p:attrName>style.color</p:attrName>
                                        </p:attrNameLst>
                                      </p:cBhvr>
                                      <p:to>
                                        <a:srgbClr val="7030A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2" grpId="0"/>
      <p:bldP spid="1797122" grpId="1"/>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97122" name="Rectangle 2"/>
          <p:cNvSpPr>
            <a:spLocks noGrp="1" noChangeArrowheads="1"/>
          </p:cNvSpPr>
          <p:nvPr>
            <p:ph type="title"/>
          </p:nvPr>
        </p:nvSpPr>
        <p:spPr>
          <a:xfrm>
            <a:off x="1524000" y="2362200"/>
            <a:ext cx="9144000" cy="5105400"/>
          </a:xfrm>
        </p:spPr>
        <p:txBody>
          <a:bodyPr/>
          <a:lstStyle/>
          <a:p>
            <a:r>
              <a:rPr lang="en-US" b="1" dirty="0">
                <a:effectLst>
                  <a:outerShdw blurRad="38100" dist="38100" dir="2700000" algn="tl">
                    <a:srgbClr val="C0C0C0"/>
                  </a:outerShdw>
                </a:effectLst>
              </a:rPr>
              <a:t>Locke’s Religious Writings Informed </a:t>
            </a:r>
            <a:r>
              <a:rPr lang="en-US" sz="6000" b="1" dirty="0">
                <a:effectLst>
                  <a:outerShdw blurRad="38100" dist="38100" dir="2700000" algn="tl">
                    <a:srgbClr val="C0C0C0"/>
                  </a:outerShdw>
                </a:effectLst>
              </a:rPr>
              <a:t>The American Restoration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797122"/>
                                        </p:tgtEl>
                                        <p:attrNameLst>
                                          <p:attrName>style.visibility</p:attrName>
                                        </p:attrNameLst>
                                      </p:cBhvr>
                                      <p:to>
                                        <p:strVal val="visible"/>
                                      </p:to>
                                    </p:set>
                                    <p:anim calcmode="lin" valueType="num">
                                      <p:cBhvr>
                                        <p:cTn id="7" dur="500" fill="hold"/>
                                        <p:tgtEl>
                                          <p:spTgt spid="1797122"/>
                                        </p:tgtEl>
                                        <p:attrNameLst>
                                          <p:attrName>ppt_w</p:attrName>
                                        </p:attrNameLst>
                                      </p:cBhvr>
                                      <p:tavLst>
                                        <p:tav tm="0">
                                          <p:val>
                                            <p:fltVal val="0"/>
                                          </p:val>
                                        </p:tav>
                                        <p:tav tm="100000">
                                          <p:val>
                                            <p:strVal val="#ppt_w"/>
                                          </p:val>
                                        </p:tav>
                                      </p:tavLst>
                                    </p:anim>
                                    <p:anim calcmode="lin" valueType="num">
                                      <p:cBhvr>
                                        <p:cTn id="8" dur="500" fill="hold"/>
                                        <p:tgtEl>
                                          <p:spTgt spid="1797122"/>
                                        </p:tgtEl>
                                        <p:attrNameLst>
                                          <p:attrName>ppt_h</p:attrName>
                                        </p:attrNameLst>
                                      </p:cBhvr>
                                      <p:tavLst>
                                        <p:tav tm="0">
                                          <p:val>
                                            <p:fltVal val="0"/>
                                          </p:val>
                                        </p:tav>
                                        <p:tav tm="100000">
                                          <p:val>
                                            <p:strVal val="#ppt_h"/>
                                          </p:val>
                                        </p:tav>
                                      </p:tavLst>
                                    </p:anim>
                                    <p:animEffect transition="in" filter="fade">
                                      <p:cBhvr>
                                        <p:cTn id="9" dur="500"/>
                                        <p:tgtEl>
                                          <p:spTgt spid="1797122"/>
                                        </p:tgtEl>
                                      </p:cBhvr>
                                    </p:animEffect>
                                    <p:anim calcmode="lin" valueType="num">
                                      <p:cBhvr>
                                        <p:cTn id="10" dur="500" fill="hold"/>
                                        <p:tgtEl>
                                          <p:spTgt spid="1797122"/>
                                        </p:tgtEl>
                                        <p:attrNameLst>
                                          <p:attrName>ppt_x</p:attrName>
                                        </p:attrNameLst>
                                      </p:cBhvr>
                                      <p:tavLst>
                                        <p:tav tm="0">
                                          <p:val>
                                            <p:fltVal val="0.5"/>
                                          </p:val>
                                        </p:tav>
                                        <p:tav tm="100000">
                                          <p:val>
                                            <p:strVal val="#ppt_x"/>
                                          </p:val>
                                        </p:tav>
                                      </p:tavLst>
                                    </p:anim>
                                    <p:anim calcmode="lin" valueType="num">
                                      <p:cBhvr>
                                        <p:cTn id="11" dur="500" fill="hold"/>
                                        <p:tgtEl>
                                          <p:spTgt spid="1797122"/>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2000" fill="hold"/>
                                        <p:tgtEl>
                                          <p:spTgt spid="1797122"/>
                                        </p:tgtEl>
                                        <p:attrNameLst>
                                          <p:attrName>style.color</p:attrName>
                                        </p:attrNameLst>
                                      </p:cBhvr>
                                      <p:to>
                                        <a:srgbClr val="7030A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2" grpId="0"/>
      <p:bldP spid="1797122" grpId="1"/>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56738"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dirty="0">
                <a:effectLst>
                  <a:outerShdw blurRad="38100" dist="38100" dir="2700000" algn="tl">
                    <a:srgbClr val="000000">
                      <a:alpha val="43137"/>
                    </a:srgbClr>
                  </a:outerShdw>
                </a:effectLst>
              </a:rPr>
              <a:t>The Restoration Movement:</a:t>
            </a:r>
            <a:r>
              <a:rPr lang="en-US" dirty="0">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An American Theology</a:t>
            </a:r>
            <a:r>
              <a:rPr lang="en-US" dirty="0">
                <a:effectLst>
                  <a:outerShdw blurRad="38100" dist="38100" dir="2700000" algn="tl">
                    <a:srgbClr val="000000">
                      <a:alpha val="43137"/>
                    </a:srgbClr>
                  </a:outerShdw>
                </a:effectLst>
              </a:rPr>
              <a:t> </a:t>
            </a:r>
          </a:p>
        </p:txBody>
      </p:sp>
      <p:sp>
        <p:nvSpPr>
          <p:cNvPr id="3956739" name="Rectangle 3" descr="Blue tissue paper"/>
          <p:cNvSpPr>
            <a:spLocks noGrp="1" noChangeArrowheads="1"/>
          </p:cNvSpPr>
          <p:nvPr>
            <p:ph type="body" idx="1"/>
          </p:nvPr>
        </p:nvSpPr>
        <p:spPr>
          <a:xfrm>
            <a:off x="2286000" y="2057400"/>
            <a:ext cx="7696200" cy="4495800"/>
          </a:xfrm>
          <a:blipFill dpi="0" rotWithShape="0">
            <a:blip r:embed="rId5" cstate="print"/>
            <a:srcRect/>
            <a:tile tx="0" ty="0" sx="100000" sy="100000" flip="none" algn="tl"/>
          </a:blipFill>
        </p:spPr>
        <p:txBody>
          <a:bodyPr/>
          <a:lstStyle/>
          <a:p>
            <a:pPr>
              <a:lnSpc>
                <a:spcPct val="90000"/>
              </a:lnSpc>
              <a:buFontTx/>
              <a:buBlip>
                <a:blip r:embed="rId6"/>
              </a:buBlip>
            </a:pPr>
            <a:r>
              <a:rPr lang="en-US" sz="2400" b="1" dirty="0">
                <a:effectLst>
                  <a:outerShdw blurRad="38100" dist="38100" dir="2700000" algn="tl">
                    <a:srgbClr val="000000">
                      <a:alpha val="43137"/>
                    </a:srgbClr>
                  </a:outerShdw>
                </a:effectLst>
              </a:rPr>
              <a:t> “From the early to mid-1800’s,  the Restoration Movement became the fastest growing religion on     the American frontier &amp; remained one of America’s largest indigenous religious movements. While many factors contributed to its success,  one of the most important was a shift in the way Americans were coming to understand the nature of man and his relation to God. This new attitude is most succinctly put forward in the Declaration of Independence and helps explain the movement’s growth.   Written only 25 years before the American Restoration Movement,  the Declaration of Independence was a theological document as well as political.”  </a:t>
            </a:r>
            <a:endParaRPr lang="en-US" b="1" dirty="0">
              <a:solidFill>
                <a:srgbClr val="FF0066"/>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56739">
                                            <p:txEl>
                                              <p:pRg st="0" end="0"/>
                                            </p:txEl>
                                          </p:spTgt>
                                        </p:tgtEl>
                                        <p:attrNameLst>
                                          <p:attrName>style.visibility</p:attrName>
                                        </p:attrNameLst>
                                      </p:cBhvr>
                                      <p:to>
                                        <p:strVal val="visible"/>
                                      </p:to>
                                    </p:set>
                                    <p:anim calcmode="lin" valueType="num">
                                      <p:cBhvr additive="base">
                                        <p:cTn id="7" dur="300" fill="hold"/>
                                        <p:tgtEl>
                                          <p:spTgt spid="39567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5673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6739"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2882"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dirty="0">
                <a:effectLst>
                  <a:outerShdw blurRad="38100" dist="38100" dir="2700000" algn="tl">
                    <a:srgbClr val="000000">
                      <a:alpha val="43137"/>
                    </a:srgbClr>
                  </a:outerShdw>
                </a:effectLst>
              </a:rPr>
              <a:t>The Restoration Movement:</a:t>
            </a:r>
            <a:r>
              <a:rPr lang="en-US" dirty="0">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An American Theology</a:t>
            </a:r>
            <a:r>
              <a:rPr lang="en-US" dirty="0">
                <a:effectLst>
                  <a:outerShdw blurRad="38100" dist="38100" dir="2700000" algn="tl">
                    <a:srgbClr val="000000">
                      <a:alpha val="43137"/>
                    </a:srgbClr>
                  </a:outerShdw>
                </a:effectLst>
              </a:rPr>
              <a:t> </a:t>
            </a:r>
          </a:p>
        </p:txBody>
      </p:sp>
      <p:sp>
        <p:nvSpPr>
          <p:cNvPr id="3962883" name="Rectangle 3" descr="Blue tissue paper"/>
          <p:cNvSpPr>
            <a:spLocks noGrp="1" noChangeArrowheads="1"/>
          </p:cNvSpPr>
          <p:nvPr>
            <p:ph type="body" idx="1"/>
          </p:nvPr>
        </p:nvSpPr>
        <p:spPr>
          <a:xfrm>
            <a:off x="2286000" y="2209800"/>
            <a:ext cx="7696200" cy="4267200"/>
          </a:xfrm>
          <a:blipFill dpi="0" rotWithShape="0">
            <a:blip r:embed="rId5" cstate="print"/>
            <a:srcRect/>
            <a:tile tx="0" ty="0" sx="100000" sy="100000" flip="none" algn="tl"/>
          </a:blipFill>
          <a:ln/>
        </p:spPr>
        <p:txBody>
          <a:bodyPr/>
          <a:lstStyle/>
          <a:p>
            <a:pPr>
              <a:lnSpc>
                <a:spcPct val="90000"/>
              </a:lnSpc>
              <a:buFontTx/>
              <a:buBlip>
                <a:blip r:embed="rId6"/>
              </a:buBlip>
            </a:pPr>
            <a:r>
              <a:rPr lang="en-US" sz="2000" b="1" dirty="0">
                <a:effectLst>
                  <a:outerShdw blurRad="38100" dist="38100" dir="2700000" algn="tl">
                    <a:srgbClr val="000000">
                      <a:alpha val="43137"/>
                    </a:srgbClr>
                  </a:outerShdw>
                </a:effectLst>
              </a:rPr>
              <a:t> “More than announcing separation from England,  it offers a theological justification for rejecting the doctrine of the Divine Right of Kings. This was a theory that certain kings were chosen by God to rule &amp; that they were accountable to no person except God.  Rebellion against England’s King George meant that the American colonies would be arrayed against divinely appointed government.  The American leaders,  however,  understood a different principle to be at work.  America was a new continent.  It was as if </a:t>
            </a:r>
            <a:r>
              <a:rPr lang="en-US" sz="2000" b="1" dirty="0">
                <a:solidFill>
                  <a:srgbClr val="FF66FF"/>
                </a:solidFill>
                <a:effectLst>
                  <a:outerShdw blurRad="38100" dist="38100" dir="2700000" algn="tl">
                    <a:srgbClr val="000000">
                      <a:alpha val="43137"/>
                    </a:srgbClr>
                  </a:outerShdw>
                </a:effectLst>
              </a:rPr>
              <a:t>God had provided a new Eden</a:t>
            </a:r>
            <a:r>
              <a:rPr lang="en-US" sz="2000" b="1" dirty="0">
                <a:effectLst>
                  <a:outerShdw blurRad="38100" dist="38100" dir="2700000" algn="tl">
                    <a:srgbClr val="000000">
                      <a:alpha val="43137"/>
                    </a:srgbClr>
                  </a:outerShdw>
                </a:effectLst>
              </a:rPr>
              <a:t> and given humanity a fresh start.  Accordingly,  they appealed to Nature and a biblical understanding of creation whereby every person bears the image of God.  In creation, all are equal &amp; have inherited certain divine rights which no king can take away.  If he does,  he is a despot whose disobedience to God gives the people the right to depose him.”</a:t>
            </a:r>
          </a:p>
          <a:p>
            <a:pPr>
              <a:lnSpc>
                <a:spcPct val="90000"/>
              </a:lnSpc>
              <a:buFontTx/>
              <a:buNone/>
            </a:pPr>
            <a:r>
              <a:rPr lang="en-US" sz="2400" b="1" dirty="0">
                <a:effectLst>
                  <a:outerShdw blurRad="38100" dist="38100" dir="2700000" algn="tl">
                    <a:srgbClr val="FFFFFF"/>
                  </a:outerShdw>
                </a:effectLst>
              </a:rPr>
              <a:t>    </a:t>
            </a:r>
            <a:endParaRPr lang="en-US" b="1" dirty="0">
              <a:solidFill>
                <a:srgbClr val="FF0066"/>
              </a:solidFill>
              <a:effectLst>
                <a:outerShdw blurRad="38100" dist="38100" dir="2700000" algn="tl">
                  <a:srgbClr val="000000"/>
                </a:outerShdw>
              </a:effectLst>
            </a:endParaRPr>
          </a:p>
        </p:txBody>
      </p:sp>
      <p:pic>
        <p:nvPicPr>
          <p:cNvPr id="3962884" name="Picture 4" descr="C:\Documents and Settings\Owner\My Documents\Educational Illustrations\logic_wide.jpg"/>
          <p:cNvPicPr>
            <a:picLocks noChangeAspect="1" noChangeArrowheads="1"/>
          </p:cNvPicPr>
          <p:nvPr/>
        </p:nvPicPr>
        <p:blipFill>
          <a:blip r:embed="rId7" cstate="print"/>
          <a:srcRect/>
          <a:stretch>
            <a:fillRect/>
          </a:stretch>
        </p:blipFill>
        <p:spPr bwMode="auto">
          <a:xfrm>
            <a:off x="2362200" y="2209800"/>
            <a:ext cx="7620000" cy="4191000"/>
          </a:xfrm>
          <a:prstGeom prst="rect">
            <a:avLst/>
          </a:prstGeom>
          <a:noFill/>
        </p:spPr>
      </p:pic>
      <p:pic>
        <p:nvPicPr>
          <p:cNvPr id="5" name="Picture 3" descr="C:\Documents and Settings\Owner\My Documents\Educational Illustrations\Flies_away.gif"/>
          <p:cNvPicPr>
            <a:picLocks noChangeAspect="1" noChangeArrowheads="1" noCrop="1"/>
          </p:cNvPicPr>
          <p:nvPr/>
        </p:nvPicPr>
        <p:blipFill>
          <a:blip r:embed="rId8" cstate="print"/>
          <a:srcRect/>
          <a:stretch>
            <a:fillRect/>
          </a:stretch>
        </p:blipFill>
        <p:spPr bwMode="auto">
          <a:xfrm>
            <a:off x="5029200" y="3886200"/>
            <a:ext cx="1219200" cy="838200"/>
          </a:xfrm>
          <a:prstGeom prst="rect">
            <a:avLst/>
          </a:prstGeom>
          <a:noFill/>
          <a:ln w="9525">
            <a:noFill/>
            <a:miter lim="800000"/>
            <a:headEnd/>
            <a:tailEnd/>
          </a:ln>
        </p:spPr>
      </p:pic>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962884"/>
                                        </p:tgtEl>
                                        <p:attrNameLst>
                                          <p:attrName>style.visibility</p:attrName>
                                        </p:attrNameLst>
                                      </p:cBhvr>
                                      <p:to>
                                        <p:strVal val="visible"/>
                                      </p:to>
                                    </p:set>
                                    <p:anim calcmode="lin" valueType="num">
                                      <p:cBhvr>
                                        <p:cTn id="7" dur="5000" fill="hold"/>
                                        <p:tgtEl>
                                          <p:spTgt spid="3962884"/>
                                        </p:tgtEl>
                                        <p:attrNameLst>
                                          <p:attrName>ppt_w</p:attrName>
                                        </p:attrNameLst>
                                      </p:cBhvr>
                                      <p:tavLst>
                                        <p:tav tm="0" fmla="#ppt_w*sin(2.5*pi*$)">
                                          <p:val>
                                            <p:fltVal val="0"/>
                                          </p:val>
                                        </p:tav>
                                        <p:tav tm="100000">
                                          <p:val>
                                            <p:fltVal val="1"/>
                                          </p:val>
                                        </p:tav>
                                      </p:tavLst>
                                    </p:anim>
                                    <p:anim calcmode="lin" valueType="num">
                                      <p:cBhvr>
                                        <p:cTn id="8" dur="5000" fill="hold"/>
                                        <p:tgtEl>
                                          <p:spTgt spid="396288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4930"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dirty="0">
                <a:effectLst>
                  <a:outerShdw blurRad="38100" dist="38100" dir="2700000" algn="tl">
                    <a:srgbClr val="000000">
                      <a:alpha val="43137"/>
                    </a:srgbClr>
                  </a:outerShdw>
                </a:effectLst>
              </a:rPr>
              <a:t>The Restoration Movement:</a:t>
            </a:r>
            <a:r>
              <a:rPr lang="en-US" dirty="0">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An American Theology</a:t>
            </a:r>
            <a:r>
              <a:rPr lang="en-US" dirty="0">
                <a:effectLst>
                  <a:outerShdw blurRad="38100" dist="38100" dir="2700000" algn="tl">
                    <a:srgbClr val="000000">
                      <a:alpha val="43137"/>
                    </a:srgbClr>
                  </a:outerShdw>
                </a:effectLst>
              </a:rPr>
              <a:t> </a:t>
            </a:r>
          </a:p>
        </p:txBody>
      </p:sp>
      <p:sp>
        <p:nvSpPr>
          <p:cNvPr id="3964931" name="Rectangle 3" descr="Blue tissue paper"/>
          <p:cNvSpPr>
            <a:spLocks noGrp="1" noChangeArrowheads="1"/>
          </p:cNvSpPr>
          <p:nvPr>
            <p:ph type="body" idx="1"/>
          </p:nvPr>
        </p:nvSpPr>
        <p:spPr>
          <a:xfrm>
            <a:off x="2286000" y="2209800"/>
            <a:ext cx="7696200" cy="4114800"/>
          </a:xfrm>
          <a:blipFill dpi="0" rotWithShape="0">
            <a:blip r:embed="rId5" cstate="print"/>
            <a:srcRect/>
            <a:tile tx="0" ty="0" sx="100000" sy="100000" flip="none" algn="tl"/>
          </a:blipFill>
        </p:spPr>
        <p:txBody>
          <a:bodyPr/>
          <a:lstStyle/>
          <a:p>
            <a:pPr>
              <a:lnSpc>
                <a:spcPct val="90000"/>
              </a:lnSpc>
              <a:buFontTx/>
              <a:buBlip>
                <a:blip r:embed="rId6"/>
              </a:buBlip>
            </a:pPr>
            <a:r>
              <a:rPr lang="en-US" sz="2000" b="1" dirty="0">
                <a:effectLst>
                  <a:outerShdw blurRad="38100" dist="38100" dir="2700000" algn="tl">
                    <a:srgbClr val="000000">
                      <a:alpha val="43137"/>
                    </a:srgbClr>
                  </a:outerShdw>
                </a:effectLst>
              </a:rPr>
              <a:t> “This finds its way into the </a:t>
            </a:r>
            <a:r>
              <a:rPr lang="en-US" sz="2000" b="1" dirty="0" err="1">
                <a:effectLst>
                  <a:outerShdw blurRad="38100" dist="38100" dir="2700000" algn="tl">
                    <a:srgbClr val="000000">
                      <a:alpha val="43137"/>
                    </a:srgbClr>
                  </a:outerShdw>
                </a:effectLst>
              </a:rPr>
              <a:t>the</a:t>
            </a:r>
            <a:r>
              <a:rPr lang="en-US" sz="2000" b="1" dirty="0">
                <a:effectLst>
                  <a:outerShdw blurRad="38100" dist="38100" dir="2700000" algn="tl">
                    <a:srgbClr val="000000">
                      <a:alpha val="43137"/>
                    </a:srgbClr>
                  </a:outerShdw>
                </a:effectLst>
              </a:rPr>
              <a:t> Declaration of Independence in the statement:  </a:t>
            </a:r>
            <a:r>
              <a:rPr lang="en-US" sz="2000" b="1" i="1" dirty="0">
                <a:effectLst>
                  <a:outerShdw blurRad="38100" dist="38100" dir="2700000" algn="tl">
                    <a:srgbClr val="000000">
                      <a:alpha val="43137"/>
                    </a:srgbClr>
                  </a:outerShdw>
                </a:effectLst>
              </a:rPr>
              <a:t>‘We hold these truths to be self-evident,  that all </a:t>
            </a:r>
            <a:r>
              <a:rPr lang="en-US" sz="2000" b="1" dirty="0">
                <a:effectLst>
                  <a:outerShdw blurRad="38100" dist="38100" dir="2700000" algn="tl">
                    <a:srgbClr val="000000">
                      <a:alpha val="43137"/>
                    </a:srgbClr>
                  </a:outerShdw>
                </a:effectLst>
              </a:rPr>
              <a:t> </a:t>
            </a:r>
            <a:r>
              <a:rPr lang="en-US" sz="2000" b="1" i="1" dirty="0">
                <a:effectLst>
                  <a:outerShdw blurRad="38100" dist="38100" dir="2700000" algn="tl">
                    <a:srgbClr val="000000">
                      <a:alpha val="43137"/>
                    </a:srgbClr>
                  </a:outerShdw>
                </a:effectLst>
              </a:rPr>
              <a:t>men are created equal &amp; that they are endowed by their Creator with certain inalienable rights…’</a:t>
            </a:r>
            <a:r>
              <a:rPr lang="en-US" sz="2000" b="1" dirty="0">
                <a:effectLst>
                  <a:outerShdw blurRad="38100" dist="38100" dir="2700000" algn="tl">
                    <a:srgbClr val="000000">
                      <a:alpha val="43137"/>
                    </a:srgbClr>
                  </a:outerShdw>
                </a:effectLst>
              </a:rPr>
              <a:t>  The American political leaders rested their case for independence and democracy on this biblical foundation.  The success of the American experiment worked to legitimize this new populist theology and move it beyond America and beyond politics.  Now the church would have to wrestle with its implications.  Twenty-five years after the U.S. Declaration of Independence,  fourteen years after the Constitution was ratified,  and ten years after the Bill of Rights,  the Restoration movement began. It arose in an atmosphere of religious revivalism propelled by a heady idealism about the nature of man with earnest hopes for a utopian future.”</a:t>
            </a:r>
            <a:endParaRPr lang="en-US" b="1" dirty="0">
              <a:solidFill>
                <a:srgbClr val="FF0066"/>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4931">
                                            <p:txEl>
                                              <p:pRg st="0" end="0"/>
                                            </p:txEl>
                                          </p:spTgt>
                                        </p:tgtEl>
                                        <p:attrNameLst>
                                          <p:attrName>style.visibility</p:attrName>
                                        </p:attrNameLst>
                                      </p:cBhvr>
                                      <p:to>
                                        <p:strVal val="visible"/>
                                      </p:to>
                                    </p:set>
                                    <p:anim calcmode="lin" valueType="num">
                                      <p:cBhvr additive="base">
                                        <p:cTn id="7" dur="300" fill="hold"/>
                                        <p:tgtEl>
                                          <p:spTgt spid="396493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493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4931"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6978" name="Rectangle 2" descr="Pink tissue paper"/>
          <p:cNvSpPr>
            <a:spLocks noGrp="1" noChangeArrowheads="1"/>
          </p:cNvSpPr>
          <p:nvPr>
            <p:ph type="title"/>
          </p:nvPr>
        </p:nvSpPr>
        <p:spPr>
          <a:xfrm>
            <a:off x="2209800" y="304800"/>
            <a:ext cx="7772400" cy="1295400"/>
          </a:xfrm>
          <a:blipFill dpi="0" rotWithShape="0">
            <a:blip r:embed="rId4" cstate="print"/>
            <a:srcRect/>
            <a:tile tx="0" ty="0" sx="100000" sy="100000" flip="none" algn="tl"/>
          </a:blipFill>
        </p:spPr>
        <p:txBody>
          <a:bodyPr/>
          <a:lstStyle/>
          <a:p>
            <a:r>
              <a:rPr lang="en-US" sz="4800" dirty="0">
                <a:effectLst>
                  <a:outerShdw blurRad="38100" dist="38100" dir="2700000" algn="tl">
                    <a:srgbClr val="000000">
                      <a:alpha val="43137"/>
                    </a:srgbClr>
                  </a:outerShdw>
                </a:effectLst>
              </a:rPr>
              <a:t>The Restoration Movement:</a:t>
            </a:r>
            <a:r>
              <a:rPr lang="en-US" dirty="0">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An American Theology</a:t>
            </a:r>
            <a:r>
              <a:rPr lang="en-US" dirty="0">
                <a:effectLst>
                  <a:outerShdw blurRad="38100" dist="38100" dir="2700000" algn="tl">
                    <a:srgbClr val="000000">
                      <a:alpha val="43137"/>
                    </a:srgbClr>
                  </a:outerShdw>
                </a:effectLst>
              </a:rPr>
              <a:t> </a:t>
            </a:r>
          </a:p>
        </p:txBody>
      </p:sp>
      <p:sp>
        <p:nvSpPr>
          <p:cNvPr id="3966979" name="Rectangle 3" descr="Blue tissue paper"/>
          <p:cNvSpPr>
            <a:spLocks noGrp="1" noChangeArrowheads="1"/>
          </p:cNvSpPr>
          <p:nvPr>
            <p:ph type="body" idx="1"/>
          </p:nvPr>
        </p:nvSpPr>
        <p:spPr>
          <a:xfrm>
            <a:off x="2286000" y="1981200"/>
            <a:ext cx="7696200" cy="4343400"/>
          </a:xfrm>
          <a:blipFill dpi="0" rotWithShape="0">
            <a:blip r:embed="rId5" cstate="print"/>
            <a:srcRect/>
            <a:tile tx="0" ty="0" sx="100000" sy="100000" flip="none" algn="tl"/>
          </a:blipFill>
        </p:spPr>
        <p:txBody>
          <a:bodyPr/>
          <a:lstStyle/>
          <a:p>
            <a:pPr>
              <a:lnSpc>
                <a:spcPct val="90000"/>
              </a:lnSpc>
              <a:buFontTx/>
              <a:buBlip>
                <a:blip r:embed="rId6"/>
              </a:buBlip>
            </a:pPr>
            <a:r>
              <a:rPr lang="en-US" sz="2800" b="1" i="1" dirty="0">
                <a:effectLst>
                  <a:outerShdw blurRad="38100" dist="38100" dir="2700000" algn="tl">
                    <a:srgbClr val="000000">
                      <a:alpha val="43137"/>
                    </a:srgbClr>
                  </a:outerShdw>
                </a:effectLst>
              </a:rPr>
              <a:t> The equal justice of God.</a:t>
            </a:r>
            <a:r>
              <a:rPr lang="en-US" sz="2800" b="1" dirty="0">
                <a:effectLst>
                  <a:outerShdw blurRad="38100" dist="38100" dir="2700000" algn="tl">
                    <a:srgbClr val="000000">
                      <a:alpha val="43137"/>
                    </a:srgbClr>
                  </a:outerShdw>
                </a:effectLst>
              </a:rPr>
              <a:t>  “For the leaders of the American Restoration Movement, God is just &amp; rules according to immutable laws. He is neither arbitrary,  capricious,  nor partial.  Each human being has equal standing before Him &amp; is equally amenable to His laws. Those laws are not hidden.  They are revealed in a written and unchanging constitution: the New Testament.  Moreover, they aren’t understood thru subjective human experience, but normal objective reasoning.”</a:t>
            </a:r>
            <a:endParaRPr lang="en-US" sz="2800" b="1" dirty="0">
              <a:solidFill>
                <a:srgbClr val="FF0066"/>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6979">
                                            <p:txEl>
                                              <p:pRg st="0" end="0"/>
                                            </p:txEl>
                                          </p:spTgt>
                                        </p:tgtEl>
                                        <p:attrNameLst>
                                          <p:attrName>style.visibility</p:attrName>
                                        </p:attrNameLst>
                                      </p:cBhvr>
                                      <p:to>
                                        <p:strVal val="visible"/>
                                      </p:to>
                                    </p:set>
                                    <p:anim calcmode="lin" valueType="num">
                                      <p:cBhvr additive="base">
                                        <p:cTn id="7" dur="300" fill="hold"/>
                                        <p:tgtEl>
                                          <p:spTgt spid="396697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697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6979"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9026" name="Rectangle 2" descr="Pink tissue paper"/>
          <p:cNvSpPr>
            <a:spLocks noGrp="1" noChangeArrowheads="1"/>
          </p:cNvSpPr>
          <p:nvPr>
            <p:ph type="title"/>
          </p:nvPr>
        </p:nvSpPr>
        <p:spPr>
          <a:xfrm>
            <a:off x="2209800" y="304800"/>
            <a:ext cx="7772400" cy="1295400"/>
          </a:xfrm>
          <a:blipFill dpi="0" rotWithShape="0">
            <a:blip r:embed="rId4" cstate="print"/>
            <a:srcRect/>
            <a:tile tx="0" ty="0" sx="100000" sy="100000" flip="none" algn="tl"/>
          </a:blipFill>
        </p:spPr>
        <p:txBody>
          <a:bodyPr/>
          <a:lstStyle/>
          <a:p>
            <a:r>
              <a:rPr lang="en-US" sz="4800" dirty="0">
                <a:effectLst>
                  <a:outerShdw blurRad="38100" dist="38100" dir="2700000" algn="tl">
                    <a:srgbClr val="000000">
                      <a:alpha val="43137"/>
                    </a:srgbClr>
                  </a:outerShdw>
                </a:effectLst>
              </a:rPr>
              <a:t>The Restoration Movement:</a:t>
            </a:r>
            <a:r>
              <a:rPr lang="en-US" dirty="0">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An American Theology</a:t>
            </a:r>
            <a:r>
              <a:rPr lang="en-US" dirty="0">
                <a:effectLst>
                  <a:outerShdw blurRad="38100" dist="38100" dir="2700000" algn="tl">
                    <a:srgbClr val="000000">
                      <a:alpha val="43137"/>
                    </a:srgbClr>
                  </a:outerShdw>
                </a:effectLst>
              </a:rPr>
              <a:t> </a:t>
            </a:r>
          </a:p>
        </p:txBody>
      </p:sp>
      <p:sp>
        <p:nvSpPr>
          <p:cNvPr id="3969027" name="Rectangle 3" descr="Blue tissue paper"/>
          <p:cNvSpPr>
            <a:spLocks noGrp="1" noChangeArrowheads="1"/>
          </p:cNvSpPr>
          <p:nvPr>
            <p:ph type="body" idx="1"/>
          </p:nvPr>
        </p:nvSpPr>
        <p:spPr>
          <a:xfrm>
            <a:off x="2438400" y="1981200"/>
            <a:ext cx="7315200" cy="4495800"/>
          </a:xfrm>
          <a:blipFill dpi="0" rotWithShape="0">
            <a:blip r:embed="rId5" cstate="print"/>
            <a:srcRect/>
            <a:tile tx="0" ty="0" sx="100000" sy="100000" flip="none" algn="tl"/>
          </a:blipFill>
        </p:spPr>
        <p:txBody>
          <a:bodyPr/>
          <a:lstStyle/>
          <a:p>
            <a:pPr>
              <a:lnSpc>
                <a:spcPct val="90000"/>
              </a:lnSpc>
              <a:buFontTx/>
              <a:buBlip>
                <a:blip r:embed="rId6"/>
              </a:buBlip>
            </a:pPr>
            <a:r>
              <a:rPr lang="en-US" b="1" i="1" dirty="0">
                <a:effectLst>
                  <a:outerShdw blurRad="38100" dist="38100" dir="2700000" algn="tl">
                    <a:srgbClr val="000000">
                      <a:alpha val="43137"/>
                    </a:srgbClr>
                  </a:outerShdw>
                </a:effectLst>
              </a:rPr>
              <a:t> </a:t>
            </a:r>
            <a:r>
              <a:rPr lang="en-US" sz="3600" b="1" i="1" dirty="0">
                <a:effectLst>
                  <a:outerShdw blurRad="38100" dist="38100" dir="2700000" algn="tl">
                    <a:srgbClr val="000000">
                      <a:alpha val="43137"/>
                    </a:srgbClr>
                  </a:outerShdw>
                </a:effectLst>
              </a:rPr>
              <a:t>The sovereignty of the individual.</a:t>
            </a:r>
            <a:r>
              <a:rPr lang="en-US" b="1" dirty="0">
                <a:effectLst>
                  <a:outerShdw blurRad="38100" dist="38100" dir="2700000" algn="tl">
                    <a:srgbClr val="000000">
                      <a:alpha val="43137"/>
                    </a:srgbClr>
                  </a:outerShdw>
                </a:effectLst>
              </a:rPr>
              <a:t>  </a:t>
            </a:r>
            <a:r>
              <a:rPr lang="en-US" sz="3600" b="1" dirty="0">
                <a:effectLst>
                  <a:outerShdw blurRad="38100" dist="38100" dir="2700000" algn="tl">
                    <a:srgbClr val="000000">
                      <a:alpha val="43137"/>
                    </a:srgbClr>
                  </a:outerShdw>
                </a:effectLst>
              </a:rPr>
              <a:t>“Since God is impartial and all humans are equal before Him,      the Calvinist doctrine of election,  whereby God chooses who will receive salvation,  was rejected.  Each person is free to participate   in one’s own destiny, to accept or reject salvation!”</a:t>
            </a:r>
            <a:endParaRPr lang="en-US" sz="3600" b="1" dirty="0">
              <a:solidFill>
                <a:srgbClr val="FF0066"/>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9027">
                                            <p:txEl>
                                              <p:pRg st="0" end="0"/>
                                            </p:txEl>
                                          </p:spTgt>
                                        </p:tgtEl>
                                        <p:attrNameLst>
                                          <p:attrName>style.visibility</p:attrName>
                                        </p:attrNameLst>
                                      </p:cBhvr>
                                      <p:to>
                                        <p:strVal val="visible"/>
                                      </p:to>
                                    </p:set>
                                    <p:anim calcmode="lin" valueType="num">
                                      <p:cBhvr additive="base">
                                        <p:cTn id="7" dur="300" fill="hold"/>
                                        <p:tgtEl>
                                          <p:spTgt spid="396902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902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9027" grpId="0"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10532" y="654518"/>
            <a:ext cx="12576767" cy="885524"/>
          </a:xfrm>
        </p:spPr>
        <p:txBody>
          <a:bodyPr>
            <a:noAutofit/>
          </a:bodyPr>
          <a:lstStyle/>
          <a:p>
            <a:r>
              <a:rPr lang="en-US" sz="4000" dirty="0">
                <a:solidFill>
                  <a:schemeClr val="accent2">
                    <a:lumMod val="20000"/>
                    <a:lumOff val="80000"/>
                  </a:schemeClr>
                </a:solidFill>
                <a:latin typeface="Ravie" panose="04040805050809020602" pitchFamily="82" charset="0"/>
              </a:rPr>
              <a:t>Church-State Worldview Shift</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01933" y="1778558"/>
            <a:ext cx="12285365" cy="4950716"/>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4000" dirty="0">
                <a:solidFill>
                  <a:schemeClr val="accent1">
                    <a:lumMod val="20000"/>
                    <a:lumOff val="80000"/>
                  </a:schemeClr>
                </a:solidFill>
                <a:latin typeface="Castellar" panose="020A0402060406010301" pitchFamily="18" charset="0"/>
              </a:rPr>
              <a:t>Medieval Worldview Setting</a:t>
            </a:r>
          </a:p>
          <a:p>
            <a:r>
              <a:rPr lang="en-US" sz="4000" dirty="0">
                <a:solidFill>
                  <a:schemeClr val="accent1">
                    <a:lumMod val="20000"/>
                    <a:lumOff val="80000"/>
                  </a:schemeClr>
                </a:solidFill>
                <a:latin typeface="Castellar" panose="020A0402060406010301" pitchFamily="18" charset="0"/>
              </a:rPr>
              <a:t> Old World Shift: Renaissance</a:t>
            </a:r>
          </a:p>
          <a:p>
            <a:r>
              <a:rPr lang="en-US" sz="4000" dirty="0">
                <a:solidFill>
                  <a:schemeClr val="accent1">
                    <a:lumMod val="20000"/>
                    <a:lumOff val="80000"/>
                  </a:schemeClr>
                </a:solidFill>
                <a:latin typeface="Castellar" panose="020A0402060406010301" pitchFamily="18" charset="0"/>
              </a:rPr>
              <a:t> Rebel Puritans &amp; Exile Pilgrims  </a:t>
            </a:r>
          </a:p>
          <a:p>
            <a:r>
              <a:rPr lang="en-US" sz="4000" dirty="0">
                <a:solidFill>
                  <a:schemeClr val="accent1">
                    <a:lumMod val="20000"/>
                    <a:lumOff val="80000"/>
                  </a:schemeClr>
                </a:solidFill>
                <a:latin typeface="Castellar" panose="020A0402060406010301" pitchFamily="18" charset="0"/>
              </a:rPr>
              <a:t> </a:t>
            </a:r>
            <a:r>
              <a:rPr lang="en-US" sz="4000" dirty="0">
                <a:solidFill>
                  <a:schemeClr val="accent1">
                    <a:lumMod val="20000"/>
                    <a:lumOff val="80000"/>
                  </a:schemeClr>
                </a:solidFill>
                <a:latin typeface="Castellar" panose="020A0402060406010301" pitchFamily="18" charset="0"/>
                <a:hlinkClick r:id="rId3" action="ppaction://hlinksldjump"/>
              </a:rPr>
              <a:t>New World Shift: Enlightenment </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rPr>
              <a:t> </a:t>
            </a:r>
            <a:r>
              <a:rPr lang="en-US" sz="4000" dirty="0">
                <a:solidFill>
                  <a:schemeClr val="accent1">
                    <a:lumMod val="20000"/>
                    <a:lumOff val="80000"/>
                  </a:schemeClr>
                </a:solidFill>
                <a:latin typeface="Castellar" panose="020A0402060406010301" pitchFamily="18" charset="0"/>
                <a:hlinkClick r:id="rId4" action="ppaction://hlinksldjump"/>
              </a:rPr>
              <a:t>Rebel Founders &amp; Nation Framers </a:t>
            </a:r>
            <a:endParaRPr lang="en-US" sz="40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34441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1" end="1"/>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3">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43200000">
                                      <p:cBhvr>
                                        <p:cTn id="22" dur="2000" fill="hold"/>
                                        <p:tgtEl>
                                          <p:spTgt spid="3">
                                            <p:txEl>
                                              <p:pRg st="3" end="3"/>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43200000">
                                      <p:cBhvr>
                                        <p:cTn id="26"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6194" name="Rectangle 2">
            <a:extLst>
              <a:ext uri="{FF2B5EF4-FFF2-40B4-BE49-F238E27FC236}">
                <a16:creationId xmlns:a16="http://schemas.microsoft.com/office/drawing/2014/main" id="{4CFF92C9-EFD1-5699-9FF8-DB1A0C01ED8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6195" name="Rectangle 3">
            <a:extLst>
              <a:ext uri="{FF2B5EF4-FFF2-40B4-BE49-F238E27FC236}">
                <a16:creationId xmlns:a16="http://schemas.microsoft.com/office/drawing/2014/main" id="{F4E52E4C-B66B-AA15-9E01-DEFAE9EA6628}"/>
              </a:ext>
            </a:extLst>
          </p:cNvPr>
          <p:cNvSpPr>
            <a:spLocks noGrp="1" noChangeArrowheads="1"/>
          </p:cNvSpPr>
          <p:nvPr>
            <p:ph type="body" idx="1"/>
          </p:nvPr>
        </p:nvSpPr>
        <p:spPr>
          <a:xfrm>
            <a:off x="1752600" y="1600200"/>
            <a:ext cx="8610600" cy="49530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400" b="1">
                <a:solidFill>
                  <a:schemeClr val="bg1"/>
                </a:solidFill>
              </a:rPr>
              <a:t>  IS THERE ANYTHING BEYOND THE COSMOS?</a:t>
            </a:r>
            <a:endParaRPr lang="en-US" sz="4400">
              <a:solidFill>
                <a:schemeClr val="bg1"/>
              </a:solidFill>
            </a:endParaRPr>
          </a:p>
        </p:txBody>
      </p:sp>
      <p:sp>
        <p:nvSpPr>
          <p:cNvPr id="733190" name="WordArt 4">
            <a:extLst>
              <a:ext uri="{FF2B5EF4-FFF2-40B4-BE49-F238E27FC236}">
                <a16:creationId xmlns:a16="http://schemas.microsoft.com/office/drawing/2014/main" id="{CBAAD3F0-BAC5-2F85-5324-710E033BB99B}"/>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36197" name="WordArt 5" descr="Purple mesh">
            <a:extLst>
              <a:ext uri="{FF2B5EF4-FFF2-40B4-BE49-F238E27FC236}">
                <a16:creationId xmlns:a16="http://schemas.microsoft.com/office/drawing/2014/main" id="{494AD2C0-6120-8CD6-1B62-D09D54642E0E}"/>
              </a:ext>
            </a:extLst>
          </p:cNvPr>
          <p:cNvSpPr>
            <a:spLocks noChangeArrowheads="1" noChangeShapeType="1" noTextEdit="1"/>
          </p:cNvSpPr>
          <p:nvPr/>
        </p:nvSpPr>
        <p:spPr bwMode="auto">
          <a:xfrm>
            <a:off x="2362200" y="3048000"/>
            <a:ext cx="66294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External Reality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6197"/>
                                        </p:tgtEl>
                                        <p:attrNameLst>
                                          <p:attrName>style.visibility</p:attrName>
                                        </p:attrNameLst>
                                      </p:cBhvr>
                                      <p:to>
                                        <p:strVal val="visible"/>
                                      </p:to>
                                    </p:set>
                                    <p:animEffect transition="in" filter="box(out)">
                                      <p:cBhvr>
                                        <p:cTn id="7" dur="500"/>
                                        <p:tgtEl>
                                          <p:spTgt spid="1293619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6195">
                                            <p:txEl>
                                              <p:pRg st="0" end="0"/>
                                            </p:txEl>
                                          </p:spTgt>
                                        </p:tgtEl>
                                        <p:attrNameLst>
                                          <p:attrName>style.visibility</p:attrName>
                                        </p:attrNameLst>
                                      </p:cBhvr>
                                      <p:to>
                                        <p:strVal val="visible"/>
                                      </p:to>
                                    </p:set>
                                    <p:anim calcmode="lin" valueType="num">
                                      <p:cBhvr>
                                        <p:cTn id="12" dur="300" fill="hold"/>
                                        <p:tgtEl>
                                          <p:spTgt spid="1293619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619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619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619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6195">
                                            <p:txEl>
                                              <p:pRg st="5" end="5"/>
                                            </p:txEl>
                                          </p:spTgt>
                                        </p:tgtEl>
                                        <p:attrNameLst>
                                          <p:attrName>style.visibility</p:attrName>
                                        </p:attrNameLst>
                                      </p:cBhvr>
                                      <p:to>
                                        <p:strVal val="visible"/>
                                      </p:to>
                                    </p:set>
                                    <p:anim calcmode="lin" valueType="num">
                                      <p:cBhvr>
                                        <p:cTn id="20" dur="300" fill="hold"/>
                                        <p:tgtEl>
                                          <p:spTgt spid="12936195">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6195">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6195">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619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6195"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71074" name="Rectangle 2" descr="Pink tissue paper"/>
          <p:cNvSpPr>
            <a:spLocks noGrp="1" noChangeArrowheads="1"/>
          </p:cNvSpPr>
          <p:nvPr>
            <p:ph type="title"/>
          </p:nvPr>
        </p:nvSpPr>
        <p:spPr>
          <a:xfrm>
            <a:off x="2209800" y="228600"/>
            <a:ext cx="7772400" cy="1219200"/>
          </a:xfrm>
          <a:blipFill dpi="0" rotWithShape="0">
            <a:blip r:embed="rId4" cstate="print"/>
            <a:srcRect/>
            <a:tile tx="0" ty="0" sx="100000" sy="100000" flip="none" algn="tl"/>
          </a:blipFill>
        </p:spPr>
        <p:txBody>
          <a:bodyPr/>
          <a:lstStyle/>
          <a:p>
            <a:r>
              <a:rPr lang="en-US" sz="4800" dirty="0">
                <a:effectLst>
                  <a:outerShdw blurRad="38100" dist="38100" dir="2700000" algn="tl">
                    <a:srgbClr val="000000">
                      <a:alpha val="43137"/>
                    </a:srgbClr>
                  </a:outerShdw>
                </a:effectLst>
              </a:rPr>
              <a:t>The Restoration Movement:</a:t>
            </a:r>
            <a:r>
              <a:rPr lang="en-US" dirty="0">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An American Theology</a:t>
            </a:r>
            <a:r>
              <a:rPr lang="en-US" dirty="0">
                <a:effectLst>
                  <a:outerShdw blurRad="38100" dist="38100" dir="2700000" algn="tl">
                    <a:srgbClr val="000000">
                      <a:alpha val="43137"/>
                    </a:srgbClr>
                  </a:outerShdw>
                </a:effectLst>
              </a:rPr>
              <a:t> </a:t>
            </a:r>
          </a:p>
        </p:txBody>
      </p:sp>
      <p:sp>
        <p:nvSpPr>
          <p:cNvPr id="3971075" name="Rectangle 3" descr="Blue tissue paper"/>
          <p:cNvSpPr>
            <a:spLocks noGrp="1" noChangeArrowheads="1"/>
          </p:cNvSpPr>
          <p:nvPr>
            <p:ph type="body" idx="1"/>
          </p:nvPr>
        </p:nvSpPr>
        <p:spPr>
          <a:xfrm>
            <a:off x="2286000" y="1600200"/>
            <a:ext cx="7696200" cy="5029200"/>
          </a:xfrm>
          <a:blipFill dpi="0" rotWithShape="0">
            <a:blip r:embed="rId5" cstate="print"/>
            <a:srcRect/>
            <a:tile tx="0" ty="0" sx="100000" sy="100000" flip="none" algn="tl"/>
          </a:blipFill>
        </p:spPr>
        <p:txBody>
          <a:bodyPr/>
          <a:lstStyle/>
          <a:p>
            <a:pPr>
              <a:lnSpc>
                <a:spcPct val="90000"/>
              </a:lnSpc>
              <a:buFontTx/>
              <a:buBlip>
                <a:blip r:embed="rId6"/>
              </a:buBlip>
            </a:pPr>
            <a:r>
              <a:rPr lang="en-US" b="1" i="1" dirty="0">
                <a:effectLst>
                  <a:outerShdw blurRad="38100" dist="38100" dir="2700000" algn="tl">
                    <a:srgbClr val="000000">
                      <a:alpha val="43137"/>
                    </a:srgbClr>
                  </a:outerShdw>
                </a:effectLst>
              </a:rPr>
              <a:t> The people’s government of the church.</a:t>
            </a:r>
            <a:r>
              <a:rPr lang="en-US" sz="2800" b="1" dirty="0">
                <a:effectLst>
                  <a:outerShdw blurRad="38100" dist="38100" dir="2700000" algn="tl">
                    <a:srgbClr val="000000">
                      <a:alpha val="43137"/>
                    </a:srgbClr>
                  </a:outerShdw>
                </a:effectLst>
              </a:rPr>
              <a:t>  “Since God is no respecter of persons,  but     all have equal standing, there is no separate calling or class for clergy.  All are ‘clergy’,  and all are ‘laity.’  All Christians share the responsibility to promote the church &amp; see     to its good order. There is no divinely chosen hierarchy that stands over the church.  The members of each congregation choose their leaders and select those who preach &amp; teach for them.  Thus,  communion responsibility,  preaching &amp; prayers was placed in the hands of the common people.”  </a:t>
            </a:r>
            <a:r>
              <a:rPr lang="en-US" sz="2800" b="1" dirty="0">
                <a:solidFill>
                  <a:srgbClr val="FFFFFF"/>
                </a:solidFill>
                <a:effectLst>
                  <a:outerShdw blurRad="38100" dist="38100" dir="2700000" algn="tl">
                    <a:srgbClr val="000000">
                      <a:alpha val="43137"/>
                    </a:srgbClr>
                  </a:outerShdw>
                </a:effectLst>
              </a:rPr>
              <a:t>–  Carson Stephens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1075">
                                            <p:txEl>
                                              <p:pRg st="0" end="0"/>
                                            </p:txEl>
                                          </p:spTgt>
                                        </p:tgtEl>
                                        <p:attrNameLst>
                                          <p:attrName>style.visibility</p:attrName>
                                        </p:attrNameLst>
                                      </p:cBhvr>
                                      <p:to>
                                        <p:strVal val="visible"/>
                                      </p:to>
                                    </p:set>
                                    <p:anim calcmode="lin" valueType="num">
                                      <p:cBhvr additive="base">
                                        <p:cTn id="7" dur="300" fill="hold"/>
                                        <p:tgtEl>
                                          <p:spTgt spid="397107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107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1075" grpId="0" build="p"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4230146" name="Rectangle 2" descr="Pink tissue paper"/>
          <p:cNvSpPr>
            <a:spLocks noGrp="1" noChangeArrowheads="1"/>
          </p:cNvSpPr>
          <p:nvPr>
            <p:ph type="title"/>
          </p:nvPr>
        </p:nvSpPr>
        <p:spPr>
          <a:xfrm>
            <a:off x="2209800" y="228600"/>
            <a:ext cx="7772400" cy="1219200"/>
          </a:xfrm>
          <a:blipFill dpi="0" rotWithShape="0">
            <a:blip r:embed="rId5" cstate="print"/>
            <a:srcRect/>
            <a:tile tx="0" ty="0" sx="100000" sy="100000" flip="none" algn="tl"/>
          </a:blipFill>
        </p:spPr>
        <p:txBody>
          <a:bodyPr/>
          <a:lstStyle/>
          <a:p>
            <a:r>
              <a:rPr lang="en-US" sz="4800" dirty="0">
                <a:effectLst>
                  <a:outerShdw blurRad="38100" dist="38100" dir="2700000" algn="tl">
                    <a:srgbClr val="000000">
                      <a:alpha val="43137"/>
                    </a:srgbClr>
                  </a:outerShdw>
                </a:effectLst>
              </a:rPr>
              <a:t>The Restoration Movement:</a:t>
            </a:r>
            <a:r>
              <a:rPr lang="en-US" dirty="0">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An American Theology</a:t>
            </a:r>
            <a:r>
              <a:rPr lang="en-US" dirty="0">
                <a:effectLst>
                  <a:outerShdw blurRad="38100" dist="38100" dir="2700000" algn="tl">
                    <a:srgbClr val="000000">
                      <a:alpha val="43137"/>
                    </a:srgbClr>
                  </a:outerShdw>
                </a:effectLst>
              </a:rPr>
              <a:t> </a:t>
            </a:r>
          </a:p>
        </p:txBody>
      </p:sp>
      <p:sp>
        <p:nvSpPr>
          <p:cNvPr id="4230147" name="Rectangle 3" descr="Blue tissue paper"/>
          <p:cNvSpPr>
            <a:spLocks noGrp="1" noChangeArrowheads="1"/>
          </p:cNvSpPr>
          <p:nvPr>
            <p:ph type="body" idx="1"/>
          </p:nvPr>
        </p:nvSpPr>
        <p:spPr>
          <a:xfrm>
            <a:off x="1981200" y="1676400"/>
            <a:ext cx="8229600" cy="4953000"/>
          </a:xfrm>
          <a:blipFill dpi="0" rotWithShape="0">
            <a:blip r:embed="rId6" cstate="print"/>
            <a:srcRect/>
            <a:tile tx="0" ty="0" sx="100000" sy="100000" flip="none" algn="tl"/>
          </a:blipFill>
        </p:spPr>
        <p:txBody>
          <a:bodyPr/>
          <a:lstStyle/>
          <a:p>
            <a:pPr>
              <a:lnSpc>
                <a:spcPct val="90000"/>
              </a:lnSpc>
              <a:buFontTx/>
              <a:buBlip>
                <a:blip r:embed="rId7"/>
              </a:buBlip>
            </a:pPr>
            <a:r>
              <a:rPr lang="en-US" b="1" i="1" dirty="0"/>
              <a:t> </a:t>
            </a:r>
            <a:r>
              <a:rPr lang="en-US" b="1" i="1" dirty="0">
                <a:effectLst>
                  <a:outerShdw blurRad="38100" dist="38100" dir="2700000" algn="tl">
                    <a:srgbClr val="000000">
                      <a:alpha val="43137"/>
                    </a:srgbClr>
                  </a:outerShdw>
                </a:effectLst>
              </a:rPr>
              <a:t>Believer’s Baptism:  Freedom Of The Will.</a:t>
            </a:r>
            <a:r>
              <a:rPr lang="en-US" sz="2800" b="1"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“Once, while conducting a meeting at Slate Creek,  Kentucky,  a Methodist preacher was in a meeting across town.  Smith attended a service by the side of the creek when the Methodist preacher applied water to a screaming infant.  When ‘Racoon’ had a baptism the next day, the Methodist preacher was nearby standing on the bank.  After the ceremony,  Smith approached the preacher and began to pull him toward the creek.  The Methodist preacher asked him what he was doing. ‘I am going to baptize you, Sir,’  replied Smith.  ‘But I do not wish to be baptized.’  ‘Do you not believe?’ said Smith.  ‘Certainly I do,’ stated the Methodist preacher.  ‘Then come along, Sir,’  said Smith. ‘But,’ said the man, ‘I am not willing to go. It certainly would do me no good to be baptized against my will.’…”</a:t>
            </a:r>
            <a:endParaRPr lang="en-US" sz="2400" dirty="0">
              <a:solidFill>
                <a:srgbClr val="FF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230147">
                                            <p:txEl>
                                              <p:pRg st="0" end="0"/>
                                            </p:txEl>
                                          </p:spTgt>
                                        </p:tgtEl>
                                        <p:attrNameLst>
                                          <p:attrName>style.visibility</p:attrName>
                                        </p:attrNameLst>
                                      </p:cBhvr>
                                      <p:to>
                                        <p:strVal val="visible"/>
                                      </p:to>
                                    </p:set>
                                    <p:animEffect transition="in" filter="wipe(up)">
                                      <p:cBhvr>
                                        <p:cTn id="7" dur="75"/>
                                        <p:tgtEl>
                                          <p:spTgt spid="4230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0147" grpId="0" build="p"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32194" name="Rectangle 2" descr="Pink tissue paper"/>
          <p:cNvSpPr>
            <a:spLocks noGrp="1" noChangeArrowheads="1"/>
          </p:cNvSpPr>
          <p:nvPr>
            <p:ph type="title"/>
          </p:nvPr>
        </p:nvSpPr>
        <p:spPr>
          <a:xfrm>
            <a:off x="2209800" y="228600"/>
            <a:ext cx="7772400" cy="1219200"/>
          </a:xfrm>
          <a:blipFill dpi="0" rotWithShape="0">
            <a:blip r:embed="rId4" cstate="print"/>
            <a:srcRect/>
            <a:tile tx="0" ty="0" sx="100000" sy="100000" flip="none" algn="tl"/>
          </a:blipFill>
        </p:spPr>
        <p:txBody>
          <a:bodyPr/>
          <a:lstStyle/>
          <a:p>
            <a:r>
              <a:rPr lang="en-US" sz="4800" dirty="0">
                <a:effectLst>
                  <a:outerShdw blurRad="38100" dist="38100" dir="2700000" algn="tl">
                    <a:srgbClr val="000000">
                      <a:alpha val="43137"/>
                    </a:srgbClr>
                  </a:outerShdw>
                </a:effectLst>
              </a:rPr>
              <a:t>The Restoration Movement:</a:t>
            </a:r>
            <a:r>
              <a:rPr lang="en-US" dirty="0">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An American Theology</a:t>
            </a:r>
            <a:r>
              <a:rPr lang="en-US" dirty="0">
                <a:effectLst>
                  <a:outerShdw blurRad="38100" dist="38100" dir="2700000" algn="tl">
                    <a:srgbClr val="000000">
                      <a:alpha val="43137"/>
                    </a:srgbClr>
                  </a:outerShdw>
                </a:effectLst>
              </a:rPr>
              <a:t> </a:t>
            </a:r>
          </a:p>
        </p:txBody>
      </p:sp>
      <p:sp>
        <p:nvSpPr>
          <p:cNvPr id="4232195" name="Rectangle 3" descr="Blue tissue paper"/>
          <p:cNvSpPr>
            <a:spLocks noGrp="1" noChangeArrowheads="1"/>
          </p:cNvSpPr>
          <p:nvPr>
            <p:ph type="body" idx="1"/>
          </p:nvPr>
        </p:nvSpPr>
        <p:spPr>
          <a:xfrm>
            <a:off x="2209800" y="1752600"/>
            <a:ext cx="7772400" cy="4876800"/>
          </a:xfrm>
          <a:blipFill dpi="0" rotWithShape="0">
            <a:blip r:embed="rId5" cstate="print"/>
            <a:srcRect/>
            <a:tile tx="0" ty="0" sx="100000" sy="100000" flip="none" algn="tl"/>
          </a:blipFill>
        </p:spPr>
        <p:txBody>
          <a:bodyPr/>
          <a:lstStyle/>
          <a:p>
            <a:pPr>
              <a:buFontTx/>
              <a:buBlip>
                <a:blip r:embed="rId6"/>
              </a:buBlip>
            </a:pPr>
            <a:r>
              <a:rPr lang="en-US" sz="3600" b="1" i="1" dirty="0"/>
              <a:t> </a:t>
            </a:r>
            <a:r>
              <a:rPr lang="en-US" b="1" i="1" dirty="0">
                <a:effectLst>
                  <a:outerShdw blurRad="38100" dist="38100" dir="2700000" algn="tl">
                    <a:srgbClr val="000000">
                      <a:alpha val="43137"/>
                    </a:srgbClr>
                  </a:outerShdw>
                </a:effectLst>
              </a:rPr>
              <a:t>Believer’s Baptism: Freedom Of The Will.</a:t>
            </a:r>
          </a:p>
          <a:p>
            <a:pPr>
              <a:buFontTx/>
              <a:buNone/>
            </a:pPr>
            <a:r>
              <a:rPr lang="en-US" sz="3600" b="1" dirty="0">
                <a:effectLst>
                  <a:outerShdw blurRad="38100" dist="38100" dir="2700000" algn="tl">
                    <a:srgbClr val="000000">
                      <a:alpha val="43137"/>
                    </a:srgbClr>
                  </a:outerShdw>
                </a:effectLst>
              </a:rPr>
              <a:t>  “… </a:t>
            </a:r>
            <a:r>
              <a:rPr lang="en-US" sz="3600" b="1" i="1" dirty="0">
                <a:effectLst>
                  <a:outerShdw blurRad="38100" dist="38100" dir="2700000" algn="tl">
                    <a:srgbClr val="000000">
                      <a:alpha val="43137"/>
                    </a:srgbClr>
                  </a:outerShdw>
                </a:effectLst>
              </a:rPr>
              <a:t>Racoon Then Stated,</a:t>
            </a:r>
            <a:r>
              <a:rPr lang="en-US" sz="3600" b="1" dirty="0">
                <a:effectLst>
                  <a:outerShdw blurRad="38100" dist="38100" dir="2700000" algn="tl">
                    <a:srgbClr val="000000">
                      <a:alpha val="43137"/>
                    </a:srgbClr>
                  </a:outerShdw>
                </a:effectLst>
              </a:rPr>
              <a:t>  Did you not but yesterday baptize a helpless babe against its will?  Did you get consent first, Sir?  Come along with me,  for you must be baptized.’ But the man protested and Smith released him.”</a:t>
            </a:r>
          </a:p>
          <a:p>
            <a:pPr>
              <a:buFontTx/>
              <a:buNone/>
            </a:pPr>
            <a:r>
              <a:rPr lang="en-US" sz="3600" b="1" dirty="0">
                <a:effectLst>
                  <a:outerShdw blurRad="38100" dist="38100" dir="2700000" algn="tl">
                    <a:srgbClr val="000000">
                      <a:alpha val="43137"/>
                    </a:srgbClr>
                  </a:outerShdw>
                </a:effectLst>
              </a:rPr>
              <a:t>                            </a:t>
            </a:r>
            <a:r>
              <a:rPr lang="en-US" sz="3600" b="1" dirty="0">
                <a:solidFill>
                  <a:srgbClr val="FFFFFF"/>
                </a:solidFill>
                <a:effectLst>
                  <a:outerShdw blurRad="38100" dist="38100" dir="2700000" algn="tl">
                    <a:srgbClr val="000000">
                      <a:alpha val="43137"/>
                    </a:srgbClr>
                  </a:outerShdw>
                </a:effectLst>
              </a:rPr>
              <a:t>–  Dabney Phillips</a:t>
            </a:r>
          </a:p>
        </p:txBody>
      </p:sp>
      <p:pic>
        <p:nvPicPr>
          <p:cNvPr id="4232197" name="Picture 5" descr="C:\Documents and Settings\Owner\My Documents\Educational Illustrations\baptism_near_mineola_tx_1935_print.jpg"/>
          <p:cNvPicPr>
            <a:picLocks noChangeAspect="1" noChangeArrowheads="1"/>
          </p:cNvPicPr>
          <p:nvPr/>
        </p:nvPicPr>
        <p:blipFill>
          <a:blip r:embed="rId7" cstate="print"/>
          <a:srcRect/>
          <a:stretch>
            <a:fillRect/>
          </a:stretch>
        </p:blipFill>
        <p:spPr bwMode="auto">
          <a:xfrm>
            <a:off x="2819400" y="5715000"/>
            <a:ext cx="1828800" cy="91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32195">
                                            <p:txEl>
                                              <p:pRg st="0" end="0"/>
                                            </p:txEl>
                                          </p:spTgt>
                                        </p:tgtEl>
                                        <p:attrNameLst>
                                          <p:attrName>style.visibility</p:attrName>
                                        </p:attrNameLst>
                                      </p:cBhvr>
                                      <p:to>
                                        <p:strVal val="visible"/>
                                      </p:to>
                                    </p:set>
                                    <p:anim calcmode="lin" valueType="num">
                                      <p:cBhvr additive="base">
                                        <p:cTn id="7" dur="300" fill="hold"/>
                                        <p:tgtEl>
                                          <p:spTgt spid="423219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3219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232195">
                                            <p:txEl>
                                              <p:pRg st="1" end="1"/>
                                            </p:txEl>
                                          </p:spTgt>
                                        </p:tgtEl>
                                        <p:attrNameLst>
                                          <p:attrName>style.visibility</p:attrName>
                                        </p:attrNameLst>
                                      </p:cBhvr>
                                      <p:to>
                                        <p:strVal val="visible"/>
                                      </p:to>
                                    </p:set>
                                    <p:anim calcmode="lin" valueType="num">
                                      <p:cBhvr additive="base">
                                        <p:cTn id="13" dur="300" fill="hold"/>
                                        <p:tgtEl>
                                          <p:spTgt spid="4232195">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2321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232195">
                                            <p:txEl>
                                              <p:pRg st="2" end="2"/>
                                            </p:txEl>
                                          </p:spTgt>
                                        </p:tgtEl>
                                        <p:attrNameLst>
                                          <p:attrName>style.visibility</p:attrName>
                                        </p:attrNameLst>
                                      </p:cBhvr>
                                      <p:to>
                                        <p:strVal val="visible"/>
                                      </p:to>
                                    </p:set>
                                    <p:anim calcmode="lin" valueType="num">
                                      <p:cBhvr additive="base">
                                        <p:cTn id="19" dur="300" fill="hold"/>
                                        <p:tgtEl>
                                          <p:spTgt spid="4232195">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23219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232197"/>
                                        </p:tgtEl>
                                        <p:attrNameLst>
                                          <p:attrName>style.visibility</p:attrName>
                                        </p:attrNameLst>
                                      </p:cBhvr>
                                      <p:to>
                                        <p:strVal val="visible"/>
                                      </p:to>
                                    </p:set>
                                    <p:anim calcmode="lin" valueType="num">
                                      <p:cBhvr>
                                        <p:cTn id="25" dur="500" fill="hold"/>
                                        <p:tgtEl>
                                          <p:spTgt spid="4232197"/>
                                        </p:tgtEl>
                                        <p:attrNameLst>
                                          <p:attrName>ppt_w</p:attrName>
                                        </p:attrNameLst>
                                      </p:cBhvr>
                                      <p:tavLst>
                                        <p:tav tm="0">
                                          <p:val>
                                            <p:fltVal val="0"/>
                                          </p:val>
                                        </p:tav>
                                        <p:tav tm="100000">
                                          <p:val>
                                            <p:strVal val="#ppt_w"/>
                                          </p:val>
                                        </p:tav>
                                      </p:tavLst>
                                    </p:anim>
                                    <p:anim calcmode="lin" valueType="num">
                                      <p:cBhvr>
                                        <p:cTn id="26" dur="500" fill="hold"/>
                                        <p:tgtEl>
                                          <p:spTgt spid="42321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219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8242" name="Rectangle 2">
            <a:extLst>
              <a:ext uri="{FF2B5EF4-FFF2-40B4-BE49-F238E27FC236}">
                <a16:creationId xmlns:a16="http://schemas.microsoft.com/office/drawing/2014/main" id="{A5E1AB53-3BCE-D7B1-2F17-D18671D55A0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8243" name="Rectangle 3">
            <a:extLst>
              <a:ext uri="{FF2B5EF4-FFF2-40B4-BE49-F238E27FC236}">
                <a16:creationId xmlns:a16="http://schemas.microsoft.com/office/drawing/2014/main" id="{C541F349-BC29-F36E-1E71-93C387AB2205}"/>
              </a:ext>
            </a:extLst>
          </p:cNvPr>
          <p:cNvSpPr>
            <a:spLocks noGrp="1" noChangeArrowheads="1"/>
          </p:cNvSpPr>
          <p:nvPr>
            <p:ph type="body" idx="1"/>
          </p:nvPr>
        </p:nvSpPr>
        <p:spPr>
          <a:xfrm>
            <a:off x="1752600" y="1600200"/>
            <a:ext cx="8610600" cy="4750266"/>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000" b="1">
                <a:solidFill>
                  <a:schemeClr val="bg1"/>
                </a:solidFill>
              </a:rPr>
              <a:t> </a:t>
            </a:r>
            <a:r>
              <a:rPr lang="en-US" sz="4400" b="1">
                <a:solidFill>
                  <a:schemeClr val="bg1"/>
                </a:solidFill>
              </a:rPr>
              <a:t>WHAT CAN BE KNOWN &amp;</a:t>
            </a:r>
          </a:p>
          <a:p>
            <a:pPr eaLnBrk="1" hangingPunct="1">
              <a:buFont typeface="Monotype Sorts" pitchFamily="2" charset="2"/>
              <a:buNone/>
              <a:defRPr/>
            </a:pPr>
            <a:r>
              <a:rPr lang="en-US" sz="4400" b="1">
                <a:solidFill>
                  <a:schemeClr val="bg1"/>
                </a:solidFill>
              </a:rPr>
              <a:t>   HOW CAN WE KNOW IT?</a:t>
            </a:r>
            <a:endParaRPr lang="en-US" sz="4400">
              <a:solidFill>
                <a:schemeClr val="bg1"/>
              </a:solidFill>
            </a:endParaRPr>
          </a:p>
        </p:txBody>
      </p:sp>
      <p:sp>
        <p:nvSpPr>
          <p:cNvPr id="734214" name="WordArt 4">
            <a:extLst>
              <a:ext uri="{FF2B5EF4-FFF2-40B4-BE49-F238E27FC236}">
                <a16:creationId xmlns:a16="http://schemas.microsoft.com/office/drawing/2014/main" id="{A05E3B3E-F1D4-ECCF-86BB-EA6C2B0F43B7}"/>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38245" name="WordArt 5" descr="Purple mesh">
            <a:extLst>
              <a:ext uri="{FF2B5EF4-FFF2-40B4-BE49-F238E27FC236}">
                <a16:creationId xmlns:a16="http://schemas.microsoft.com/office/drawing/2014/main" id="{3EF20585-CE76-1DC8-B692-A02539C94F4A}"/>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Knowledge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8245"/>
                                        </p:tgtEl>
                                        <p:attrNameLst>
                                          <p:attrName>style.visibility</p:attrName>
                                        </p:attrNameLst>
                                      </p:cBhvr>
                                      <p:to>
                                        <p:strVal val="visible"/>
                                      </p:to>
                                    </p:set>
                                    <p:animEffect transition="in" filter="box(out)">
                                      <p:cBhvr>
                                        <p:cTn id="7" dur="500"/>
                                        <p:tgtEl>
                                          <p:spTgt spid="1293824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8243">
                                            <p:txEl>
                                              <p:pRg st="0" end="0"/>
                                            </p:txEl>
                                          </p:spTgt>
                                        </p:tgtEl>
                                        <p:attrNameLst>
                                          <p:attrName>style.visibility</p:attrName>
                                        </p:attrNameLst>
                                      </p:cBhvr>
                                      <p:to>
                                        <p:strVal val="visible"/>
                                      </p:to>
                                    </p:set>
                                    <p:anim calcmode="lin" valueType="num">
                                      <p:cBhvr>
                                        <p:cTn id="12" dur="300" fill="hold"/>
                                        <p:tgtEl>
                                          <p:spTgt spid="12938243">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8243">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8243">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824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8243">
                                            <p:txEl>
                                              <p:pRg st="5" end="5"/>
                                            </p:txEl>
                                          </p:spTgt>
                                        </p:tgtEl>
                                        <p:attrNameLst>
                                          <p:attrName>style.visibility</p:attrName>
                                        </p:attrNameLst>
                                      </p:cBhvr>
                                      <p:to>
                                        <p:strVal val="visible"/>
                                      </p:to>
                                    </p:set>
                                    <p:anim calcmode="lin" valueType="num">
                                      <p:cBhvr>
                                        <p:cTn id="20" dur="300" fill="hold"/>
                                        <p:tgtEl>
                                          <p:spTgt spid="12938243">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8243">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8243">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8243">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38243">
                                            <p:txEl>
                                              <p:pRg st="6" end="6"/>
                                            </p:txEl>
                                          </p:spTgt>
                                        </p:tgtEl>
                                        <p:attrNameLst>
                                          <p:attrName>style.visibility</p:attrName>
                                        </p:attrNameLst>
                                      </p:cBhvr>
                                      <p:to>
                                        <p:strVal val="visible"/>
                                      </p:to>
                                    </p:set>
                                    <p:anim calcmode="lin" valueType="num">
                                      <p:cBhvr>
                                        <p:cTn id="28" dur="300" fill="hold"/>
                                        <p:tgtEl>
                                          <p:spTgt spid="12938243">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38243">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38243">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38243">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824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0290" name="Rectangle 2">
            <a:extLst>
              <a:ext uri="{FF2B5EF4-FFF2-40B4-BE49-F238E27FC236}">
                <a16:creationId xmlns:a16="http://schemas.microsoft.com/office/drawing/2014/main" id="{E04AFB7F-AFB4-96AD-758A-C770A82AB8F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0291" name="Rectangle 3">
            <a:extLst>
              <a:ext uri="{FF2B5EF4-FFF2-40B4-BE49-F238E27FC236}">
                <a16:creationId xmlns:a16="http://schemas.microsoft.com/office/drawing/2014/main" id="{3538B15E-075D-84F9-096E-6A6F5CEF5723}"/>
              </a:ext>
            </a:extLst>
          </p:cNvPr>
          <p:cNvSpPr>
            <a:spLocks noGrp="1" noChangeArrowheads="1"/>
          </p:cNvSpPr>
          <p:nvPr>
            <p:ph type="body" idx="1"/>
          </p:nvPr>
        </p:nvSpPr>
        <p:spPr>
          <a:xfrm>
            <a:off x="1752600" y="1600200"/>
            <a:ext cx="8610600" cy="4473429"/>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400" b="1">
                <a:solidFill>
                  <a:schemeClr val="bg1"/>
                </a:solidFill>
              </a:rPr>
              <a:t>OF WHERE DID I COME?</a:t>
            </a:r>
            <a:endParaRPr lang="en-US" sz="4400">
              <a:solidFill>
                <a:schemeClr val="bg1"/>
              </a:solidFill>
            </a:endParaRPr>
          </a:p>
        </p:txBody>
      </p:sp>
      <p:sp>
        <p:nvSpPr>
          <p:cNvPr id="735238" name="WordArt 4">
            <a:extLst>
              <a:ext uri="{FF2B5EF4-FFF2-40B4-BE49-F238E27FC236}">
                <a16:creationId xmlns:a16="http://schemas.microsoft.com/office/drawing/2014/main" id="{DABC1627-C903-C5FD-7C38-1E52E45B058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0293" name="WordArt 5" descr="Purple mesh">
            <a:extLst>
              <a:ext uri="{FF2B5EF4-FFF2-40B4-BE49-F238E27FC236}">
                <a16:creationId xmlns:a16="http://schemas.microsoft.com/office/drawing/2014/main" id="{EE8AFC9E-556D-DD56-FD14-662EEC86C642}"/>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Origins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0293"/>
                                        </p:tgtEl>
                                        <p:attrNameLst>
                                          <p:attrName>style.visibility</p:attrName>
                                        </p:attrNameLst>
                                      </p:cBhvr>
                                      <p:to>
                                        <p:strVal val="visible"/>
                                      </p:to>
                                    </p:set>
                                    <p:animEffect transition="in" filter="box(out)">
                                      <p:cBhvr>
                                        <p:cTn id="7" dur="500"/>
                                        <p:tgtEl>
                                          <p:spTgt spid="1294029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0291">
                                            <p:txEl>
                                              <p:pRg st="0" end="0"/>
                                            </p:txEl>
                                          </p:spTgt>
                                        </p:tgtEl>
                                        <p:attrNameLst>
                                          <p:attrName>style.visibility</p:attrName>
                                        </p:attrNameLst>
                                      </p:cBhvr>
                                      <p:to>
                                        <p:strVal val="visible"/>
                                      </p:to>
                                    </p:set>
                                    <p:anim calcmode="lin" valueType="num">
                                      <p:cBhvr>
                                        <p:cTn id="12" dur="300" fill="hold"/>
                                        <p:tgtEl>
                                          <p:spTgt spid="12940291">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0291">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0291">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029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0291">
                                            <p:txEl>
                                              <p:pRg st="5" end="5"/>
                                            </p:txEl>
                                          </p:spTgt>
                                        </p:tgtEl>
                                        <p:attrNameLst>
                                          <p:attrName>style.visibility</p:attrName>
                                        </p:attrNameLst>
                                      </p:cBhvr>
                                      <p:to>
                                        <p:strVal val="visible"/>
                                      </p:to>
                                    </p:set>
                                    <p:anim calcmode="lin" valueType="num">
                                      <p:cBhvr>
                                        <p:cTn id="20" dur="300" fill="hold"/>
                                        <p:tgtEl>
                                          <p:spTgt spid="12940291">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0291">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0291">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0291">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029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2338" name="Rectangle 2">
            <a:extLst>
              <a:ext uri="{FF2B5EF4-FFF2-40B4-BE49-F238E27FC236}">
                <a16:creationId xmlns:a16="http://schemas.microsoft.com/office/drawing/2014/main" id="{E1A28519-95E0-FA44-CC68-7248C008FAEC}"/>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2339" name="Rectangle 3">
            <a:extLst>
              <a:ext uri="{FF2B5EF4-FFF2-40B4-BE49-F238E27FC236}">
                <a16:creationId xmlns:a16="http://schemas.microsoft.com/office/drawing/2014/main" id="{347070FE-1BC9-7BD6-B541-95E9A71F46BD}"/>
              </a:ext>
            </a:extLst>
          </p:cNvPr>
          <p:cNvSpPr>
            <a:spLocks noGrp="1" noChangeArrowheads="1"/>
          </p:cNvSpPr>
          <p:nvPr>
            <p:ph type="body" idx="1"/>
          </p:nvPr>
        </p:nvSpPr>
        <p:spPr>
          <a:xfrm>
            <a:off x="1752600" y="1600200"/>
            <a:ext cx="8610600" cy="4355983"/>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800" b="1">
                <a:solidFill>
                  <a:schemeClr val="bg1"/>
                </a:solidFill>
              </a:rPr>
              <a:t>WHO AM I?</a:t>
            </a:r>
            <a:endParaRPr lang="en-US" sz="4800">
              <a:solidFill>
                <a:schemeClr val="bg1"/>
              </a:solidFill>
            </a:endParaRPr>
          </a:p>
        </p:txBody>
      </p:sp>
      <p:sp>
        <p:nvSpPr>
          <p:cNvPr id="736262" name="WordArt 4">
            <a:extLst>
              <a:ext uri="{FF2B5EF4-FFF2-40B4-BE49-F238E27FC236}">
                <a16:creationId xmlns:a16="http://schemas.microsoft.com/office/drawing/2014/main" id="{6B3391D6-8C06-0CF1-4A31-260669D93D9C}"/>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2341" name="WordArt 5" descr="Purple mesh">
            <a:extLst>
              <a:ext uri="{FF2B5EF4-FFF2-40B4-BE49-F238E27FC236}">
                <a16:creationId xmlns:a16="http://schemas.microsoft.com/office/drawing/2014/main" id="{1F4777E3-8B9A-E106-FA45-A3AADB610B4D}"/>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Identity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2341"/>
                                        </p:tgtEl>
                                        <p:attrNameLst>
                                          <p:attrName>style.visibility</p:attrName>
                                        </p:attrNameLst>
                                      </p:cBhvr>
                                      <p:to>
                                        <p:strVal val="visible"/>
                                      </p:to>
                                    </p:set>
                                    <p:animEffect transition="in" filter="box(out)">
                                      <p:cBhvr>
                                        <p:cTn id="7" dur="500"/>
                                        <p:tgtEl>
                                          <p:spTgt spid="1294234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2339">
                                            <p:txEl>
                                              <p:pRg st="0" end="0"/>
                                            </p:txEl>
                                          </p:spTgt>
                                        </p:tgtEl>
                                        <p:attrNameLst>
                                          <p:attrName>style.visibility</p:attrName>
                                        </p:attrNameLst>
                                      </p:cBhvr>
                                      <p:to>
                                        <p:strVal val="visible"/>
                                      </p:to>
                                    </p:set>
                                    <p:anim calcmode="lin" valueType="num">
                                      <p:cBhvr>
                                        <p:cTn id="12" dur="300" fill="hold"/>
                                        <p:tgtEl>
                                          <p:spTgt spid="12942339">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2339">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2339">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233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2339">
                                            <p:txEl>
                                              <p:pRg st="5" end="5"/>
                                            </p:txEl>
                                          </p:spTgt>
                                        </p:tgtEl>
                                        <p:attrNameLst>
                                          <p:attrName>style.visibility</p:attrName>
                                        </p:attrNameLst>
                                      </p:cBhvr>
                                      <p:to>
                                        <p:strVal val="visible"/>
                                      </p:to>
                                    </p:set>
                                    <p:anim calcmode="lin" valueType="num">
                                      <p:cBhvr>
                                        <p:cTn id="20" dur="300" fill="hold"/>
                                        <p:tgtEl>
                                          <p:spTgt spid="12942339">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2339">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2339">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2339">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233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4386" name="Rectangle 2">
            <a:extLst>
              <a:ext uri="{FF2B5EF4-FFF2-40B4-BE49-F238E27FC236}">
                <a16:creationId xmlns:a16="http://schemas.microsoft.com/office/drawing/2014/main" id="{6DFD87EC-4E03-B3E6-83B5-041C302F7DD2}"/>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4387" name="Rectangle 3">
            <a:extLst>
              <a:ext uri="{FF2B5EF4-FFF2-40B4-BE49-F238E27FC236}">
                <a16:creationId xmlns:a16="http://schemas.microsoft.com/office/drawing/2014/main" id="{2E5ACFA7-71C4-5E62-F2B7-EBA4AEE68CF3}"/>
              </a:ext>
            </a:extLst>
          </p:cNvPr>
          <p:cNvSpPr>
            <a:spLocks noGrp="1" noChangeArrowheads="1"/>
          </p:cNvSpPr>
          <p:nvPr>
            <p:ph type="body" idx="1"/>
          </p:nvPr>
        </p:nvSpPr>
        <p:spPr>
          <a:xfrm>
            <a:off x="1752600" y="1600200"/>
            <a:ext cx="8610600" cy="4406317"/>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800" b="1">
                <a:solidFill>
                  <a:schemeClr val="bg1"/>
                </a:solidFill>
              </a:rPr>
              <a:t>WHERE AM I?</a:t>
            </a:r>
            <a:endParaRPr lang="en-US" sz="4800">
              <a:solidFill>
                <a:schemeClr val="bg1"/>
              </a:solidFill>
            </a:endParaRPr>
          </a:p>
        </p:txBody>
      </p:sp>
      <p:sp>
        <p:nvSpPr>
          <p:cNvPr id="737286" name="WordArt 4">
            <a:extLst>
              <a:ext uri="{FF2B5EF4-FFF2-40B4-BE49-F238E27FC236}">
                <a16:creationId xmlns:a16="http://schemas.microsoft.com/office/drawing/2014/main" id="{81C349CF-94BF-3121-C89B-86DD045C41C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4389" name="WordArt 5" descr="Purple mesh">
            <a:extLst>
              <a:ext uri="{FF2B5EF4-FFF2-40B4-BE49-F238E27FC236}">
                <a16:creationId xmlns:a16="http://schemas.microsoft.com/office/drawing/2014/main" id="{89168E26-0342-E1DD-07F4-8A3DCF7C387C}"/>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Location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4389"/>
                                        </p:tgtEl>
                                        <p:attrNameLst>
                                          <p:attrName>style.visibility</p:attrName>
                                        </p:attrNameLst>
                                      </p:cBhvr>
                                      <p:to>
                                        <p:strVal val="visible"/>
                                      </p:to>
                                    </p:set>
                                    <p:animEffect transition="in" filter="box(out)">
                                      <p:cBhvr>
                                        <p:cTn id="7" dur="500"/>
                                        <p:tgtEl>
                                          <p:spTgt spid="1294438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4387">
                                            <p:txEl>
                                              <p:pRg st="0" end="0"/>
                                            </p:txEl>
                                          </p:spTgt>
                                        </p:tgtEl>
                                        <p:attrNameLst>
                                          <p:attrName>style.visibility</p:attrName>
                                        </p:attrNameLst>
                                      </p:cBhvr>
                                      <p:to>
                                        <p:strVal val="visible"/>
                                      </p:to>
                                    </p:set>
                                    <p:anim calcmode="lin" valueType="num">
                                      <p:cBhvr>
                                        <p:cTn id="12" dur="300" fill="hold"/>
                                        <p:tgtEl>
                                          <p:spTgt spid="1294438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438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438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438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4387">
                                            <p:txEl>
                                              <p:pRg st="5" end="5"/>
                                            </p:txEl>
                                          </p:spTgt>
                                        </p:tgtEl>
                                        <p:attrNameLst>
                                          <p:attrName>style.visibility</p:attrName>
                                        </p:attrNameLst>
                                      </p:cBhvr>
                                      <p:to>
                                        <p:strVal val="visible"/>
                                      </p:to>
                                    </p:set>
                                    <p:anim calcmode="lin" valueType="num">
                                      <p:cBhvr>
                                        <p:cTn id="20" dur="300" fill="hold"/>
                                        <p:tgtEl>
                                          <p:spTgt spid="12944387">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4387">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4387">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4387">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438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6674" name="Rectangle 2">
            <a:extLst>
              <a:ext uri="{FF2B5EF4-FFF2-40B4-BE49-F238E27FC236}">
                <a16:creationId xmlns:a16="http://schemas.microsoft.com/office/drawing/2014/main" id="{459AAE05-C38D-6493-6FFC-03DF2481AE6D}"/>
              </a:ext>
            </a:extLst>
          </p:cNvPr>
          <p:cNvSpPr>
            <a:spLocks noGrp="1" noChangeArrowheads="1"/>
          </p:cNvSpPr>
          <p:nvPr>
            <p:ph type="title"/>
          </p:nvPr>
        </p:nvSpPr>
        <p:spPr>
          <a:xfrm>
            <a:off x="1524000" y="211123"/>
            <a:ext cx="8763000" cy="609600"/>
          </a:xfrm>
        </p:spPr>
        <p:txBody>
          <a:bodyPr/>
          <a:lstStyle/>
          <a:p>
            <a:pPr eaLnBrk="1" hangingPunct="1">
              <a:defRPr/>
            </a:pPr>
            <a:r>
              <a:rPr lang="en-US"/>
              <a:t>    </a:t>
            </a:r>
          </a:p>
        </p:txBody>
      </p:sp>
      <p:sp>
        <p:nvSpPr>
          <p:cNvPr id="12956675" name="Rectangle 3">
            <a:extLst>
              <a:ext uri="{FF2B5EF4-FFF2-40B4-BE49-F238E27FC236}">
                <a16:creationId xmlns:a16="http://schemas.microsoft.com/office/drawing/2014/main" id="{20239A04-1949-8283-5A7A-67E1A4BF8877}"/>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400" b="1">
              <a:solidFill>
                <a:schemeClr val="bg1"/>
              </a:solidFill>
            </a:endParaRPr>
          </a:p>
          <a:p>
            <a:pPr eaLnBrk="1" hangingPunct="1">
              <a:defRPr/>
            </a:pPr>
            <a:r>
              <a:rPr lang="en-US" sz="4000" b="1">
                <a:solidFill>
                  <a:schemeClr val="bg1"/>
                </a:solidFill>
              </a:rPr>
              <a:t>  WHAT IS THE MEANING &amp;</a:t>
            </a:r>
          </a:p>
          <a:p>
            <a:pPr eaLnBrk="1" hangingPunct="1">
              <a:buFont typeface="Monotype Sorts" pitchFamily="2" charset="2"/>
              <a:buNone/>
              <a:defRPr/>
            </a:pPr>
            <a:r>
              <a:rPr lang="en-US" sz="4000" b="1">
                <a:solidFill>
                  <a:schemeClr val="bg1"/>
                </a:solidFill>
              </a:rPr>
              <a:t>     DIRECTION OF HISTORY?</a:t>
            </a:r>
            <a:endParaRPr lang="en-US" sz="4000">
              <a:solidFill>
                <a:schemeClr val="bg1"/>
              </a:solidFill>
            </a:endParaRPr>
          </a:p>
        </p:txBody>
      </p:sp>
      <p:sp>
        <p:nvSpPr>
          <p:cNvPr id="742406" name="WordArt 4">
            <a:extLst>
              <a:ext uri="{FF2B5EF4-FFF2-40B4-BE49-F238E27FC236}">
                <a16:creationId xmlns:a16="http://schemas.microsoft.com/office/drawing/2014/main" id="{A09BCF3D-6789-C7D7-4CA2-B30042567E86}"/>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6677" name="WordArt 5" descr="Purple mesh">
            <a:extLst>
              <a:ext uri="{FF2B5EF4-FFF2-40B4-BE49-F238E27FC236}">
                <a16:creationId xmlns:a16="http://schemas.microsoft.com/office/drawing/2014/main" id="{1E01D24D-F45B-091E-EF0B-E8F86F460639}"/>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Past/Present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6677"/>
                                        </p:tgtEl>
                                        <p:attrNameLst>
                                          <p:attrName>style.visibility</p:attrName>
                                        </p:attrNameLst>
                                      </p:cBhvr>
                                      <p:to>
                                        <p:strVal val="visible"/>
                                      </p:to>
                                    </p:set>
                                    <p:animEffect transition="in" filter="box(out)">
                                      <p:cBhvr>
                                        <p:cTn id="7" dur="500"/>
                                        <p:tgtEl>
                                          <p:spTgt spid="1295667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6675">
                                            <p:txEl>
                                              <p:pRg st="0" end="0"/>
                                            </p:txEl>
                                          </p:spTgt>
                                        </p:tgtEl>
                                        <p:attrNameLst>
                                          <p:attrName>style.visibility</p:attrName>
                                        </p:attrNameLst>
                                      </p:cBhvr>
                                      <p:to>
                                        <p:strVal val="visible"/>
                                      </p:to>
                                    </p:set>
                                    <p:anim calcmode="lin" valueType="num">
                                      <p:cBhvr>
                                        <p:cTn id="12" dur="300" fill="hold"/>
                                        <p:tgtEl>
                                          <p:spTgt spid="1295667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667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667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667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6675">
                                            <p:txEl>
                                              <p:pRg st="6" end="6"/>
                                            </p:txEl>
                                          </p:spTgt>
                                        </p:tgtEl>
                                        <p:attrNameLst>
                                          <p:attrName>style.visibility</p:attrName>
                                        </p:attrNameLst>
                                      </p:cBhvr>
                                      <p:to>
                                        <p:strVal val="visible"/>
                                      </p:to>
                                    </p:set>
                                    <p:anim calcmode="lin" valueType="num">
                                      <p:cBhvr>
                                        <p:cTn id="20" dur="300" fill="hold"/>
                                        <p:tgtEl>
                                          <p:spTgt spid="12956675">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6675">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6675">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6675">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6675">
                                            <p:txEl>
                                              <p:pRg st="7" end="7"/>
                                            </p:txEl>
                                          </p:spTgt>
                                        </p:tgtEl>
                                        <p:attrNameLst>
                                          <p:attrName>style.visibility</p:attrName>
                                        </p:attrNameLst>
                                      </p:cBhvr>
                                      <p:to>
                                        <p:strVal val="visible"/>
                                      </p:to>
                                    </p:set>
                                    <p:anim calcmode="lin" valueType="num">
                                      <p:cBhvr>
                                        <p:cTn id="28" dur="300" fill="hold"/>
                                        <p:tgtEl>
                                          <p:spTgt spid="12956675">
                                            <p:txEl>
                                              <p:pRg st="7" end="7"/>
                                            </p:txEl>
                                          </p:spTgt>
                                        </p:tgtEl>
                                        <p:attrNameLst>
                                          <p:attrName>ppt_w</p:attrName>
                                        </p:attrNameLst>
                                      </p:cBhvr>
                                      <p:tavLst>
                                        <p:tav tm="0">
                                          <p:val>
                                            <p:fltVal val="0"/>
                                          </p:val>
                                        </p:tav>
                                        <p:tav tm="100000">
                                          <p:val>
                                            <p:strVal val="#ppt_w"/>
                                          </p:val>
                                        </p:tav>
                                      </p:tavLst>
                                    </p:anim>
                                    <p:anim calcmode="lin" valueType="num">
                                      <p:cBhvr>
                                        <p:cTn id="29" dur="300" fill="hold"/>
                                        <p:tgtEl>
                                          <p:spTgt spid="12956675">
                                            <p:txEl>
                                              <p:pRg st="7" end="7"/>
                                            </p:txEl>
                                          </p:spTgt>
                                        </p:tgtEl>
                                        <p:attrNameLst>
                                          <p:attrName>ppt_h</p:attrName>
                                        </p:attrNameLst>
                                      </p:cBhvr>
                                      <p:tavLst>
                                        <p:tav tm="0">
                                          <p:val>
                                            <p:fltVal val="0"/>
                                          </p:val>
                                        </p:tav>
                                        <p:tav tm="100000">
                                          <p:val>
                                            <p:strVal val="#ppt_h"/>
                                          </p:val>
                                        </p:tav>
                                      </p:tavLst>
                                    </p:anim>
                                    <p:anim calcmode="lin" valueType="num">
                                      <p:cBhvr>
                                        <p:cTn id="30" dur="300" fill="hold"/>
                                        <p:tgtEl>
                                          <p:spTgt spid="12956675">
                                            <p:txEl>
                                              <p:pRg st="7" end="7"/>
                                            </p:txEl>
                                          </p:spTgt>
                                        </p:tgtEl>
                                        <p:attrNameLst>
                                          <p:attrName>ppt_x</p:attrName>
                                        </p:attrNameLst>
                                      </p:cBhvr>
                                      <p:tavLst>
                                        <p:tav tm="0">
                                          <p:val>
                                            <p:fltVal val="0.5"/>
                                          </p:val>
                                        </p:tav>
                                        <p:tav tm="100000">
                                          <p:val>
                                            <p:strVal val="#ppt_x"/>
                                          </p:val>
                                        </p:tav>
                                      </p:tavLst>
                                    </p:anim>
                                    <p:anim calcmode="lin" valueType="num">
                                      <p:cBhvr>
                                        <p:cTn id="31" dur="300" fill="hold"/>
                                        <p:tgtEl>
                                          <p:spTgt spid="12956675">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667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8722" name="Rectangle 1026">
            <a:extLst>
              <a:ext uri="{FF2B5EF4-FFF2-40B4-BE49-F238E27FC236}">
                <a16:creationId xmlns:a16="http://schemas.microsoft.com/office/drawing/2014/main" id="{FBF98ED6-EE73-A9F1-489C-E7ECEE7325B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8723" name="Rectangle 1027">
            <a:extLst>
              <a:ext uri="{FF2B5EF4-FFF2-40B4-BE49-F238E27FC236}">
                <a16:creationId xmlns:a16="http://schemas.microsoft.com/office/drawing/2014/main" id="{C22FC81F-A6AE-15CF-9104-BA2864BD50BE}"/>
              </a:ext>
            </a:extLst>
          </p:cNvPr>
          <p:cNvSpPr>
            <a:spLocks noGrp="1" noChangeArrowheads="1"/>
          </p:cNvSpPr>
          <p:nvPr>
            <p:ph type="body" idx="1"/>
          </p:nvPr>
        </p:nvSpPr>
        <p:spPr>
          <a:xfrm>
            <a:off x="1752600" y="1600200"/>
            <a:ext cx="8610600" cy="4792211"/>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Viable Worldview Answers Adequate</a:t>
            </a:r>
          </a:p>
          <a:p>
            <a:pPr eaLnBrk="1" hangingPunct="1">
              <a:lnSpc>
                <a:spcPct val="90000"/>
              </a:lnSpc>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6000" b="1">
              <a:solidFill>
                <a:schemeClr val="bg1"/>
              </a:solidFill>
            </a:endParaRPr>
          </a:p>
          <a:p>
            <a:pPr eaLnBrk="1" hangingPunct="1">
              <a:lnSpc>
                <a:spcPct val="90000"/>
              </a:lnSpc>
              <a:buFont typeface="Monotype Sorts" pitchFamily="2" charset="2"/>
              <a:buNone/>
              <a:defRPr/>
            </a:pPr>
            <a:endParaRPr lang="en-US" sz="2000" b="1">
              <a:solidFill>
                <a:schemeClr val="bg1"/>
              </a:solidFill>
            </a:endParaRPr>
          </a:p>
          <a:p>
            <a:pPr eaLnBrk="1" hangingPunct="1">
              <a:lnSpc>
                <a:spcPct val="90000"/>
              </a:lnSpc>
              <a:defRPr/>
            </a:pPr>
            <a:r>
              <a:rPr lang="en-US" sz="4000" b="1">
                <a:solidFill>
                  <a:schemeClr val="bg1"/>
                </a:solidFill>
              </a:rPr>
              <a:t>  WILL I SURVIVE THE DEATH OF MY BODY AND,  IF SO,  IN WHAT STATE?</a:t>
            </a:r>
            <a:endParaRPr lang="en-US" sz="4000">
              <a:solidFill>
                <a:schemeClr val="bg1"/>
              </a:solidFill>
            </a:endParaRPr>
          </a:p>
        </p:txBody>
      </p:sp>
      <p:sp>
        <p:nvSpPr>
          <p:cNvPr id="743430" name="WordArt 1028">
            <a:extLst>
              <a:ext uri="{FF2B5EF4-FFF2-40B4-BE49-F238E27FC236}">
                <a16:creationId xmlns:a16="http://schemas.microsoft.com/office/drawing/2014/main" id="{07C8DD5C-F629-362F-0036-916E16DAD06E}"/>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8725" name="WordArt 1029" descr="Purple mesh">
            <a:extLst>
              <a:ext uri="{FF2B5EF4-FFF2-40B4-BE49-F238E27FC236}">
                <a16:creationId xmlns:a16="http://schemas.microsoft.com/office/drawing/2014/main" id="{45F502C3-EB21-B842-9B65-712819A17DA6}"/>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DESTINY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8725"/>
                                        </p:tgtEl>
                                        <p:attrNameLst>
                                          <p:attrName>style.visibility</p:attrName>
                                        </p:attrNameLst>
                                      </p:cBhvr>
                                      <p:to>
                                        <p:strVal val="visible"/>
                                      </p:to>
                                    </p:set>
                                    <p:animEffect transition="in" filter="box(out)">
                                      <p:cBhvr>
                                        <p:cTn id="7" dur="500"/>
                                        <p:tgtEl>
                                          <p:spTgt spid="1295872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8723">
                                            <p:txEl>
                                              <p:pRg st="0" end="0"/>
                                            </p:txEl>
                                          </p:spTgt>
                                        </p:tgtEl>
                                        <p:attrNameLst>
                                          <p:attrName>style.visibility</p:attrName>
                                        </p:attrNameLst>
                                      </p:cBhvr>
                                      <p:to>
                                        <p:strVal val="visible"/>
                                      </p:to>
                                    </p:set>
                                    <p:anim calcmode="lin" valueType="num">
                                      <p:cBhvr>
                                        <p:cTn id="12" dur="300" fill="hold"/>
                                        <p:tgtEl>
                                          <p:spTgt spid="12958723">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8723">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8723">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872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8723">
                                            <p:txEl>
                                              <p:pRg st="6" end="6"/>
                                            </p:txEl>
                                          </p:spTgt>
                                        </p:tgtEl>
                                        <p:attrNameLst>
                                          <p:attrName>style.visibility</p:attrName>
                                        </p:attrNameLst>
                                      </p:cBhvr>
                                      <p:to>
                                        <p:strVal val="visible"/>
                                      </p:to>
                                    </p:set>
                                    <p:anim calcmode="lin" valueType="num">
                                      <p:cBhvr>
                                        <p:cTn id="20" dur="300" fill="hold"/>
                                        <p:tgtEl>
                                          <p:spTgt spid="12958723">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8723">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8723">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8723">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872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6434" name="Rectangle 2">
            <a:extLst>
              <a:ext uri="{FF2B5EF4-FFF2-40B4-BE49-F238E27FC236}">
                <a16:creationId xmlns:a16="http://schemas.microsoft.com/office/drawing/2014/main" id="{53E0A3F9-6211-3B38-6117-3D6F724061A3}"/>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6435" name="Rectangle 3">
            <a:extLst>
              <a:ext uri="{FF2B5EF4-FFF2-40B4-BE49-F238E27FC236}">
                <a16:creationId xmlns:a16="http://schemas.microsoft.com/office/drawing/2014/main" id="{37C5701A-F976-6F45-30C0-917304FD5DA1}"/>
              </a:ext>
            </a:extLst>
          </p:cNvPr>
          <p:cNvSpPr>
            <a:spLocks noGrp="1" noChangeArrowheads="1"/>
          </p:cNvSpPr>
          <p:nvPr>
            <p:ph type="body" idx="1"/>
          </p:nvPr>
        </p:nvSpPr>
        <p:spPr>
          <a:xfrm>
            <a:off x="1752600" y="1600200"/>
            <a:ext cx="8610600" cy="4431484"/>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400" b="1">
                <a:solidFill>
                  <a:schemeClr val="bg1"/>
                </a:solidFill>
              </a:rPr>
              <a:t>HOW SHOULD I LIVE?</a:t>
            </a:r>
            <a:endParaRPr lang="en-US" sz="4400">
              <a:solidFill>
                <a:schemeClr val="bg1"/>
              </a:solidFill>
            </a:endParaRPr>
          </a:p>
        </p:txBody>
      </p:sp>
      <p:sp>
        <p:nvSpPr>
          <p:cNvPr id="738310" name="WordArt 4">
            <a:extLst>
              <a:ext uri="{FF2B5EF4-FFF2-40B4-BE49-F238E27FC236}">
                <a16:creationId xmlns:a16="http://schemas.microsoft.com/office/drawing/2014/main" id="{210A8626-84F1-CDC2-FC5F-9FA6B926A0E4}"/>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6437" name="WordArt 5" descr="Purple mesh">
            <a:extLst>
              <a:ext uri="{FF2B5EF4-FFF2-40B4-BE49-F238E27FC236}">
                <a16:creationId xmlns:a16="http://schemas.microsoft.com/office/drawing/2014/main" id="{0C699E04-25F3-BE47-2364-5D5378E1B1A6}"/>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Morality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6437"/>
                                        </p:tgtEl>
                                        <p:attrNameLst>
                                          <p:attrName>style.visibility</p:attrName>
                                        </p:attrNameLst>
                                      </p:cBhvr>
                                      <p:to>
                                        <p:strVal val="visible"/>
                                      </p:to>
                                    </p:set>
                                    <p:animEffect transition="in" filter="box(out)">
                                      <p:cBhvr>
                                        <p:cTn id="7" dur="500"/>
                                        <p:tgtEl>
                                          <p:spTgt spid="1294643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6435">
                                            <p:txEl>
                                              <p:pRg st="0" end="0"/>
                                            </p:txEl>
                                          </p:spTgt>
                                        </p:tgtEl>
                                        <p:attrNameLst>
                                          <p:attrName>style.visibility</p:attrName>
                                        </p:attrNameLst>
                                      </p:cBhvr>
                                      <p:to>
                                        <p:strVal val="visible"/>
                                      </p:to>
                                    </p:set>
                                    <p:anim calcmode="lin" valueType="num">
                                      <p:cBhvr>
                                        <p:cTn id="12" dur="300" fill="hold"/>
                                        <p:tgtEl>
                                          <p:spTgt spid="1294643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643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643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643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6435">
                                            <p:txEl>
                                              <p:pRg st="5" end="5"/>
                                            </p:txEl>
                                          </p:spTgt>
                                        </p:tgtEl>
                                        <p:attrNameLst>
                                          <p:attrName>style.visibility</p:attrName>
                                        </p:attrNameLst>
                                      </p:cBhvr>
                                      <p:to>
                                        <p:strVal val="visible"/>
                                      </p:to>
                                    </p:set>
                                    <p:anim calcmode="lin" valueType="num">
                                      <p:cBhvr>
                                        <p:cTn id="20" dur="300" fill="hold"/>
                                        <p:tgtEl>
                                          <p:spTgt spid="12946435">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6435">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6435">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643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643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0530" name="Rectangle 2">
            <a:extLst>
              <a:ext uri="{FF2B5EF4-FFF2-40B4-BE49-F238E27FC236}">
                <a16:creationId xmlns:a16="http://schemas.microsoft.com/office/drawing/2014/main" id="{DF3DE8E4-A450-9E30-A63F-38650EBFD74C}"/>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0531" name="Rectangle 3">
            <a:extLst>
              <a:ext uri="{FF2B5EF4-FFF2-40B4-BE49-F238E27FC236}">
                <a16:creationId xmlns:a16="http://schemas.microsoft.com/office/drawing/2014/main" id="{57EFDFB6-9D98-CD5C-E204-22199FCC6801}"/>
              </a:ext>
            </a:extLst>
          </p:cNvPr>
          <p:cNvSpPr>
            <a:spLocks noGrp="1" noChangeArrowheads="1"/>
          </p:cNvSpPr>
          <p:nvPr>
            <p:ph type="body" idx="1"/>
          </p:nvPr>
        </p:nvSpPr>
        <p:spPr>
          <a:xfrm>
            <a:off x="1752600" y="1600200"/>
            <a:ext cx="8610600" cy="4800600"/>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Viable Worldview Answers Adequate</a:t>
            </a:r>
          </a:p>
          <a:p>
            <a:pPr eaLnBrk="1" hangingPunct="1">
              <a:lnSpc>
                <a:spcPct val="90000"/>
              </a:lnSpc>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4400" b="1">
              <a:solidFill>
                <a:schemeClr val="bg1"/>
              </a:solidFill>
            </a:endParaRPr>
          </a:p>
          <a:p>
            <a:pPr eaLnBrk="1" hangingPunct="1">
              <a:lnSpc>
                <a:spcPct val="90000"/>
              </a:lnSpc>
              <a:defRPr/>
            </a:pPr>
            <a:r>
              <a:rPr lang="en-US" sz="4000" b="1">
                <a:solidFill>
                  <a:schemeClr val="bg1"/>
                </a:solidFill>
              </a:rPr>
              <a:t>  </a:t>
            </a:r>
            <a:r>
              <a:rPr lang="en-US" sz="4800" b="1">
                <a:solidFill>
                  <a:schemeClr val="bg1"/>
                </a:solidFill>
              </a:rPr>
              <a:t>WHAT IS IT THAT I</a:t>
            </a:r>
          </a:p>
          <a:p>
            <a:pPr eaLnBrk="1" hangingPunct="1">
              <a:lnSpc>
                <a:spcPct val="90000"/>
              </a:lnSpc>
              <a:buFont typeface="Monotype Sorts" pitchFamily="2" charset="2"/>
              <a:buNone/>
              <a:defRPr/>
            </a:pPr>
            <a:r>
              <a:rPr lang="en-US" sz="4800" b="1">
                <a:solidFill>
                  <a:schemeClr val="bg1"/>
                </a:solidFill>
              </a:rPr>
              <a:t>    SHOULD CONSIDER</a:t>
            </a:r>
          </a:p>
          <a:p>
            <a:pPr eaLnBrk="1" hangingPunct="1">
              <a:lnSpc>
                <a:spcPct val="90000"/>
              </a:lnSpc>
              <a:buFont typeface="Monotype Sorts" pitchFamily="2" charset="2"/>
              <a:buNone/>
              <a:defRPr/>
            </a:pPr>
            <a:r>
              <a:rPr lang="en-US" sz="4800" b="1">
                <a:solidFill>
                  <a:schemeClr val="bg1"/>
                </a:solidFill>
              </a:rPr>
              <a:t>    OF GREAT WORTH?</a:t>
            </a:r>
            <a:endParaRPr lang="en-US" sz="4800">
              <a:solidFill>
                <a:schemeClr val="bg1"/>
              </a:solidFill>
            </a:endParaRPr>
          </a:p>
        </p:txBody>
      </p:sp>
      <p:sp>
        <p:nvSpPr>
          <p:cNvPr id="739334" name="WordArt 4">
            <a:extLst>
              <a:ext uri="{FF2B5EF4-FFF2-40B4-BE49-F238E27FC236}">
                <a16:creationId xmlns:a16="http://schemas.microsoft.com/office/drawing/2014/main" id="{D991D900-9BF5-F42F-E575-5E774D4245D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0533" name="WordArt 5" descr="Purple mesh">
            <a:extLst>
              <a:ext uri="{FF2B5EF4-FFF2-40B4-BE49-F238E27FC236}">
                <a16:creationId xmlns:a16="http://schemas.microsoft.com/office/drawing/2014/main" id="{6BCA8F13-D712-967C-BA67-5194DED0320B}"/>
              </a:ext>
            </a:extLst>
          </p:cNvPr>
          <p:cNvSpPr>
            <a:spLocks noChangeArrowheads="1" noChangeShapeType="1" noTextEdit="1"/>
          </p:cNvSpPr>
          <p:nvPr/>
        </p:nvSpPr>
        <p:spPr bwMode="auto">
          <a:xfrm>
            <a:off x="2362200" y="2743200"/>
            <a:ext cx="66294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Values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0533"/>
                                        </p:tgtEl>
                                        <p:attrNameLst>
                                          <p:attrName>style.visibility</p:attrName>
                                        </p:attrNameLst>
                                      </p:cBhvr>
                                      <p:to>
                                        <p:strVal val="visible"/>
                                      </p:to>
                                    </p:set>
                                    <p:animEffect transition="in" filter="box(out)">
                                      <p:cBhvr>
                                        <p:cTn id="7" dur="500"/>
                                        <p:tgtEl>
                                          <p:spTgt spid="1295053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0531">
                                            <p:txEl>
                                              <p:pRg st="0" end="0"/>
                                            </p:txEl>
                                          </p:spTgt>
                                        </p:tgtEl>
                                        <p:attrNameLst>
                                          <p:attrName>style.visibility</p:attrName>
                                        </p:attrNameLst>
                                      </p:cBhvr>
                                      <p:to>
                                        <p:strVal val="visible"/>
                                      </p:to>
                                    </p:set>
                                    <p:anim calcmode="lin" valueType="num">
                                      <p:cBhvr>
                                        <p:cTn id="12" dur="300" fill="hold"/>
                                        <p:tgtEl>
                                          <p:spTgt spid="12950531">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0531">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0531">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053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0531">
                                            <p:txEl>
                                              <p:pRg st="5" end="5"/>
                                            </p:txEl>
                                          </p:spTgt>
                                        </p:tgtEl>
                                        <p:attrNameLst>
                                          <p:attrName>style.visibility</p:attrName>
                                        </p:attrNameLst>
                                      </p:cBhvr>
                                      <p:to>
                                        <p:strVal val="visible"/>
                                      </p:to>
                                    </p:set>
                                    <p:anim calcmode="lin" valueType="num">
                                      <p:cBhvr>
                                        <p:cTn id="20" dur="300" fill="hold"/>
                                        <p:tgtEl>
                                          <p:spTgt spid="12950531">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50531">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50531">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50531">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0531">
                                            <p:txEl>
                                              <p:pRg st="6" end="6"/>
                                            </p:txEl>
                                          </p:spTgt>
                                        </p:tgtEl>
                                        <p:attrNameLst>
                                          <p:attrName>style.visibility</p:attrName>
                                        </p:attrNameLst>
                                      </p:cBhvr>
                                      <p:to>
                                        <p:strVal val="visible"/>
                                      </p:to>
                                    </p:set>
                                    <p:anim calcmode="lin" valueType="num">
                                      <p:cBhvr>
                                        <p:cTn id="28" dur="300" fill="hold"/>
                                        <p:tgtEl>
                                          <p:spTgt spid="12950531">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50531">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50531">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50531">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iterate type="wd">
                                    <p:tmPct val="100000"/>
                                  </p:iterate>
                                  <p:childTnLst>
                                    <p:set>
                                      <p:cBhvr>
                                        <p:cTn id="35" dur="1" fill="hold">
                                          <p:stCondLst>
                                            <p:cond delay="0"/>
                                          </p:stCondLst>
                                        </p:cTn>
                                        <p:tgtEl>
                                          <p:spTgt spid="12950531">
                                            <p:txEl>
                                              <p:pRg st="7" end="7"/>
                                            </p:txEl>
                                          </p:spTgt>
                                        </p:tgtEl>
                                        <p:attrNameLst>
                                          <p:attrName>style.visibility</p:attrName>
                                        </p:attrNameLst>
                                      </p:cBhvr>
                                      <p:to>
                                        <p:strVal val="visible"/>
                                      </p:to>
                                    </p:set>
                                    <p:anim calcmode="lin" valueType="num">
                                      <p:cBhvr>
                                        <p:cTn id="36" dur="300" fill="hold"/>
                                        <p:tgtEl>
                                          <p:spTgt spid="12950531">
                                            <p:txEl>
                                              <p:pRg st="7" end="7"/>
                                            </p:txEl>
                                          </p:spTgt>
                                        </p:tgtEl>
                                        <p:attrNameLst>
                                          <p:attrName>ppt_w</p:attrName>
                                        </p:attrNameLst>
                                      </p:cBhvr>
                                      <p:tavLst>
                                        <p:tav tm="0">
                                          <p:val>
                                            <p:fltVal val="0"/>
                                          </p:val>
                                        </p:tav>
                                        <p:tav tm="100000">
                                          <p:val>
                                            <p:strVal val="#ppt_w"/>
                                          </p:val>
                                        </p:tav>
                                      </p:tavLst>
                                    </p:anim>
                                    <p:anim calcmode="lin" valueType="num">
                                      <p:cBhvr>
                                        <p:cTn id="37" dur="300" fill="hold"/>
                                        <p:tgtEl>
                                          <p:spTgt spid="12950531">
                                            <p:txEl>
                                              <p:pRg st="7" end="7"/>
                                            </p:txEl>
                                          </p:spTgt>
                                        </p:tgtEl>
                                        <p:attrNameLst>
                                          <p:attrName>ppt_h</p:attrName>
                                        </p:attrNameLst>
                                      </p:cBhvr>
                                      <p:tavLst>
                                        <p:tav tm="0">
                                          <p:val>
                                            <p:fltVal val="0"/>
                                          </p:val>
                                        </p:tav>
                                        <p:tav tm="100000">
                                          <p:val>
                                            <p:strVal val="#ppt_h"/>
                                          </p:val>
                                        </p:tav>
                                      </p:tavLst>
                                    </p:anim>
                                    <p:anim calcmode="lin" valueType="num">
                                      <p:cBhvr>
                                        <p:cTn id="38" dur="300" fill="hold"/>
                                        <p:tgtEl>
                                          <p:spTgt spid="12950531">
                                            <p:txEl>
                                              <p:pRg st="7" end="7"/>
                                            </p:txEl>
                                          </p:spTgt>
                                        </p:tgtEl>
                                        <p:attrNameLst>
                                          <p:attrName>ppt_x</p:attrName>
                                        </p:attrNameLst>
                                      </p:cBhvr>
                                      <p:tavLst>
                                        <p:tav tm="0">
                                          <p:val>
                                            <p:fltVal val="0.5"/>
                                          </p:val>
                                        </p:tav>
                                        <p:tav tm="100000">
                                          <p:val>
                                            <p:strVal val="#ppt_x"/>
                                          </p:val>
                                        </p:tav>
                                      </p:tavLst>
                                    </p:anim>
                                    <p:anim calcmode="lin" valueType="num">
                                      <p:cBhvr>
                                        <p:cTn id="39" dur="300" fill="hold"/>
                                        <p:tgtEl>
                                          <p:spTgt spid="12950531">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053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2578" name="Rectangle 2">
            <a:extLst>
              <a:ext uri="{FF2B5EF4-FFF2-40B4-BE49-F238E27FC236}">
                <a16:creationId xmlns:a16="http://schemas.microsoft.com/office/drawing/2014/main" id="{155E4B0D-7625-6B49-F277-F4BF49CB64EF}"/>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2579" name="Rectangle 3">
            <a:extLst>
              <a:ext uri="{FF2B5EF4-FFF2-40B4-BE49-F238E27FC236}">
                <a16:creationId xmlns:a16="http://schemas.microsoft.com/office/drawing/2014/main" id="{C0F073BA-0444-4190-01D9-389CAAB9828F}"/>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800" b="1">
              <a:solidFill>
                <a:schemeClr val="bg1"/>
              </a:solidFill>
            </a:endParaRPr>
          </a:p>
          <a:p>
            <a:pPr eaLnBrk="1" hangingPunct="1">
              <a:defRPr/>
            </a:pPr>
            <a:r>
              <a:rPr lang="en-US" sz="4000" b="1">
                <a:solidFill>
                  <a:schemeClr val="bg1"/>
                </a:solidFill>
              </a:rPr>
              <a:t>  WHAT IS HUMANITY’S FUNDAMENTAL PROBLEM?</a:t>
            </a:r>
            <a:endParaRPr lang="en-US" sz="4000">
              <a:solidFill>
                <a:schemeClr val="bg1"/>
              </a:solidFill>
            </a:endParaRPr>
          </a:p>
        </p:txBody>
      </p:sp>
      <p:sp>
        <p:nvSpPr>
          <p:cNvPr id="740358" name="WordArt 4">
            <a:extLst>
              <a:ext uri="{FF2B5EF4-FFF2-40B4-BE49-F238E27FC236}">
                <a16:creationId xmlns:a16="http://schemas.microsoft.com/office/drawing/2014/main" id="{16C87AE0-A4B5-01E5-0F64-8E147FB1DA8E}"/>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2581" name="WordArt 5" descr="Purple mesh">
            <a:extLst>
              <a:ext uri="{FF2B5EF4-FFF2-40B4-BE49-F238E27FC236}">
                <a16:creationId xmlns:a16="http://schemas.microsoft.com/office/drawing/2014/main" id="{06E35DEC-C523-34F6-16EA-BC99865499FE}"/>
              </a:ext>
            </a:extLst>
          </p:cNvPr>
          <p:cNvSpPr>
            <a:spLocks noChangeArrowheads="1" noChangeShapeType="1" noTextEdit="1"/>
          </p:cNvSpPr>
          <p:nvPr/>
        </p:nvSpPr>
        <p:spPr bwMode="auto">
          <a:xfrm>
            <a:off x="2286000" y="29718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PREDICAMENT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2581"/>
                                        </p:tgtEl>
                                        <p:attrNameLst>
                                          <p:attrName>style.visibility</p:attrName>
                                        </p:attrNameLst>
                                      </p:cBhvr>
                                      <p:to>
                                        <p:strVal val="visible"/>
                                      </p:to>
                                    </p:set>
                                    <p:animEffect transition="in" filter="box(out)">
                                      <p:cBhvr>
                                        <p:cTn id="7" dur="500"/>
                                        <p:tgtEl>
                                          <p:spTgt spid="1295258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2579">
                                            <p:txEl>
                                              <p:pRg st="0" end="0"/>
                                            </p:txEl>
                                          </p:spTgt>
                                        </p:tgtEl>
                                        <p:attrNameLst>
                                          <p:attrName>style.visibility</p:attrName>
                                        </p:attrNameLst>
                                      </p:cBhvr>
                                      <p:to>
                                        <p:strVal val="visible"/>
                                      </p:to>
                                    </p:set>
                                    <p:anim calcmode="lin" valueType="num">
                                      <p:cBhvr>
                                        <p:cTn id="12" dur="300" fill="hold"/>
                                        <p:tgtEl>
                                          <p:spTgt spid="12952579">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2579">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2579">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257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2579">
                                            <p:txEl>
                                              <p:pRg st="6" end="6"/>
                                            </p:txEl>
                                          </p:spTgt>
                                        </p:tgtEl>
                                        <p:attrNameLst>
                                          <p:attrName>style.visibility</p:attrName>
                                        </p:attrNameLst>
                                      </p:cBhvr>
                                      <p:to>
                                        <p:strVal val="visible"/>
                                      </p:to>
                                    </p:set>
                                    <p:anim calcmode="lin" valueType="num">
                                      <p:cBhvr>
                                        <p:cTn id="20" dur="300" fill="hold"/>
                                        <p:tgtEl>
                                          <p:spTgt spid="12952579">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2579">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2579">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2579">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257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0F95581-0E7E-4B49-8494-D1C5C12EEBB3}"/>
              </a:ext>
              <a:ext uri="{C183D7F6-B498-43B3-948B-1728B52AA6E4}">
                <adec:decorative xmlns:adec="http://schemas.microsoft.com/office/drawing/2017/decorative" val="1"/>
              </a:ext>
            </a:extLst>
          </p:cNvPr>
          <p:cNvSpPr/>
          <p:nvPr/>
        </p:nvSpPr>
        <p:spPr>
          <a:xfrm rot="10800000">
            <a:off x="2489641" y="2635253"/>
            <a:ext cx="3942183" cy="3780143"/>
          </a:xfrm>
          <a:prstGeom prst="triangle">
            <a:avLst/>
          </a:prstGeom>
          <a:solidFill>
            <a:schemeClr val="accent1">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6133EA95-E5DA-4746-8F74-6A75A91BE49E}"/>
              </a:ext>
              <a:ext uri="{C183D7F6-B498-43B3-948B-1728B52AA6E4}">
                <adec:decorative xmlns:adec="http://schemas.microsoft.com/office/drawing/2017/decorative" val="1"/>
              </a:ext>
            </a:extLst>
          </p:cNvPr>
          <p:cNvSpPr/>
          <p:nvPr/>
        </p:nvSpPr>
        <p:spPr>
          <a:xfrm>
            <a:off x="4615520" y="2227369"/>
            <a:ext cx="2362400" cy="2265296"/>
          </a:xfrm>
          <a:prstGeom prst="triangle">
            <a:avLst/>
          </a:prstGeom>
          <a:solidFill>
            <a:schemeClr val="accent4">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6814F6E8-206C-4B4B-96DE-1C89E39C2EA4}"/>
              </a:ext>
              <a:ext uri="{C183D7F6-B498-43B3-948B-1728B52AA6E4}">
                <adec:decorative xmlns:adec="http://schemas.microsoft.com/office/drawing/2017/decorative" val="1"/>
              </a:ext>
            </a:extLst>
          </p:cNvPr>
          <p:cNvSpPr/>
          <p:nvPr/>
        </p:nvSpPr>
        <p:spPr>
          <a:xfrm>
            <a:off x="5133557" y="3526952"/>
            <a:ext cx="2362400" cy="2265296"/>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F3309E3E-6B5E-466A-B6CB-4F55A5E5FC51}"/>
              </a:ext>
              <a:ext uri="{C183D7F6-B498-43B3-948B-1728B52AA6E4}">
                <adec:decorative xmlns:adec="http://schemas.microsoft.com/office/drawing/2017/decorative" val="1"/>
              </a:ext>
            </a:extLst>
          </p:cNvPr>
          <p:cNvSpPr/>
          <p:nvPr/>
        </p:nvSpPr>
        <p:spPr>
          <a:xfrm>
            <a:off x="4529664" y="3552493"/>
            <a:ext cx="2362400" cy="2265296"/>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597FD3E3-3443-49C2-BA6B-CFF88E49FD47}"/>
              </a:ext>
              <a:ext uri="{C183D7F6-B498-43B3-948B-1728B52AA6E4}">
                <adec:decorative xmlns:adec="http://schemas.microsoft.com/office/drawing/2017/decorative" val="1"/>
              </a:ext>
            </a:extLst>
          </p:cNvPr>
          <p:cNvSpPr/>
          <p:nvPr/>
        </p:nvSpPr>
        <p:spPr>
          <a:xfrm>
            <a:off x="4580512" y="3247901"/>
            <a:ext cx="2513382" cy="2410072"/>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0">
            <a:extLst>
              <a:ext uri="{FF2B5EF4-FFF2-40B4-BE49-F238E27FC236}">
                <a16:creationId xmlns:a16="http://schemas.microsoft.com/office/drawing/2014/main" id="{4D749BE7-527A-45EF-939C-C4AEFE17FC55}"/>
              </a:ext>
              <a:ext uri="{C183D7F6-B498-43B3-948B-1728B52AA6E4}">
                <adec:decorative xmlns:adec="http://schemas.microsoft.com/office/drawing/2017/decorative" val="1"/>
              </a:ext>
            </a:extLst>
          </p:cNvPr>
          <p:cNvSpPr/>
          <p:nvPr/>
        </p:nvSpPr>
        <p:spPr>
          <a:xfrm rot="10800000">
            <a:off x="-67060" y="2219294"/>
            <a:ext cx="4577071" cy="4063768"/>
          </a:xfrm>
          <a:prstGeom prst="triangle">
            <a:avLst/>
          </a:prstGeom>
          <a:noFill/>
          <a:ln>
            <a:solidFill>
              <a:schemeClr val="tx1"/>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Isosceles Triangle 18">
            <a:extLst>
              <a:ext uri="{FF2B5EF4-FFF2-40B4-BE49-F238E27FC236}">
                <a16:creationId xmlns:a16="http://schemas.microsoft.com/office/drawing/2014/main" id="{D0A0B013-499E-4953-B7CB-28E6239A307F}"/>
              </a:ext>
              <a:ext uri="{C183D7F6-B498-43B3-948B-1728B52AA6E4}">
                <adec:decorative xmlns:adec="http://schemas.microsoft.com/office/drawing/2017/decorative" val="1"/>
              </a:ext>
            </a:extLst>
          </p:cNvPr>
          <p:cNvSpPr/>
          <p:nvPr/>
        </p:nvSpPr>
        <p:spPr>
          <a:xfrm>
            <a:off x="5285254" y="733454"/>
            <a:ext cx="2507617" cy="3242337"/>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Isosceles Triangle 12">
            <a:extLst>
              <a:ext uri="{FF2B5EF4-FFF2-40B4-BE49-F238E27FC236}">
                <a16:creationId xmlns:a16="http://schemas.microsoft.com/office/drawing/2014/main" id="{1283BC25-B4A9-4FAF-BA45-22835DDD4872}"/>
              </a:ext>
              <a:ext uri="{C183D7F6-B498-43B3-948B-1728B52AA6E4}">
                <adec:decorative xmlns:adec="http://schemas.microsoft.com/office/drawing/2017/decorative" val="1"/>
              </a:ext>
            </a:extLst>
          </p:cNvPr>
          <p:cNvSpPr/>
          <p:nvPr/>
        </p:nvSpPr>
        <p:spPr>
          <a:xfrm>
            <a:off x="-574153" y="4015624"/>
            <a:ext cx="2687535" cy="2316841"/>
          </a:xfrm>
          <a:prstGeom prst="triangle">
            <a:avLst/>
          </a:prstGeom>
          <a:solidFill>
            <a:schemeClr val="accent4">
              <a:alpha val="25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10CC4E0-7C56-46FB-92B0-4DA36084930F}"/>
              </a:ext>
              <a:ext uri="{C183D7F6-B498-43B3-948B-1728B52AA6E4}">
                <adec:decorative xmlns:adec="http://schemas.microsoft.com/office/drawing/2017/decorative" val="1"/>
              </a:ext>
            </a:extLst>
          </p:cNvPr>
          <p:cNvSpPr/>
          <p:nvPr/>
        </p:nvSpPr>
        <p:spPr>
          <a:xfrm>
            <a:off x="839040" y="869944"/>
            <a:ext cx="703810" cy="703810"/>
          </a:xfrm>
          <a:prstGeom prst="ellipse">
            <a:avLst/>
          </a:prstGeom>
          <a:solidFill>
            <a:schemeClr val="accent3"/>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2D2EBA0F-8927-4A45-B27E-4ED9423A0DC1}"/>
              </a:ext>
              <a:ext uri="{C183D7F6-B498-43B3-948B-1728B52AA6E4}">
                <adec:decorative xmlns:adec="http://schemas.microsoft.com/office/drawing/2017/decorative" val="1"/>
              </a:ext>
            </a:extLst>
          </p:cNvPr>
          <p:cNvSpPr/>
          <p:nvPr/>
        </p:nvSpPr>
        <p:spPr>
          <a:xfrm>
            <a:off x="1008066" y="1038969"/>
            <a:ext cx="374073" cy="37407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6878699-10E9-4663-98D7-DF833CDD2F6C}"/>
              </a:ext>
              <a:ext uri="{C183D7F6-B498-43B3-948B-1728B52AA6E4}">
                <adec:decorative xmlns:adec="http://schemas.microsoft.com/office/drawing/2017/decorative" val="1"/>
              </a:ext>
            </a:extLst>
          </p:cNvPr>
          <p:cNvSpPr/>
          <p:nvPr/>
        </p:nvSpPr>
        <p:spPr>
          <a:xfrm>
            <a:off x="443627" y="222500"/>
            <a:ext cx="152401" cy="152401"/>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793E9C72-C61F-4CB5-9513-1F233A7F53A0}"/>
              </a:ext>
              <a:ext uri="{C183D7F6-B498-43B3-948B-1728B52AA6E4}">
                <adec:decorative xmlns:adec="http://schemas.microsoft.com/office/drawing/2017/decorative" val="1"/>
              </a:ext>
            </a:extLst>
          </p:cNvPr>
          <p:cNvSpPr/>
          <p:nvPr/>
        </p:nvSpPr>
        <p:spPr>
          <a:xfrm>
            <a:off x="-1649258" y="3678153"/>
            <a:ext cx="3567822" cy="3075709"/>
          </a:xfrm>
          <a:prstGeom prst="triangle">
            <a:avLst/>
          </a:prstGeom>
          <a:blipFill dpi="0" rotWithShape="1">
            <a:blip r:embed="rId4"/>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4">
            <a:extLst>
              <a:ext uri="{FF2B5EF4-FFF2-40B4-BE49-F238E27FC236}">
                <a16:creationId xmlns:a16="http://schemas.microsoft.com/office/drawing/2014/main" id="{66C926C0-4ED9-46B9-9F9B-31F0DDA5BE26}"/>
              </a:ext>
              <a:ext uri="{C183D7F6-B498-43B3-948B-1728B52AA6E4}">
                <adec:decorative xmlns:adec="http://schemas.microsoft.com/office/drawing/2017/decorative" val="1"/>
              </a:ext>
            </a:extLst>
          </p:cNvPr>
          <p:cNvSpPr/>
          <p:nvPr/>
        </p:nvSpPr>
        <p:spPr>
          <a:xfrm>
            <a:off x="-1230946" y="2564447"/>
            <a:ext cx="9356080" cy="1230800"/>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DDCC9C2A-57B6-41BB-BCE5-4F122A52EC8B}"/>
              </a:ext>
              <a:ext uri="{C183D7F6-B498-43B3-948B-1728B52AA6E4}">
                <adec:decorative xmlns:adec="http://schemas.microsoft.com/office/drawing/2017/decorative" val="1"/>
              </a:ext>
            </a:extLst>
          </p:cNvPr>
          <p:cNvSpPr/>
          <p:nvPr/>
        </p:nvSpPr>
        <p:spPr>
          <a:xfrm>
            <a:off x="7458754" y="4443209"/>
            <a:ext cx="276267" cy="276267"/>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E4CF1A-5A57-4188-98DC-F2836920FEAA}"/>
              </a:ext>
              <a:ext uri="{C183D7F6-B498-43B3-948B-1728B52AA6E4}">
                <adec:decorative xmlns:adec="http://schemas.microsoft.com/office/drawing/2017/decorative" val="1"/>
              </a:ext>
            </a:extLst>
          </p:cNvPr>
          <p:cNvSpPr/>
          <p:nvPr/>
        </p:nvSpPr>
        <p:spPr>
          <a:xfrm>
            <a:off x="9193410" y="4439836"/>
            <a:ext cx="276267" cy="276267"/>
          </a:xfrm>
          <a:prstGeom prst="ellipse">
            <a:avLst/>
          </a:prstGeom>
          <a:solidFill>
            <a:schemeClr val="tx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0F98D3E2-EC3D-497B-821A-362A900C746D}"/>
              </a:ext>
              <a:ext uri="{C183D7F6-B498-43B3-948B-1728B52AA6E4}">
                <adec:decorative xmlns:adec="http://schemas.microsoft.com/office/drawing/2017/decorative" val="1"/>
              </a:ext>
            </a:extLst>
          </p:cNvPr>
          <p:cNvSpPr/>
          <p:nvPr/>
        </p:nvSpPr>
        <p:spPr>
          <a:xfrm>
            <a:off x="595497" y="5168335"/>
            <a:ext cx="702733" cy="70273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E54D7C24-5F4A-46CE-8B76-6E7A39CB24C7}"/>
              </a:ext>
              <a:ext uri="{C183D7F6-B498-43B3-948B-1728B52AA6E4}">
                <adec:decorative xmlns:adec="http://schemas.microsoft.com/office/drawing/2017/decorative" val="1"/>
              </a:ext>
            </a:extLst>
          </p:cNvPr>
          <p:cNvSpPr/>
          <p:nvPr/>
        </p:nvSpPr>
        <p:spPr>
          <a:xfrm>
            <a:off x="5781540" y="4258451"/>
            <a:ext cx="1328177" cy="1328177"/>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65ABA350-F1D0-49E7-A370-C6D451C64623}"/>
              </a:ext>
              <a:ext uri="{C183D7F6-B498-43B3-948B-1728B52AA6E4}">
                <adec:decorative xmlns:adec="http://schemas.microsoft.com/office/drawing/2017/decorative" val="1"/>
              </a:ext>
            </a:extLst>
          </p:cNvPr>
          <p:cNvSpPr/>
          <p:nvPr/>
        </p:nvSpPr>
        <p:spPr>
          <a:xfrm>
            <a:off x="7950402" y="6220071"/>
            <a:ext cx="2435568" cy="2435568"/>
          </a:xfrm>
          <a:prstGeom prst="ellips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0A722CF5-1256-42E5-8543-F6745929F361}"/>
              </a:ext>
              <a:ext uri="{C183D7F6-B498-43B3-948B-1728B52AA6E4}">
                <adec:decorative xmlns:adec="http://schemas.microsoft.com/office/drawing/2017/decorative" val="1"/>
              </a:ext>
            </a:extLst>
          </p:cNvPr>
          <p:cNvSpPr/>
          <p:nvPr/>
        </p:nvSpPr>
        <p:spPr>
          <a:xfrm>
            <a:off x="10853421" y="5827345"/>
            <a:ext cx="585939" cy="505120"/>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6BE89A53-F983-4FE6-AE6C-8121D877641F}"/>
              </a:ext>
              <a:ext uri="{C183D7F6-B498-43B3-948B-1728B52AA6E4}">
                <adec:decorative xmlns:adec="http://schemas.microsoft.com/office/drawing/2017/decorative" val="1"/>
              </a:ext>
            </a:extLst>
          </p:cNvPr>
          <p:cNvSpPr/>
          <p:nvPr/>
        </p:nvSpPr>
        <p:spPr>
          <a:xfrm>
            <a:off x="6739139" y="3133856"/>
            <a:ext cx="1385995" cy="1194823"/>
          </a:xfrm>
          <a:prstGeom prst="triangle">
            <a:avLst/>
          </a:prstGeom>
          <a:noFill/>
          <a:ln>
            <a:solidFill>
              <a:schemeClr val="accent4"/>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B0980DE3-BC51-47F9-A5E9-0D36BD2A14B9}"/>
              </a:ext>
              <a:ext uri="{C183D7F6-B498-43B3-948B-1728B52AA6E4}">
                <adec:decorative xmlns:adec="http://schemas.microsoft.com/office/drawing/2017/decorative" val="1"/>
              </a:ext>
            </a:extLst>
          </p:cNvPr>
          <p:cNvSpPr/>
          <p:nvPr/>
        </p:nvSpPr>
        <p:spPr>
          <a:xfrm rot="10800000">
            <a:off x="7180360" y="3748361"/>
            <a:ext cx="468376" cy="403772"/>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E51C53D-D3A0-495F-B8CD-FE35C9F1E918}"/>
              </a:ext>
              <a:ext uri="{C183D7F6-B498-43B3-948B-1728B52AA6E4}">
                <adec:decorative xmlns:adec="http://schemas.microsoft.com/office/drawing/2017/decorative" val="1"/>
              </a:ext>
            </a:extLst>
          </p:cNvPr>
          <p:cNvSpPr/>
          <p:nvPr/>
        </p:nvSpPr>
        <p:spPr>
          <a:xfrm rot="10800000">
            <a:off x="5997520" y="2735019"/>
            <a:ext cx="1964422" cy="1693467"/>
          </a:xfrm>
          <a:prstGeom prst="triangle">
            <a:avLst/>
          </a:prstGeom>
          <a:solidFill>
            <a:schemeClr val="accent2">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Isosceles Triangle 27">
            <a:extLst>
              <a:ext uri="{FF2B5EF4-FFF2-40B4-BE49-F238E27FC236}">
                <a16:creationId xmlns:a16="http://schemas.microsoft.com/office/drawing/2014/main" id="{932D6CD8-73BC-4F3C-87FC-B619B3EA63DF}"/>
              </a:ext>
              <a:ext uri="{C183D7F6-B498-43B3-948B-1728B52AA6E4}">
                <adec:decorative xmlns:adec="http://schemas.microsoft.com/office/drawing/2017/decorative" val="1"/>
              </a:ext>
            </a:extLst>
          </p:cNvPr>
          <p:cNvSpPr/>
          <p:nvPr/>
        </p:nvSpPr>
        <p:spPr>
          <a:xfrm rot="10800000">
            <a:off x="5348251" y="1096113"/>
            <a:ext cx="1154470" cy="995233"/>
          </a:xfrm>
          <a:prstGeom prst="triangl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49FD1CCF-868E-4E5B-84E9-B6819FB06BA8}"/>
              </a:ext>
              <a:ext uri="{C183D7F6-B498-43B3-948B-1728B52AA6E4}">
                <adec:decorative xmlns:adec="http://schemas.microsoft.com/office/drawing/2017/decorative" val="1"/>
              </a:ext>
            </a:extLst>
          </p:cNvPr>
          <p:cNvSpPr/>
          <p:nvPr/>
        </p:nvSpPr>
        <p:spPr>
          <a:xfrm>
            <a:off x="8447711" y="-397273"/>
            <a:ext cx="3302000" cy="3302000"/>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BBC01923-CD6B-4DD2-95B0-0F931FD185C2}"/>
              </a:ext>
              <a:ext uri="{C183D7F6-B498-43B3-948B-1728B52AA6E4}">
                <adec:decorative xmlns:adec="http://schemas.microsoft.com/office/drawing/2017/decorative" val="1"/>
              </a:ext>
            </a:extLst>
          </p:cNvPr>
          <p:cNvSpPr/>
          <p:nvPr/>
        </p:nvSpPr>
        <p:spPr>
          <a:xfrm>
            <a:off x="10089505" y="1928575"/>
            <a:ext cx="1451957" cy="1451957"/>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C5E28AC6-5E57-47C6-B25D-FC1BD6E66788}"/>
              </a:ext>
              <a:ext uri="{C183D7F6-B498-43B3-948B-1728B52AA6E4}">
                <adec:decorative xmlns:adec="http://schemas.microsoft.com/office/drawing/2017/decorative" val="1"/>
              </a:ext>
            </a:extLst>
          </p:cNvPr>
          <p:cNvSpPr/>
          <p:nvPr/>
        </p:nvSpPr>
        <p:spPr>
          <a:xfrm>
            <a:off x="6404033" y="5416751"/>
            <a:ext cx="908634" cy="908634"/>
          </a:xfrm>
          <a:prstGeom prst="ellipse">
            <a:avLst/>
          </a:prstGeom>
          <a:blipFill>
            <a:blip r:embed="rId5"/>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Isosceles Triangle 31">
            <a:extLst>
              <a:ext uri="{FF2B5EF4-FFF2-40B4-BE49-F238E27FC236}">
                <a16:creationId xmlns:a16="http://schemas.microsoft.com/office/drawing/2014/main" id="{45412B9F-E01E-4E5C-A280-6A87B9CDA78F}"/>
              </a:ext>
              <a:ext uri="{C183D7F6-B498-43B3-948B-1728B52AA6E4}">
                <adec:decorative xmlns:adec="http://schemas.microsoft.com/office/drawing/2017/decorative" val="1"/>
              </a:ext>
            </a:extLst>
          </p:cNvPr>
          <p:cNvSpPr/>
          <p:nvPr/>
        </p:nvSpPr>
        <p:spPr>
          <a:xfrm>
            <a:off x="6693765" y="5007251"/>
            <a:ext cx="1632282" cy="1753826"/>
          </a:xfrm>
          <a:prstGeom prst="triangle">
            <a:avLst/>
          </a:prstGeom>
          <a:noFill/>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2DBC980-632A-40B9-BB81-DF61CC3B640E}"/>
              </a:ext>
            </a:extLst>
          </p:cNvPr>
          <p:cNvSpPr>
            <a:spLocks noGrp="1"/>
          </p:cNvSpPr>
          <p:nvPr>
            <p:ph type="title"/>
          </p:nvPr>
        </p:nvSpPr>
        <p:spPr>
          <a:xfrm>
            <a:off x="79899" y="2754067"/>
            <a:ext cx="6593857" cy="732231"/>
          </a:xfrm>
          <a:scene3d>
            <a:camera prst="orthographicFront">
              <a:rot lat="21000000" lon="20399999" rev="0"/>
            </a:camera>
            <a:lightRig rig="threePt" dir="t"/>
          </a:scene3d>
        </p:spPr>
        <p:txBody>
          <a:bodyPr/>
          <a:lstStyle/>
          <a:p>
            <a:r>
              <a:rPr lang="en-US" sz="6000" dirty="0">
                <a:effectLst>
                  <a:outerShdw blurRad="38100" dist="38100" dir="2700000" algn="tl">
                    <a:srgbClr val="000000">
                      <a:alpha val="43137"/>
                    </a:srgbClr>
                  </a:outerShdw>
                </a:effectLst>
              </a:rPr>
              <a:t>INTRODUCTION</a:t>
            </a:r>
          </a:p>
        </p:txBody>
      </p:sp>
    </p:spTree>
    <p:extLst>
      <p:ext uri="{BB962C8B-B14F-4D97-AF65-F5344CB8AC3E}">
        <p14:creationId xmlns:p14="http://schemas.microsoft.com/office/powerpoint/2010/main" val="662882384"/>
      </p:ext>
    </p:extLst>
  </p:cSld>
  <p:clrMapOvr>
    <a:masterClrMapping/>
  </p:clrMapOvr>
  <mc:AlternateContent xmlns:mc="http://schemas.openxmlformats.org/markup-compatibility/2006" xmlns:p14="http://schemas.microsoft.com/office/powerpoint/2010/main">
    <mc:Choice Requires="p14">
      <p:transition spd="slow" p14:dur="5000" advTm="6000"/>
    </mc:Choice>
    <mc:Fallback xmlns="">
      <p:transition spd="slow" advTm="6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4626" name="Rectangle 2">
            <a:extLst>
              <a:ext uri="{FF2B5EF4-FFF2-40B4-BE49-F238E27FC236}">
                <a16:creationId xmlns:a16="http://schemas.microsoft.com/office/drawing/2014/main" id="{685BB1DC-1172-E784-EB54-B34F3C04346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4627" name="Rectangle 3">
            <a:extLst>
              <a:ext uri="{FF2B5EF4-FFF2-40B4-BE49-F238E27FC236}">
                <a16:creationId xmlns:a16="http://schemas.microsoft.com/office/drawing/2014/main" id="{A41B4CF2-239B-B3DB-C6D2-B0982E85EA19}"/>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400" b="1">
              <a:solidFill>
                <a:schemeClr val="bg1"/>
              </a:solidFill>
            </a:endParaRPr>
          </a:p>
          <a:p>
            <a:pPr eaLnBrk="1" hangingPunct="1">
              <a:defRPr/>
            </a:pPr>
            <a:r>
              <a:rPr lang="en-US" sz="4000" b="1">
                <a:solidFill>
                  <a:schemeClr val="bg1"/>
                </a:solidFill>
              </a:rPr>
              <a:t>  HOW CAN HUMANITY’S</a:t>
            </a:r>
          </a:p>
          <a:p>
            <a:pPr eaLnBrk="1" hangingPunct="1">
              <a:buFont typeface="Monotype Sorts" pitchFamily="2" charset="2"/>
              <a:buNone/>
              <a:defRPr/>
            </a:pPr>
            <a:r>
              <a:rPr lang="en-US" sz="4000" b="1">
                <a:solidFill>
                  <a:schemeClr val="bg1"/>
                </a:solidFill>
              </a:rPr>
              <a:t>    PROBLEM BE SOLVED?</a:t>
            </a:r>
            <a:endParaRPr lang="en-US" sz="4000">
              <a:solidFill>
                <a:schemeClr val="bg1"/>
              </a:solidFill>
            </a:endParaRPr>
          </a:p>
        </p:txBody>
      </p:sp>
      <p:sp>
        <p:nvSpPr>
          <p:cNvPr id="741382" name="WordArt 4">
            <a:extLst>
              <a:ext uri="{FF2B5EF4-FFF2-40B4-BE49-F238E27FC236}">
                <a16:creationId xmlns:a16="http://schemas.microsoft.com/office/drawing/2014/main" id="{CF1AB43E-8B21-77BF-767E-F3384D08902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4629" name="WordArt 5" descr="Purple mesh">
            <a:extLst>
              <a:ext uri="{FF2B5EF4-FFF2-40B4-BE49-F238E27FC236}">
                <a16:creationId xmlns:a16="http://schemas.microsoft.com/office/drawing/2014/main" id="{0C482A34-01E8-EBF5-7BEB-BFF0E5CC1A65}"/>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RESOLUTION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4629"/>
                                        </p:tgtEl>
                                        <p:attrNameLst>
                                          <p:attrName>style.visibility</p:attrName>
                                        </p:attrNameLst>
                                      </p:cBhvr>
                                      <p:to>
                                        <p:strVal val="visible"/>
                                      </p:to>
                                    </p:set>
                                    <p:animEffect transition="in" filter="box(out)">
                                      <p:cBhvr>
                                        <p:cTn id="7" dur="500"/>
                                        <p:tgtEl>
                                          <p:spTgt spid="1295462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4627">
                                            <p:txEl>
                                              <p:pRg st="0" end="0"/>
                                            </p:txEl>
                                          </p:spTgt>
                                        </p:tgtEl>
                                        <p:attrNameLst>
                                          <p:attrName>style.visibility</p:attrName>
                                        </p:attrNameLst>
                                      </p:cBhvr>
                                      <p:to>
                                        <p:strVal val="visible"/>
                                      </p:to>
                                    </p:set>
                                    <p:anim calcmode="lin" valueType="num">
                                      <p:cBhvr>
                                        <p:cTn id="12" dur="300" fill="hold"/>
                                        <p:tgtEl>
                                          <p:spTgt spid="129546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46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46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46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4627">
                                            <p:txEl>
                                              <p:pRg st="6" end="6"/>
                                            </p:txEl>
                                          </p:spTgt>
                                        </p:tgtEl>
                                        <p:attrNameLst>
                                          <p:attrName>style.visibility</p:attrName>
                                        </p:attrNameLst>
                                      </p:cBhvr>
                                      <p:to>
                                        <p:strVal val="visible"/>
                                      </p:to>
                                    </p:set>
                                    <p:anim calcmode="lin" valueType="num">
                                      <p:cBhvr>
                                        <p:cTn id="20" dur="300" fill="hold"/>
                                        <p:tgtEl>
                                          <p:spTgt spid="12954627">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4627">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4627">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4627">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4627">
                                            <p:txEl>
                                              <p:pRg st="7" end="7"/>
                                            </p:txEl>
                                          </p:spTgt>
                                        </p:tgtEl>
                                        <p:attrNameLst>
                                          <p:attrName>style.visibility</p:attrName>
                                        </p:attrNameLst>
                                      </p:cBhvr>
                                      <p:to>
                                        <p:strVal val="visible"/>
                                      </p:to>
                                    </p:set>
                                    <p:anim calcmode="lin" valueType="num">
                                      <p:cBhvr>
                                        <p:cTn id="28" dur="300" fill="hold"/>
                                        <p:tgtEl>
                                          <p:spTgt spid="12954627">
                                            <p:txEl>
                                              <p:pRg st="7" end="7"/>
                                            </p:txEl>
                                          </p:spTgt>
                                        </p:tgtEl>
                                        <p:attrNameLst>
                                          <p:attrName>ppt_w</p:attrName>
                                        </p:attrNameLst>
                                      </p:cBhvr>
                                      <p:tavLst>
                                        <p:tav tm="0">
                                          <p:val>
                                            <p:fltVal val="0"/>
                                          </p:val>
                                        </p:tav>
                                        <p:tav tm="100000">
                                          <p:val>
                                            <p:strVal val="#ppt_w"/>
                                          </p:val>
                                        </p:tav>
                                      </p:tavLst>
                                    </p:anim>
                                    <p:anim calcmode="lin" valueType="num">
                                      <p:cBhvr>
                                        <p:cTn id="29" dur="300" fill="hold"/>
                                        <p:tgtEl>
                                          <p:spTgt spid="12954627">
                                            <p:txEl>
                                              <p:pRg st="7" end="7"/>
                                            </p:txEl>
                                          </p:spTgt>
                                        </p:tgtEl>
                                        <p:attrNameLst>
                                          <p:attrName>ppt_h</p:attrName>
                                        </p:attrNameLst>
                                      </p:cBhvr>
                                      <p:tavLst>
                                        <p:tav tm="0">
                                          <p:val>
                                            <p:fltVal val="0"/>
                                          </p:val>
                                        </p:tav>
                                        <p:tav tm="100000">
                                          <p:val>
                                            <p:strVal val="#ppt_h"/>
                                          </p:val>
                                        </p:tav>
                                      </p:tavLst>
                                    </p:anim>
                                    <p:anim calcmode="lin" valueType="num">
                                      <p:cBhvr>
                                        <p:cTn id="30" dur="300" fill="hold"/>
                                        <p:tgtEl>
                                          <p:spTgt spid="12954627">
                                            <p:txEl>
                                              <p:pRg st="7" end="7"/>
                                            </p:txEl>
                                          </p:spTgt>
                                        </p:tgtEl>
                                        <p:attrNameLst>
                                          <p:attrName>ppt_x</p:attrName>
                                        </p:attrNameLst>
                                      </p:cBhvr>
                                      <p:tavLst>
                                        <p:tav tm="0">
                                          <p:val>
                                            <p:fltVal val="0.5"/>
                                          </p:val>
                                        </p:tav>
                                        <p:tav tm="100000">
                                          <p:val>
                                            <p:strVal val="#ppt_x"/>
                                          </p:val>
                                        </p:tav>
                                      </p:tavLst>
                                    </p:anim>
                                    <p:anim calcmode="lin" valueType="num">
                                      <p:cBhvr>
                                        <p:cTn id="31" dur="300" fill="hold"/>
                                        <p:tgtEl>
                                          <p:spTgt spid="12954627">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462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5D689A04-BBEC-441E-BB5F-DE42B29AA062}"/>
              </a:ext>
              <a:ext uri="{C183D7F6-B498-43B3-948B-1728B52AA6E4}">
                <adec:decorative xmlns:adec="http://schemas.microsoft.com/office/drawing/2017/decorative" val="1"/>
              </a:ext>
            </a:extLst>
          </p:cNvPr>
          <p:cNvSpPr/>
          <p:nvPr/>
        </p:nvSpPr>
        <p:spPr>
          <a:xfrm rot="10800000">
            <a:off x="3801978" y="2823735"/>
            <a:ext cx="3354793" cy="3216898"/>
          </a:xfrm>
          <a:prstGeom prst="triangle">
            <a:avLst/>
          </a:prstGeom>
          <a:solidFill>
            <a:schemeClr val="accent1">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id="{74818A37-0976-424C-9AA4-FA614FA033FE}"/>
              </a:ext>
              <a:ext uri="{C183D7F6-B498-43B3-948B-1728B52AA6E4}">
                <adec:decorative xmlns:adec="http://schemas.microsoft.com/office/drawing/2017/decorative" val="1"/>
              </a:ext>
            </a:extLst>
          </p:cNvPr>
          <p:cNvSpPr/>
          <p:nvPr/>
        </p:nvSpPr>
        <p:spPr>
          <a:xfrm>
            <a:off x="5564968" y="2022032"/>
            <a:ext cx="2362400" cy="2265296"/>
          </a:xfrm>
          <a:prstGeom prst="triangle">
            <a:avLst/>
          </a:prstGeom>
          <a:solidFill>
            <a:schemeClr val="accent4">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B4BF503C-0098-4C6E-94BB-C2089679465E}"/>
              </a:ext>
              <a:ext uri="{C183D7F6-B498-43B3-948B-1728B52AA6E4}">
                <adec:decorative xmlns:adec="http://schemas.microsoft.com/office/drawing/2017/decorative" val="1"/>
              </a:ext>
            </a:extLst>
          </p:cNvPr>
          <p:cNvSpPr/>
          <p:nvPr/>
        </p:nvSpPr>
        <p:spPr>
          <a:xfrm>
            <a:off x="5451160" y="2953575"/>
            <a:ext cx="2362400" cy="2265296"/>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E37AE37F-B885-4F01-9E46-34DE7453B218}"/>
              </a:ext>
              <a:ext uri="{C183D7F6-B498-43B3-948B-1728B52AA6E4}">
                <adec:decorative xmlns:adec="http://schemas.microsoft.com/office/drawing/2017/decorative" val="1"/>
              </a:ext>
            </a:extLst>
          </p:cNvPr>
          <p:cNvSpPr/>
          <p:nvPr/>
        </p:nvSpPr>
        <p:spPr>
          <a:xfrm>
            <a:off x="5172544" y="3248886"/>
            <a:ext cx="2362400" cy="2265296"/>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DDB7DD72-F9B3-445C-8FA5-527230BB3472}"/>
              </a:ext>
              <a:ext uri="{C183D7F6-B498-43B3-948B-1728B52AA6E4}">
                <adec:decorative xmlns:adec="http://schemas.microsoft.com/office/drawing/2017/decorative" val="1"/>
              </a:ext>
            </a:extLst>
          </p:cNvPr>
          <p:cNvSpPr/>
          <p:nvPr/>
        </p:nvSpPr>
        <p:spPr>
          <a:xfrm>
            <a:off x="5277983" y="3057982"/>
            <a:ext cx="2362400" cy="2265296"/>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0FD3C7B6-9F18-42AE-BC4A-145F4E58DDD2}"/>
              </a:ext>
              <a:ext uri="{C183D7F6-B498-43B3-948B-1728B52AA6E4}">
                <adec:decorative xmlns:adec="http://schemas.microsoft.com/office/drawing/2017/decorative" val="1"/>
              </a:ext>
            </a:extLst>
          </p:cNvPr>
          <p:cNvSpPr/>
          <p:nvPr/>
        </p:nvSpPr>
        <p:spPr>
          <a:xfrm rot="10800000">
            <a:off x="1669346" y="2374231"/>
            <a:ext cx="3968645" cy="3523575"/>
          </a:xfrm>
          <a:prstGeom prst="triangle">
            <a:avLst/>
          </a:prstGeom>
          <a:noFill/>
          <a:ln>
            <a:solidFill>
              <a:schemeClr val="tx1"/>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8">
            <a:extLst>
              <a:ext uri="{FF2B5EF4-FFF2-40B4-BE49-F238E27FC236}">
                <a16:creationId xmlns:a16="http://schemas.microsoft.com/office/drawing/2014/main" id="{BF4AEE23-3A6F-4BB1-9885-7BF2B7DB1D13}"/>
              </a:ext>
              <a:ext uri="{C183D7F6-B498-43B3-948B-1728B52AA6E4}">
                <adec:decorative xmlns:adec="http://schemas.microsoft.com/office/drawing/2017/decorative" val="1"/>
              </a:ext>
            </a:extLst>
          </p:cNvPr>
          <p:cNvSpPr/>
          <p:nvPr/>
        </p:nvSpPr>
        <p:spPr>
          <a:xfrm>
            <a:off x="7056473" y="112295"/>
            <a:ext cx="2965084" cy="3833840"/>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id="{EF46F758-E16F-403E-8F7D-5E5F9AA292C1}"/>
              </a:ext>
              <a:ext uri="{C183D7F6-B498-43B3-948B-1728B52AA6E4}">
                <adec:decorative xmlns:adec="http://schemas.microsoft.com/office/drawing/2017/decorative" val="1"/>
              </a:ext>
            </a:extLst>
          </p:cNvPr>
          <p:cNvSpPr/>
          <p:nvPr/>
        </p:nvSpPr>
        <p:spPr>
          <a:xfrm>
            <a:off x="832198" y="4170947"/>
            <a:ext cx="2237981" cy="1929294"/>
          </a:xfrm>
          <a:prstGeom prst="triangle">
            <a:avLst/>
          </a:prstGeom>
          <a:solidFill>
            <a:schemeClr val="accent4">
              <a:alpha val="25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0AAF65E-7E30-4E03-9E17-F2987DCBAAF2}"/>
              </a:ext>
              <a:ext uri="{C183D7F6-B498-43B3-948B-1728B52AA6E4}">
                <adec:decorative xmlns:adec="http://schemas.microsoft.com/office/drawing/2017/decorative" val="1"/>
              </a:ext>
            </a:extLst>
          </p:cNvPr>
          <p:cNvSpPr/>
          <p:nvPr/>
        </p:nvSpPr>
        <p:spPr>
          <a:xfrm>
            <a:off x="1599250" y="1352639"/>
            <a:ext cx="703810" cy="703810"/>
          </a:xfrm>
          <a:prstGeom prst="ellipse">
            <a:avLst/>
          </a:prstGeom>
          <a:solidFill>
            <a:schemeClr val="accent3"/>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268CE789-5E4E-4509-B023-A46AE8A92043}"/>
              </a:ext>
              <a:ext uri="{C183D7F6-B498-43B3-948B-1728B52AA6E4}">
                <adec:decorative xmlns:adec="http://schemas.microsoft.com/office/drawing/2017/decorative" val="1"/>
              </a:ext>
            </a:extLst>
          </p:cNvPr>
          <p:cNvSpPr/>
          <p:nvPr/>
        </p:nvSpPr>
        <p:spPr>
          <a:xfrm>
            <a:off x="1768276" y="1521664"/>
            <a:ext cx="374073" cy="37407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5F104E98-4E87-4444-8589-D15D42522372}"/>
              </a:ext>
              <a:ext uri="{C183D7F6-B498-43B3-948B-1728B52AA6E4}">
                <adec:decorative xmlns:adec="http://schemas.microsoft.com/office/drawing/2017/decorative" val="1"/>
              </a:ext>
            </a:extLst>
          </p:cNvPr>
          <p:cNvSpPr/>
          <p:nvPr/>
        </p:nvSpPr>
        <p:spPr>
          <a:xfrm>
            <a:off x="1322595" y="902731"/>
            <a:ext cx="152401" cy="152401"/>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7AE0E9B9-0E80-4290-A2D2-6BD200E8C886}"/>
              </a:ext>
              <a:ext uri="{C183D7F6-B498-43B3-948B-1728B52AA6E4}">
                <adec:decorative xmlns:adec="http://schemas.microsoft.com/office/drawing/2017/decorative" val="1"/>
              </a:ext>
            </a:extLst>
          </p:cNvPr>
          <p:cNvSpPr/>
          <p:nvPr/>
        </p:nvSpPr>
        <p:spPr>
          <a:xfrm>
            <a:off x="-811689" y="3904425"/>
            <a:ext cx="2746918" cy="2368033"/>
          </a:xfrm>
          <a:prstGeom prst="triangle">
            <a:avLst/>
          </a:prstGeom>
          <a:blipFill dpi="0" rotWithShape="1">
            <a:blip r:embed="rId4"/>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4">
            <a:extLst>
              <a:ext uri="{FF2B5EF4-FFF2-40B4-BE49-F238E27FC236}">
                <a16:creationId xmlns:a16="http://schemas.microsoft.com/office/drawing/2014/main" id="{EF925C35-04BB-48CC-84BC-C4FB9295D4C8}"/>
              </a:ext>
              <a:ext uri="{C183D7F6-B498-43B3-948B-1728B52AA6E4}">
                <adec:decorative xmlns:adec="http://schemas.microsoft.com/office/drawing/2017/decorative" val="1"/>
              </a:ext>
            </a:extLst>
          </p:cNvPr>
          <p:cNvSpPr/>
          <p:nvPr/>
        </p:nvSpPr>
        <p:spPr>
          <a:xfrm>
            <a:off x="-1110218" y="2779523"/>
            <a:ext cx="9356080" cy="1230800"/>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5ECA5871-23CF-4F96-91E3-61D9B1654A1D}"/>
              </a:ext>
              <a:ext uri="{C183D7F6-B498-43B3-948B-1728B52AA6E4}">
                <adec:decorative xmlns:adec="http://schemas.microsoft.com/office/drawing/2017/decorative" val="1"/>
              </a:ext>
            </a:extLst>
          </p:cNvPr>
          <p:cNvSpPr>
            <a:spLocks noChangeAspect="1"/>
          </p:cNvSpPr>
          <p:nvPr/>
        </p:nvSpPr>
        <p:spPr>
          <a:xfrm>
            <a:off x="10168909" y="3274765"/>
            <a:ext cx="365760" cy="36576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C7301A55-791F-4DAC-8791-2AE08B61EA37}"/>
              </a:ext>
              <a:ext uri="{C183D7F6-B498-43B3-948B-1728B52AA6E4}">
                <adec:decorative xmlns:adec="http://schemas.microsoft.com/office/drawing/2017/decorative" val="1"/>
              </a:ext>
            </a:extLst>
          </p:cNvPr>
          <p:cNvSpPr/>
          <p:nvPr/>
        </p:nvSpPr>
        <p:spPr>
          <a:xfrm>
            <a:off x="12104454" y="4374828"/>
            <a:ext cx="276267" cy="276267"/>
          </a:xfrm>
          <a:prstGeom prst="ellipse">
            <a:avLst/>
          </a:prstGeom>
          <a:solidFill>
            <a:schemeClr val="tx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02B24A66-2ACB-4637-BDC5-5520938FD818}"/>
              </a:ext>
              <a:ext uri="{C183D7F6-B498-43B3-948B-1728B52AA6E4}">
                <adec:decorative xmlns:adec="http://schemas.microsoft.com/office/drawing/2017/decorative" val="1"/>
              </a:ext>
            </a:extLst>
          </p:cNvPr>
          <p:cNvSpPr/>
          <p:nvPr/>
        </p:nvSpPr>
        <p:spPr>
          <a:xfrm>
            <a:off x="1730789" y="5012463"/>
            <a:ext cx="702733" cy="70273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CE64D8A3-0B35-4599-AF38-4768AA9F80CB}"/>
              </a:ext>
              <a:ext uri="{C183D7F6-B498-43B3-948B-1728B52AA6E4}">
                <adec:decorative xmlns:adec="http://schemas.microsoft.com/office/drawing/2017/decorative" val="1"/>
              </a:ext>
            </a:extLst>
          </p:cNvPr>
          <p:cNvSpPr/>
          <p:nvPr/>
        </p:nvSpPr>
        <p:spPr>
          <a:xfrm>
            <a:off x="6659362" y="4029834"/>
            <a:ext cx="1380545" cy="1380545"/>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1AB14C15-D5BD-4311-AFA4-3B26A701C825}"/>
              </a:ext>
              <a:ext uri="{C183D7F6-B498-43B3-948B-1728B52AA6E4}">
                <adec:decorative xmlns:adec="http://schemas.microsoft.com/office/drawing/2017/decorative" val="1"/>
              </a:ext>
            </a:extLst>
          </p:cNvPr>
          <p:cNvSpPr/>
          <p:nvPr/>
        </p:nvSpPr>
        <p:spPr>
          <a:xfrm>
            <a:off x="8488518" y="6179127"/>
            <a:ext cx="3302000" cy="3302000"/>
          </a:xfrm>
          <a:prstGeom prst="ellips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73A4DC98-FC3C-45F4-9642-2608FEDA9738}"/>
              </a:ext>
              <a:ext uri="{C183D7F6-B498-43B3-948B-1728B52AA6E4}">
                <adec:decorative xmlns:adec="http://schemas.microsoft.com/office/drawing/2017/decorative" val="1"/>
              </a:ext>
            </a:extLst>
          </p:cNvPr>
          <p:cNvSpPr/>
          <p:nvPr/>
        </p:nvSpPr>
        <p:spPr>
          <a:xfrm>
            <a:off x="12563180" y="6259544"/>
            <a:ext cx="585939" cy="505120"/>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F947C51B-EF9D-408C-A5D8-18FA52EB03B8}"/>
              </a:ext>
              <a:ext uri="{C183D7F6-B498-43B3-948B-1728B52AA6E4}">
                <adec:decorative xmlns:adec="http://schemas.microsoft.com/office/drawing/2017/decorative" val="1"/>
              </a:ext>
            </a:extLst>
          </p:cNvPr>
          <p:cNvSpPr/>
          <p:nvPr/>
        </p:nvSpPr>
        <p:spPr>
          <a:xfrm>
            <a:off x="6696759" y="3066088"/>
            <a:ext cx="1385995" cy="1194823"/>
          </a:xfrm>
          <a:prstGeom prst="triangle">
            <a:avLst/>
          </a:prstGeom>
          <a:noFill/>
          <a:ln>
            <a:solidFill>
              <a:schemeClr val="accent4"/>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3135001C-01F7-45DC-ABF3-915B22FD578F}"/>
              </a:ext>
              <a:ext uri="{C183D7F6-B498-43B3-948B-1728B52AA6E4}">
                <adec:decorative xmlns:adec="http://schemas.microsoft.com/office/drawing/2017/decorative" val="1"/>
              </a:ext>
            </a:extLst>
          </p:cNvPr>
          <p:cNvSpPr/>
          <p:nvPr/>
        </p:nvSpPr>
        <p:spPr>
          <a:xfrm rot="10800000">
            <a:off x="7137980" y="3680593"/>
            <a:ext cx="468376" cy="403772"/>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0B8A6B2E-B8C3-44E7-9F4D-FFEB8705060D}"/>
              </a:ext>
              <a:ext uri="{C183D7F6-B498-43B3-948B-1728B52AA6E4}">
                <adec:decorative xmlns:adec="http://schemas.microsoft.com/office/drawing/2017/decorative" val="1"/>
              </a:ext>
            </a:extLst>
          </p:cNvPr>
          <p:cNvSpPr/>
          <p:nvPr/>
        </p:nvSpPr>
        <p:spPr>
          <a:xfrm rot="10800000">
            <a:off x="6054071" y="2647208"/>
            <a:ext cx="1964422" cy="1693467"/>
          </a:xfrm>
          <a:prstGeom prst="triangle">
            <a:avLst/>
          </a:prstGeom>
          <a:solidFill>
            <a:schemeClr val="accent2">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5FB9ACF-AF44-4A64-8159-175D054632A9}"/>
              </a:ext>
              <a:ext uri="{C183D7F6-B498-43B3-948B-1728B52AA6E4}">
                <adec:decorative xmlns:adec="http://schemas.microsoft.com/office/drawing/2017/decorative" val="1"/>
              </a:ext>
            </a:extLst>
          </p:cNvPr>
          <p:cNvSpPr/>
          <p:nvPr/>
        </p:nvSpPr>
        <p:spPr>
          <a:xfrm rot="10800000">
            <a:off x="5631541" y="967994"/>
            <a:ext cx="1154470" cy="995233"/>
          </a:xfrm>
          <a:prstGeom prst="triangl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8B6ABA6F-3778-42B8-BA89-2CBB403439EE}"/>
              </a:ext>
              <a:ext uri="{C183D7F6-B498-43B3-948B-1728B52AA6E4}">
                <adec:decorative xmlns:adec="http://schemas.microsoft.com/office/drawing/2017/decorative" val="1"/>
              </a:ext>
            </a:extLst>
          </p:cNvPr>
          <p:cNvSpPr>
            <a:spLocks noChangeAspect="1"/>
          </p:cNvSpPr>
          <p:nvPr/>
        </p:nvSpPr>
        <p:spPr>
          <a:xfrm>
            <a:off x="9096913" y="-1321049"/>
            <a:ext cx="3657600" cy="365760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395502D4-9B6B-42D0-9E74-B1A0881C5C5E}"/>
              </a:ext>
              <a:ext uri="{C183D7F6-B498-43B3-948B-1728B52AA6E4}">
                <adec:decorative xmlns:adec="http://schemas.microsoft.com/office/drawing/2017/decorative" val="1"/>
              </a:ext>
            </a:extLst>
          </p:cNvPr>
          <p:cNvSpPr/>
          <p:nvPr/>
        </p:nvSpPr>
        <p:spPr>
          <a:xfrm>
            <a:off x="11209463" y="1434152"/>
            <a:ext cx="1451957" cy="1451957"/>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EC76A6FF-5B8D-41B6-B344-C91473FE5BFD}"/>
              </a:ext>
              <a:ext uri="{C183D7F6-B498-43B3-948B-1728B52AA6E4}">
                <adec:decorative xmlns:adec="http://schemas.microsoft.com/office/drawing/2017/decorative" val="1"/>
              </a:ext>
            </a:extLst>
          </p:cNvPr>
          <p:cNvSpPr/>
          <p:nvPr/>
        </p:nvSpPr>
        <p:spPr>
          <a:xfrm rot="10618464">
            <a:off x="7227929" y="5131215"/>
            <a:ext cx="978891" cy="978891"/>
          </a:xfrm>
          <a:prstGeom prst="ellipse">
            <a:avLst/>
          </a:prstGeom>
          <a:blipFill>
            <a:blip r:embed="rId5"/>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Isosceles Triangle 30">
            <a:extLst>
              <a:ext uri="{FF2B5EF4-FFF2-40B4-BE49-F238E27FC236}">
                <a16:creationId xmlns:a16="http://schemas.microsoft.com/office/drawing/2014/main" id="{7107CA21-28BF-46C5-91AA-20088507BEDF}"/>
              </a:ext>
              <a:ext uri="{C183D7F6-B498-43B3-948B-1728B52AA6E4}">
                <adec:decorative xmlns:adec="http://schemas.microsoft.com/office/drawing/2017/decorative" val="1"/>
              </a:ext>
            </a:extLst>
          </p:cNvPr>
          <p:cNvSpPr/>
          <p:nvPr/>
        </p:nvSpPr>
        <p:spPr>
          <a:xfrm>
            <a:off x="7620408" y="4815136"/>
            <a:ext cx="1609522" cy="1729372"/>
          </a:xfrm>
          <a:prstGeom prst="triangle">
            <a:avLst/>
          </a:prstGeom>
          <a:noFill/>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7C5A09F-C813-449D-9FB1-AC2D1966F1A1}"/>
              </a:ext>
            </a:extLst>
          </p:cNvPr>
          <p:cNvSpPr>
            <a:spLocks noGrp="1"/>
          </p:cNvSpPr>
          <p:nvPr>
            <p:ph type="title"/>
          </p:nvPr>
        </p:nvSpPr>
        <p:spPr>
          <a:xfrm>
            <a:off x="-400050" y="3023292"/>
            <a:ext cx="7386775" cy="612648"/>
          </a:xfrm>
        </p:spPr>
        <p:txBody>
          <a:bodyPr/>
          <a:lstStyle/>
          <a:p>
            <a:r>
              <a:rPr lang="en-US" dirty="0">
                <a:effectLst>
                  <a:outerShdw blurRad="38100" dist="38100" dir="2700000" algn="tl">
                    <a:srgbClr val="000000">
                      <a:alpha val="43137"/>
                    </a:srgbClr>
                  </a:outerShdw>
                </a:effectLst>
              </a:rPr>
              <a:t>Naturalism Versus T	</a:t>
            </a:r>
            <a:r>
              <a:rPr lang="en-US" dirty="0" err="1">
                <a:effectLst>
                  <a:outerShdw blurRad="38100" dist="38100" dir="2700000" algn="tl">
                    <a:srgbClr val="000000">
                      <a:alpha val="43137"/>
                    </a:srgbClr>
                  </a:outerShdw>
                </a:effectLst>
              </a:rPr>
              <a:t>heism</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674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advTm="6000">
        <p159:morph option="byObject"/>
      </p:transition>
    </mc:Choice>
    <mc:Fallback xmlns="">
      <p:transition spd="slow"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676D11B-BFF6-4515-B0F0-5157CAD758B0}"/>
              </a:ext>
            </a:extLst>
          </p:cNvPr>
          <p:cNvPicPr>
            <a:picLocks noGrp="1" noChangeAspect="1"/>
          </p:cNvPicPr>
          <p:nvPr>
            <p:ph idx="1"/>
          </p:nvPr>
        </p:nvPicPr>
        <p:blipFill>
          <a:blip r:embed="rId3"/>
          <a:stretch>
            <a:fillRect/>
          </a:stretch>
        </p:blipFill>
        <p:spPr>
          <a:xfrm>
            <a:off x="242595" y="242596"/>
            <a:ext cx="11706810" cy="6372808"/>
          </a:xfrm>
          <a:solidFill>
            <a:schemeClr val="accent2">
              <a:lumMod val="20000"/>
              <a:lumOff val="80000"/>
            </a:schemeClr>
          </a:solidFill>
          <a:ln>
            <a:noFill/>
          </a:ln>
        </p:spPr>
      </p:pic>
    </p:spTree>
    <p:extLst>
      <p:ext uri="{BB962C8B-B14F-4D97-AF65-F5344CB8AC3E}">
        <p14:creationId xmlns:p14="http://schemas.microsoft.com/office/powerpoint/2010/main" val="1099644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D7301BED-6768-440F-BDFB-B2E430FC1707}"/>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72DC7603-64C5-4375-B1E5-CF6F2FC4322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F4DE961F-BB9D-48F3-92F1-D1C4B579F681}"/>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AAA4C642-5F37-455E-BDD2-EB1EBFCE0072}"/>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759814" name="Text Box 6">
              <a:extLst>
                <a:ext uri="{FF2B5EF4-FFF2-40B4-BE49-F238E27FC236}">
                  <a16:creationId xmlns:a16="http://schemas.microsoft.com/office/drawing/2014/main" id="{C6E5A380-BA4E-4919-A706-0CFBD2CA99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3366"/>
                  </a:solidFill>
                  <a:effectLst/>
                  <a:uLnTx/>
                  <a:uFillTx/>
                  <a:latin typeface="Papyrus" panose="03070502060502030205" pitchFamily="66" charset="0"/>
                  <a:ea typeface="ＭＳ Ｐゴシック"/>
                  <a:cs typeface="+mn-cs"/>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2B7CE78-C24E-44BD-AEEA-3D0B74A13405}"/>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96DB69F6-1CC3-4091-8D7A-41C1BDCEED7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5" name="Rectangle 5">
              <a:extLst>
                <a:ext uri="{FF2B5EF4-FFF2-40B4-BE49-F238E27FC236}">
                  <a16:creationId xmlns:a16="http://schemas.microsoft.com/office/drawing/2014/main" id="{866B5531-4910-423C-A0FC-82D47D58DBC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Secularist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grpSp>
        <p:nvGrpSpPr>
          <p:cNvPr id="3" name="Group 6">
            <a:extLst>
              <a:ext uri="{FF2B5EF4-FFF2-40B4-BE49-F238E27FC236}">
                <a16:creationId xmlns:a16="http://schemas.microsoft.com/office/drawing/2014/main" id="{9D68CA24-FD40-4EFD-9451-E7A15CDE3997}"/>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F677B71A-FBB6-4ADD-A8E8-B368DC4A1362}"/>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8" name="Rectangle 8">
              <a:extLst>
                <a:ext uri="{FF2B5EF4-FFF2-40B4-BE49-F238E27FC236}">
                  <a16:creationId xmlns:a16="http://schemas.microsoft.com/office/drawing/2014/main" id="{551146F0-9E21-4494-9ED6-C9CB791ACC44}"/>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Theistic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sp>
        <p:nvSpPr>
          <p:cNvPr id="6809612" name="WordArt 12">
            <a:extLst>
              <a:ext uri="{FF2B5EF4-FFF2-40B4-BE49-F238E27FC236}">
                <a16:creationId xmlns:a16="http://schemas.microsoft.com/office/drawing/2014/main" id="{6580137C-AC8F-4BF7-B0CD-42D6AFE21CA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1651" name="Rectangle 3">
            <a:extLst>
              <a:ext uri="{FF2B5EF4-FFF2-40B4-BE49-F238E27FC236}">
                <a16:creationId xmlns:a16="http://schemas.microsoft.com/office/drawing/2014/main" id="{92510EDA-2A56-43FC-8C21-FA024C442069}"/>
              </a:ext>
            </a:extLst>
          </p:cNvPr>
          <p:cNvSpPr>
            <a:spLocks noGrp="1" noChangeArrowheads="1"/>
          </p:cNvSpPr>
          <p:nvPr>
            <p:ph type="body" sz="half" idx="1"/>
          </p:nvPr>
        </p:nvSpPr>
        <p:spPr>
          <a:xfrm>
            <a:off x="1905000" y="2514600"/>
            <a:ext cx="6134100" cy="2819400"/>
          </a:xfrm>
        </p:spPr>
        <p:txBody>
          <a:bodyPr/>
          <a:lstStyle/>
          <a:p>
            <a:pPr marL="609600" indent="-609600" eaLnBrk="1" hangingPunct="1">
              <a:defRPr/>
            </a:pPr>
            <a:r>
              <a:rPr lang="en-US" b="1">
                <a:effectLst>
                  <a:outerShdw blurRad="38100" dist="38100" dir="2700000" algn="tl">
                    <a:srgbClr val="000000"/>
                  </a:outerShdw>
                </a:effectLst>
                <a:ea typeface="+mn-ea"/>
              </a:rPr>
              <a:t>A World view without God</a:t>
            </a:r>
          </a:p>
          <a:p>
            <a:pPr marL="609600" indent="-609600" eaLnBrk="1" hangingPunct="1">
              <a:defRPr/>
            </a:pPr>
            <a:r>
              <a:rPr lang="en-US" b="1">
                <a:effectLst>
                  <a:outerShdw blurRad="38100" dist="38100" dir="2700000" algn="tl">
                    <a:srgbClr val="000000"/>
                  </a:outerShdw>
                </a:effectLst>
                <a:ea typeface="+mn-ea"/>
              </a:rPr>
              <a:t>Autonomous man</a:t>
            </a:r>
          </a:p>
          <a:p>
            <a:pPr marL="609600" indent="-609600" eaLnBrk="1" hangingPunct="1">
              <a:defRPr/>
            </a:pPr>
            <a:r>
              <a:rPr lang="en-US" b="1">
                <a:effectLst>
                  <a:outerShdw blurRad="38100" dist="38100" dir="2700000" algn="tl">
                    <a:srgbClr val="000000"/>
                  </a:outerShdw>
                </a:effectLst>
                <a:ea typeface="+mn-ea"/>
              </a:rPr>
              <a:t>Pursuit of the earthly</a:t>
            </a:r>
          </a:p>
        </p:txBody>
      </p:sp>
      <p:pic>
        <p:nvPicPr>
          <p:cNvPr id="6811652" name="Picture 4" descr="j0189205">
            <a:extLst>
              <a:ext uri="{FF2B5EF4-FFF2-40B4-BE49-F238E27FC236}">
                <a16:creationId xmlns:a16="http://schemas.microsoft.com/office/drawing/2014/main" id="{C69C7533-19D2-4BDC-9122-CBCBA47A9670}"/>
              </a:ext>
            </a:extLst>
          </p:cNvPr>
          <p:cNvPicPr>
            <a:picLocks noGrp="1" noChangeAspect="1" noChangeArrowheads="1" noCrop="1"/>
          </p:cNvPicPr>
          <p:nvPr>
            <p:ph sz="half" idx="2"/>
          </p:nvPr>
        </p:nvPicPr>
        <p:blipFill>
          <a:blip r:embed="rId4"/>
          <a:srcRect/>
          <a:stretch>
            <a:fillRect/>
          </a:stretch>
        </p:blipFill>
        <p:spPr>
          <a:xfrm>
            <a:off x="7696200" y="4495800"/>
            <a:ext cx="2362200" cy="2133600"/>
          </a:xfrm>
        </p:spPr>
      </p:pic>
      <p:sp>
        <p:nvSpPr>
          <p:cNvPr id="763908" name="WordArt 6">
            <a:extLst>
              <a:ext uri="{FF2B5EF4-FFF2-40B4-BE49-F238E27FC236}">
                <a16:creationId xmlns:a16="http://schemas.microsoft.com/office/drawing/2014/main" id="{60C4BC06-7DA9-42BE-96B9-8613950120BF}"/>
              </a:ext>
            </a:extLst>
          </p:cNvPr>
          <p:cNvSpPr>
            <a:spLocks noChangeArrowheads="1" noChangeShapeType="1" noTextEdit="1"/>
          </p:cNvSpPr>
          <p:nvPr/>
        </p:nvSpPr>
        <p:spPr bwMode="auto">
          <a:xfrm>
            <a:off x="1981200" y="304800"/>
            <a:ext cx="5334000" cy="1600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SECULARIST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1651">
                                            <p:txEl>
                                              <p:pRg st="0" end="0"/>
                                            </p:txEl>
                                          </p:spTgt>
                                        </p:tgtEl>
                                        <p:attrNameLst>
                                          <p:attrName>style.visibility</p:attrName>
                                        </p:attrNameLst>
                                      </p:cBhvr>
                                      <p:to>
                                        <p:strVal val="visible"/>
                                      </p:to>
                                    </p:set>
                                    <p:animEffect transition="in" filter="dissolve">
                                      <p:cBhvr>
                                        <p:cTn id="7" dur="500"/>
                                        <p:tgtEl>
                                          <p:spTgt spid="6811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1651">
                                            <p:txEl>
                                              <p:pRg st="1" end="1"/>
                                            </p:txEl>
                                          </p:spTgt>
                                        </p:tgtEl>
                                        <p:attrNameLst>
                                          <p:attrName>style.visibility</p:attrName>
                                        </p:attrNameLst>
                                      </p:cBhvr>
                                      <p:to>
                                        <p:strVal val="visible"/>
                                      </p:to>
                                    </p:set>
                                    <p:animEffect transition="in" filter="dissolve">
                                      <p:cBhvr>
                                        <p:cTn id="12" dur="500"/>
                                        <p:tgtEl>
                                          <p:spTgt spid="6811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1651">
                                            <p:txEl>
                                              <p:pRg st="2" end="2"/>
                                            </p:txEl>
                                          </p:spTgt>
                                        </p:tgtEl>
                                        <p:attrNameLst>
                                          <p:attrName>style.visibility</p:attrName>
                                        </p:attrNameLst>
                                      </p:cBhvr>
                                      <p:to>
                                        <p:strVal val="visible"/>
                                      </p:to>
                                    </p:set>
                                    <p:animEffect transition="in" filter="dissolve">
                                      <p:cBhvr>
                                        <p:cTn id="17" dur="500"/>
                                        <p:tgtEl>
                                          <p:spTgt spid="6811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165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3698" name="Rectangle 99330">
            <a:extLst>
              <a:ext uri="{FF2B5EF4-FFF2-40B4-BE49-F238E27FC236}">
                <a16:creationId xmlns:a16="http://schemas.microsoft.com/office/drawing/2014/main" id="{B0CE844A-4D8E-4775-815D-30FDC13BF687}"/>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3699" name="Rectangle 99331">
            <a:extLst>
              <a:ext uri="{FF2B5EF4-FFF2-40B4-BE49-F238E27FC236}">
                <a16:creationId xmlns:a16="http://schemas.microsoft.com/office/drawing/2014/main" id="{C75BB974-D86A-4D47-A0DA-2893EF7358A8}"/>
              </a:ext>
            </a:extLst>
          </p:cNvPr>
          <p:cNvSpPr>
            <a:spLocks noGrp="1" noChangeArrowheads="1"/>
          </p:cNvSpPr>
          <p:nvPr>
            <p:ph type="body" idx="1"/>
          </p:nvPr>
        </p:nvSpPr>
        <p:spPr>
          <a:xfrm>
            <a:off x="2209800" y="1981200"/>
            <a:ext cx="76962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p:txBody>
      </p:sp>
      <p:grpSp>
        <p:nvGrpSpPr>
          <p:cNvPr id="2" name="Group 99332">
            <a:extLst>
              <a:ext uri="{FF2B5EF4-FFF2-40B4-BE49-F238E27FC236}">
                <a16:creationId xmlns:a16="http://schemas.microsoft.com/office/drawing/2014/main" id="{01199D9F-CCAA-47C1-A9F1-117A917061AF}"/>
              </a:ext>
            </a:extLst>
          </p:cNvPr>
          <p:cNvGrpSpPr>
            <a:grpSpLocks/>
          </p:cNvGrpSpPr>
          <p:nvPr/>
        </p:nvGrpSpPr>
        <p:grpSpPr bwMode="auto">
          <a:xfrm>
            <a:off x="2971800" y="4191001"/>
            <a:ext cx="6324600" cy="1843652"/>
            <a:chOff x="960" y="2592"/>
            <a:chExt cx="4080" cy="1112"/>
          </a:xfrm>
        </p:grpSpPr>
        <p:sp>
          <p:nvSpPr>
            <p:cNvPr id="6813701" name="Line 99333">
              <a:extLst>
                <a:ext uri="{FF2B5EF4-FFF2-40B4-BE49-F238E27FC236}">
                  <a16:creationId xmlns:a16="http://schemas.microsoft.com/office/drawing/2014/main" id="{3708B15F-A81B-4671-92DB-0DC03DE9690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13702" name="Text Box 99334">
              <a:extLst>
                <a:ext uri="{FF2B5EF4-FFF2-40B4-BE49-F238E27FC236}">
                  <a16:creationId xmlns:a16="http://schemas.microsoft.com/office/drawing/2014/main" id="{FC71C52D-68A5-4F59-9FEE-B9C7AAEBD30D}"/>
                </a:ext>
              </a:extLst>
            </p:cNvPr>
            <p:cNvSpPr txBox="1">
              <a:spLocks noChangeArrowheads="1"/>
            </p:cNvSpPr>
            <p:nvPr/>
          </p:nvSpPr>
          <p:spPr bwMode="auto">
            <a:xfrm>
              <a:off x="960" y="2832"/>
              <a:ext cx="4080" cy="872"/>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Frustration &amp; Hopelessness!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3699"/>
                                        </p:tgtEl>
                                        <p:attrNameLst>
                                          <p:attrName>style.visibility</p:attrName>
                                        </p:attrNameLst>
                                      </p:cBhvr>
                                      <p:to>
                                        <p:strVal val="visible"/>
                                      </p:to>
                                    </p:set>
                                    <p:anim calcmode="lin" valueType="num">
                                      <p:cBhvr additive="base">
                                        <p:cTn id="7" dur="500" fill="hold"/>
                                        <p:tgtEl>
                                          <p:spTgt spid="6813699"/>
                                        </p:tgtEl>
                                        <p:attrNameLst>
                                          <p:attrName>ppt_x</p:attrName>
                                        </p:attrNameLst>
                                      </p:cBhvr>
                                      <p:tavLst>
                                        <p:tav tm="0">
                                          <p:val>
                                            <p:strVal val="#ppt_x"/>
                                          </p:val>
                                        </p:tav>
                                        <p:tav tm="100000">
                                          <p:val>
                                            <p:strVal val="#ppt_x"/>
                                          </p:val>
                                        </p:tav>
                                      </p:tavLst>
                                    </p:anim>
                                    <p:anim calcmode="lin" valueType="num">
                                      <p:cBhvr additive="base">
                                        <p:cTn id="8" dur="500" fill="hold"/>
                                        <p:tgtEl>
                                          <p:spTgt spid="68136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369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37250" name="Rectangle 2">
            <a:extLst>
              <a:ext uri="{FF2B5EF4-FFF2-40B4-BE49-F238E27FC236}">
                <a16:creationId xmlns:a16="http://schemas.microsoft.com/office/drawing/2014/main" id="{EB737C44-0DEF-45FA-9780-DD0590214913}"/>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37251" name="Rectangle 3">
            <a:extLst>
              <a:ext uri="{FF2B5EF4-FFF2-40B4-BE49-F238E27FC236}">
                <a16:creationId xmlns:a16="http://schemas.microsoft.com/office/drawing/2014/main" id="{2EB042FB-FD30-43EB-B6FF-C076571A8304}"/>
              </a:ext>
            </a:extLst>
          </p:cNvPr>
          <p:cNvSpPr>
            <a:spLocks noGrp="1" noChangeArrowheads="1"/>
          </p:cNvSpPr>
          <p:nvPr>
            <p:ph type="body" idx="1"/>
          </p:nvPr>
        </p:nvSpPr>
        <p:spPr>
          <a:xfrm>
            <a:off x="2057400" y="1981200"/>
            <a:ext cx="78486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a:p>
            <a:pPr algn="ctr" eaLnBrk="1" hangingPunct="1">
              <a:buFont typeface="Wingdings" panose="05000000000000000000" pitchFamily="2" charset="2"/>
              <a:buNone/>
              <a:defRPr/>
            </a:pPr>
            <a:r>
              <a:rPr lang="en-US" sz="3600" b="1">
                <a:effectLst>
                  <a:outerShdw blurRad="38100" dist="38100" dir="2700000" algn="tl">
                    <a:srgbClr val="000000"/>
                  </a:outerShdw>
                </a:effectLst>
                <a:ea typeface="+mn-ea"/>
              </a:rPr>
              <a:t>+ God In The Equation</a:t>
            </a:r>
            <a:r>
              <a:rPr lang="en-US" b="1">
                <a:effectLst>
                  <a:outerShdw blurRad="38100" dist="38100" dir="2700000" algn="tl">
                    <a:srgbClr val="000000"/>
                  </a:outerShdw>
                </a:effectLst>
                <a:ea typeface="+mn-ea"/>
              </a:rPr>
              <a:t> </a:t>
            </a:r>
          </a:p>
        </p:txBody>
      </p:sp>
      <p:grpSp>
        <p:nvGrpSpPr>
          <p:cNvPr id="2" name="Group 4">
            <a:extLst>
              <a:ext uri="{FF2B5EF4-FFF2-40B4-BE49-F238E27FC236}">
                <a16:creationId xmlns:a16="http://schemas.microsoft.com/office/drawing/2014/main" id="{78FB6F03-F003-4360-8CFD-04865F6E22C0}"/>
              </a:ext>
            </a:extLst>
          </p:cNvPr>
          <p:cNvGrpSpPr>
            <a:grpSpLocks/>
          </p:cNvGrpSpPr>
          <p:nvPr/>
        </p:nvGrpSpPr>
        <p:grpSpPr bwMode="auto">
          <a:xfrm>
            <a:off x="2971800" y="5334001"/>
            <a:ext cx="6172200" cy="1069975"/>
            <a:chOff x="960" y="2592"/>
            <a:chExt cx="4080" cy="828"/>
          </a:xfrm>
        </p:grpSpPr>
        <p:sp>
          <p:nvSpPr>
            <p:cNvPr id="6837253" name="Line 5">
              <a:extLst>
                <a:ext uri="{FF2B5EF4-FFF2-40B4-BE49-F238E27FC236}">
                  <a16:creationId xmlns:a16="http://schemas.microsoft.com/office/drawing/2014/main" id="{1D46A2C3-6AA9-4D57-BD7C-BA6F42EB727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37254" name="Text Box 6">
              <a:extLst>
                <a:ext uri="{FF2B5EF4-FFF2-40B4-BE49-F238E27FC236}">
                  <a16:creationId xmlns:a16="http://schemas.microsoft.com/office/drawing/2014/main" id="{2ED19E98-DA12-47C6-A184-0774CB570BE3}"/>
                </a:ext>
              </a:extLst>
            </p:cNvPr>
            <p:cNvSpPr txBox="1">
              <a:spLocks noChangeArrowheads="1"/>
            </p:cNvSpPr>
            <p:nvPr/>
          </p:nvSpPr>
          <p:spPr bwMode="auto">
            <a:xfrm>
              <a:off x="960" y="2830"/>
              <a:ext cx="4080" cy="590"/>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What Is The Outcome?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37251"/>
                                        </p:tgtEl>
                                        <p:attrNameLst>
                                          <p:attrName>style.visibility</p:attrName>
                                        </p:attrNameLst>
                                      </p:cBhvr>
                                      <p:to>
                                        <p:strVal val="visible"/>
                                      </p:to>
                                    </p:set>
                                    <p:anim calcmode="lin" valueType="num">
                                      <p:cBhvr additive="base">
                                        <p:cTn id="7" dur="500" fill="hold"/>
                                        <p:tgtEl>
                                          <p:spTgt spid="6837251"/>
                                        </p:tgtEl>
                                        <p:attrNameLst>
                                          <p:attrName>ppt_x</p:attrName>
                                        </p:attrNameLst>
                                      </p:cBhvr>
                                      <p:tavLst>
                                        <p:tav tm="0">
                                          <p:val>
                                            <p:strVal val="#ppt_x"/>
                                          </p:val>
                                        </p:tav>
                                        <p:tav tm="100000">
                                          <p:val>
                                            <p:strVal val="#ppt_x"/>
                                          </p:val>
                                        </p:tav>
                                      </p:tavLst>
                                    </p:anim>
                                    <p:anim calcmode="lin" valueType="num">
                                      <p:cBhvr additive="base">
                                        <p:cTn id="8" dur="500" fill="hold"/>
                                        <p:tgtEl>
                                          <p:spTgt spid="6837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725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7795" name="Rectangle 3">
            <a:extLst>
              <a:ext uri="{FF2B5EF4-FFF2-40B4-BE49-F238E27FC236}">
                <a16:creationId xmlns:a16="http://schemas.microsoft.com/office/drawing/2014/main" id="{67D3BB5E-06E8-4638-B432-6A070373A7D7}"/>
              </a:ext>
            </a:extLst>
          </p:cNvPr>
          <p:cNvSpPr>
            <a:spLocks noGrp="1" noChangeArrowheads="1"/>
          </p:cNvSpPr>
          <p:nvPr>
            <p:ph type="body" sz="half" idx="1"/>
          </p:nvPr>
        </p:nvSpPr>
        <p:spPr>
          <a:xfrm>
            <a:off x="1828800" y="2362200"/>
            <a:ext cx="6210300" cy="2133600"/>
          </a:xfrm>
        </p:spPr>
        <p:txBody>
          <a:bodyPr/>
          <a:lstStyle/>
          <a:p>
            <a:pPr marL="609600" indent="-609600" eaLnBrk="1" hangingPunct="1">
              <a:lnSpc>
                <a:spcPct val="90000"/>
              </a:lnSpc>
              <a:defRPr/>
            </a:pPr>
            <a:r>
              <a:rPr lang="en-US" sz="2800" b="1">
                <a:effectLst>
                  <a:outerShdw blurRad="38100" dist="38100" dir="2700000" algn="tl">
                    <a:srgbClr val="000000"/>
                  </a:outerShdw>
                </a:effectLst>
                <a:ea typeface="+mn-ea"/>
              </a:rPr>
              <a:t>A world under God</a:t>
            </a:r>
            <a:r>
              <a:rPr lang="en-US" sz="2800" b="1">
                <a:effectLst>
                  <a:outerShdw blurRad="38100" dist="38100" dir="2700000" algn="tl">
                    <a:srgbClr val="000000"/>
                  </a:outerShdw>
                </a:effectLst>
                <a:latin typeface="Papyrus"/>
                <a:ea typeface="+mn-ea"/>
              </a:rPr>
              <a:t>’</a:t>
            </a:r>
            <a:r>
              <a:rPr lang="en-US" sz="2800" b="1">
                <a:effectLst>
                  <a:outerShdw blurRad="38100" dist="38100" dir="2700000" algn="tl">
                    <a:srgbClr val="000000"/>
                  </a:outerShdw>
                </a:effectLst>
                <a:ea typeface="+mn-ea"/>
              </a:rPr>
              <a:t>s control</a:t>
            </a:r>
          </a:p>
          <a:p>
            <a:pPr marL="609600" indent="-609600" eaLnBrk="1" hangingPunct="1">
              <a:lnSpc>
                <a:spcPct val="90000"/>
              </a:lnSpc>
              <a:defRPr/>
            </a:pPr>
            <a:r>
              <a:rPr lang="en-US" sz="2800" b="1">
                <a:effectLst>
                  <a:outerShdw blurRad="38100" dist="38100" dir="2700000" algn="tl">
                    <a:srgbClr val="000000"/>
                  </a:outerShdw>
                </a:effectLst>
                <a:ea typeface="+mn-ea"/>
              </a:rPr>
              <a:t>A trusting relationship with the Creator</a:t>
            </a:r>
          </a:p>
          <a:p>
            <a:pPr marL="609600" indent="-609600" eaLnBrk="1" hangingPunct="1">
              <a:lnSpc>
                <a:spcPct val="90000"/>
              </a:lnSpc>
              <a:defRPr/>
            </a:pPr>
            <a:r>
              <a:rPr lang="en-US" sz="2800" b="1">
                <a:effectLst>
                  <a:outerShdw blurRad="38100" dist="38100" dir="2700000" algn="tl">
                    <a:srgbClr val="000000"/>
                  </a:outerShdw>
                </a:effectLst>
                <a:ea typeface="+mn-ea"/>
              </a:rPr>
              <a:t>Pursuit of the spiritual purposes of God</a:t>
            </a:r>
          </a:p>
        </p:txBody>
      </p:sp>
      <p:pic>
        <p:nvPicPr>
          <p:cNvPr id="6817796" name="Picture 4" descr="j0189205">
            <a:extLst>
              <a:ext uri="{FF2B5EF4-FFF2-40B4-BE49-F238E27FC236}">
                <a16:creationId xmlns:a16="http://schemas.microsoft.com/office/drawing/2014/main" id="{46F53061-6A69-43E7-9676-C51361249CA6}"/>
              </a:ext>
            </a:extLst>
          </p:cNvPr>
          <p:cNvPicPr>
            <a:picLocks noGrp="1" noChangeAspect="1" noChangeArrowheads="1" noCrop="1"/>
          </p:cNvPicPr>
          <p:nvPr>
            <p:ph sz="half" idx="2"/>
          </p:nvPr>
        </p:nvPicPr>
        <p:blipFill>
          <a:blip r:embed="rId4"/>
          <a:srcRect/>
          <a:stretch>
            <a:fillRect/>
          </a:stretch>
        </p:blipFill>
        <p:spPr>
          <a:xfrm>
            <a:off x="7772401" y="4343401"/>
            <a:ext cx="2049463" cy="2066925"/>
          </a:xfrm>
        </p:spPr>
      </p:pic>
      <p:sp>
        <p:nvSpPr>
          <p:cNvPr id="769028" name="WordArt 5">
            <a:extLst>
              <a:ext uri="{FF2B5EF4-FFF2-40B4-BE49-F238E27FC236}">
                <a16:creationId xmlns:a16="http://schemas.microsoft.com/office/drawing/2014/main" id="{A337638F-B108-4751-9A6D-0CF38D99449D}"/>
              </a:ext>
            </a:extLst>
          </p:cNvPr>
          <p:cNvSpPr>
            <a:spLocks noChangeArrowheads="1" noChangeShapeType="1" noTextEdit="1"/>
          </p:cNvSpPr>
          <p:nvPr/>
        </p:nvSpPr>
        <p:spPr bwMode="auto">
          <a:xfrm>
            <a:off x="1981200" y="304800"/>
            <a:ext cx="5105400" cy="1524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The Theistic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817795">
                                            <p:txEl>
                                              <p:pRg st="0" end="0"/>
                                            </p:txEl>
                                          </p:spTgt>
                                        </p:tgtEl>
                                        <p:attrNameLst>
                                          <p:attrName>style.visibility</p:attrName>
                                        </p:attrNameLst>
                                      </p:cBhvr>
                                      <p:to>
                                        <p:strVal val="visible"/>
                                      </p:to>
                                    </p:set>
                                    <p:anim calcmode="lin" valueType="num">
                                      <p:cBhvr>
                                        <p:cTn id="7" dur="500" fill="hold"/>
                                        <p:tgtEl>
                                          <p:spTgt spid="68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817795">
                                            <p:txEl>
                                              <p:pRg st="1" end="1"/>
                                            </p:txEl>
                                          </p:spTgt>
                                        </p:tgtEl>
                                        <p:attrNameLst>
                                          <p:attrName>style.visibility</p:attrName>
                                        </p:attrNameLst>
                                      </p:cBhvr>
                                      <p:to>
                                        <p:strVal val="visible"/>
                                      </p:to>
                                    </p:set>
                                    <p:anim calcmode="lin" valueType="num">
                                      <p:cBhvr>
                                        <p:cTn id="13" dur="500" fill="hold"/>
                                        <p:tgtEl>
                                          <p:spTgt spid="68177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177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817795">
                                            <p:txEl>
                                              <p:pRg st="2" end="2"/>
                                            </p:txEl>
                                          </p:spTgt>
                                        </p:tgtEl>
                                        <p:attrNameLst>
                                          <p:attrName>style.visibility</p:attrName>
                                        </p:attrNameLst>
                                      </p:cBhvr>
                                      <p:to>
                                        <p:strVal val="visible"/>
                                      </p:to>
                                    </p:set>
                                    <p:anim calcmode="lin" valueType="num">
                                      <p:cBhvr>
                                        <p:cTn id="19" dur="500" fill="hold"/>
                                        <p:tgtEl>
                                          <p:spTgt spid="68177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177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779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6229378" name="Rectangle 2">
            <a:extLst>
              <a:ext uri="{FF2B5EF4-FFF2-40B4-BE49-F238E27FC236}">
                <a16:creationId xmlns:a16="http://schemas.microsoft.com/office/drawing/2014/main" id="{85C5E2C3-7593-4C85-FDF2-DAC38E69F396}"/>
              </a:ext>
            </a:extLst>
          </p:cNvPr>
          <p:cNvSpPr>
            <a:spLocks noGrp="1" noChangeArrowheads="1"/>
          </p:cNvSpPr>
          <p:nvPr>
            <p:ph type="title"/>
          </p:nvPr>
        </p:nvSpPr>
        <p:spPr>
          <a:xfrm>
            <a:off x="1524000" y="609600"/>
            <a:ext cx="7848600" cy="1143000"/>
          </a:xfrm>
        </p:spPr>
        <p:txBody>
          <a:bodyPr/>
          <a:lstStyle/>
          <a:p>
            <a:pPr eaLnBrk="1" hangingPunct="1">
              <a:defRPr/>
            </a:pPr>
            <a:r>
              <a:rPr lang="en-US" b="1" u="sng">
                <a:effectLst>
                  <a:outerShdw blurRad="38100" dist="38100" dir="2700000" algn="tl">
                    <a:srgbClr val="000000"/>
                  </a:outerShdw>
                </a:effectLst>
                <a:ea typeface="+mj-ea"/>
              </a:rPr>
              <a:t>What is a worldview?</a:t>
            </a:r>
          </a:p>
        </p:txBody>
      </p:sp>
      <p:sp>
        <p:nvSpPr>
          <p:cNvPr id="16229379" name="Rectangle 3">
            <a:extLst>
              <a:ext uri="{FF2B5EF4-FFF2-40B4-BE49-F238E27FC236}">
                <a16:creationId xmlns:a16="http://schemas.microsoft.com/office/drawing/2014/main" id="{721B14BC-F7F9-4C35-B209-B537B9BDD107}"/>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b="1" dirty="0">
                <a:effectLst>
                  <a:outerShdw blurRad="38100" dist="38100" dir="2700000" algn="tl">
                    <a:srgbClr val="000000"/>
                  </a:outerShdw>
                </a:effectLst>
                <a:ea typeface="+mn-ea"/>
              </a:rPr>
              <a:t>“A worldview is an integrated, interpretive,       set  of confessional perspectives on reality which underlies, shapes, motivates, and gives direction and meaning to human activity.”</a:t>
            </a:r>
          </a:p>
          <a:p>
            <a:pPr eaLnBrk="1" hangingPunct="1">
              <a:buFont typeface="Wingdings" panose="05000000000000000000" pitchFamily="2" charset="2"/>
              <a:buNone/>
              <a:defRPr/>
            </a:pPr>
            <a:r>
              <a:rPr lang="en-US" dirty="0">
                <a:effectLst>
                  <a:outerShdw blurRad="38100" dist="38100" dir="2700000" algn="tl">
                    <a:srgbClr val="000000"/>
                  </a:outerShdw>
                </a:effectLst>
                <a:ea typeface="+mn-ea"/>
              </a:rPr>
              <a:t>BJ van der Walt, </a:t>
            </a:r>
            <a:r>
              <a:rPr lang="en-US" i="1" dirty="0">
                <a:effectLst>
                  <a:outerShdw blurRad="38100" dist="38100" dir="2700000" algn="tl">
                    <a:srgbClr val="000000"/>
                  </a:outerShdw>
                </a:effectLst>
                <a:ea typeface="+mn-ea"/>
              </a:rPr>
              <a:t>The Liberating Message: A Christian Worldview for Africa</a:t>
            </a:r>
            <a:r>
              <a:rPr lang="en-US" dirty="0">
                <a:effectLst>
                  <a:outerShdw blurRad="38100" dist="38100" dir="2700000" algn="tl">
                    <a:srgbClr val="000000"/>
                  </a:outerShdw>
                </a:effectLst>
                <a:ea typeface="+mn-ea"/>
              </a:rPr>
              <a:t>, p. 39.</a:t>
            </a:r>
          </a:p>
        </p:txBody>
      </p:sp>
      <p:pic>
        <p:nvPicPr>
          <p:cNvPr id="523268" name="Picture 4">
            <a:extLst>
              <a:ext uri="{FF2B5EF4-FFF2-40B4-BE49-F238E27FC236}">
                <a16:creationId xmlns:a16="http://schemas.microsoft.com/office/drawing/2014/main" id="{E62BBDB3-2497-5FEE-E88D-1A1A7669A5FD}"/>
              </a:ext>
            </a:extLst>
          </p:cNvPr>
          <p:cNvPicPr>
            <a:picLocks noGrp="1" noChangeAspect="1" noChangeArrowheads="1"/>
          </p:cNvPicPr>
          <p:nvPr>
            <p:ph idx="4294967295"/>
          </p:nvPr>
        </p:nvPicPr>
        <p:blipFill>
          <a:blip r:embed="rId5"/>
          <a:srcRect/>
          <a:stretch>
            <a:fillRect/>
          </a:stretch>
        </p:blipFill>
        <p:spPr>
          <a:xfrm>
            <a:off x="8534400" y="1"/>
            <a:ext cx="2133600" cy="2132013"/>
          </a:xfrm>
        </p:spPr>
      </p:pic>
    </p:spTree>
  </p:cSld>
  <p:clrMapOvr>
    <a:masterClrMapping/>
  </p:clrMapOvr>
  <p:transition spd="slow" advTm="16000">
    <p:comb/>
    <p:sndAc>
      <p:stSnd>
        <p:snd r:embed="rId3" name="projctor.wav"/>
      </p:stSnd>
    </p:sndAc>
  </p:transition>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9842" name="Rectangle 2050">
            <a:extLst>
              <a:ext uri="{FF2B5EF4-FFF2-40B4-BE49-F238E27FC236}">
                <a16:creationId xmlns:a16="http://schemas.microsoft.com/office/drawing/2014/main" id="{51D14CD4-546B-4115-8121-E519EEDFF636}"/>
              </a:ext>
            </a:extLst>
          </p:cNvPr>
          <p:cNvSpPr>
            <a:spLocks noGrp="1" noChangeArrowheads="1"/>
          </p:cNvSpPr>
          <p:nvPr>
            <p:ph type="title"/>
          </p:nvPr>
        </p:nvSpPr>
        <p:spPr>
          <a:xfrm>
            <a:off x="2057400" y="228600"/>
            <a:ext cx="7772400" cy="12192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9843" name="Rectangle 2051">
            <a:extLst>
              <a:ext uri="{FF2B5EF4-FFF2-40B4-BE49-F238E27FC236}">
                <a16:creationId xmlns:a16="http://schemas.microsoft.com/office/drawing/2014/main" id="{FC45140E-4B39-4142-8C2E-4BA87FD4FB02}"/>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wise God in control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sovereign purpose to fulfill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Wisdom to guide us</a:t>
            </a:r>
          </a:p>
        </p:txBody>
      </p:sp>
      <p:grpSp>
        <p:nvGrpSpPr>
          <p:cNvPr id="2" name="Group 2052">
            <a:extLst>
              <a:ext uri="{FF2B5EF4-FFF2-40B4-BE49-F238E27FC236}">
                <a16:creationId xmlns:a16="http://schemas.microsoft.com/office/drawing/2014/main" id="{36D475E8-B9BA-471C-A67B-355C8FE465CC}"/>
              </a:ext>
            </a:extLst>
          </p:cNvPr>
          <p:cNvGrpSpPr>
            <a:grpSpLocks/>
          </p:cNvGrpSpPr>
          <p:nvPr/>
        </p:nvGrpSpPr>
        <p:grpSpPr bwMode="auto">
          <a:xfrm>
            <a:off x="3048000" y="4419600"/>
            <a:ext cx="6019800" cy="1244068"/>
            <a:chOff x="960" y="2592"/>
            <a:chExt cx="4080" cy="1008"/>
          </a:xfrm>
        </p:grpSpPr>
        <p:sp>
          <p:nvSpPr>
            <p:cNvPr id="6819845" name="Line 2053">
              <a:extLst>
                <a:ext uri="{FF2B5EF4-FFF2-40B4-BE49-F238E27FC236}">
                  <a16:creationId xmlns:a16="http://schemas.microsoft.com/office/drawing/2014/main" id="{79D12736-12CB-464C-980B-67AE0E03AFA6}"/>
                </a:ext>
              </a:extLst>
            </p:cNvPr>
            <p:cNvSpPr>
              <a:spLocks noChangeShapeType="1"/>
            </p:cNvSpPr>
            <p:nvPr/>
          </p:nvSpPr>
          <p:spPr bwMode="auto">
            <a:xfrm>
              <a:off x="960"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19846" name="Text Box 2054">
              <a:extLst>
                <a:ext uri="{FF2B5EF4-FFF2-40B4-BE49-F238E27FC236}">
                  <a16:creationId xmlns:a16="http://schemas.microsoft.com/office/drawing/2014/main" id="{48380341-64CE-45CF-BD59-53CB9573A1E8}"/>
                </a:ext>
              </a:extLst>
            </p:cNvPr>
            <p:cNvSpPr txBox="1">
              <a:spLocks noChangeArrowheads="1"/>
            </p:cNvSpPr>
            <p:nvPr/>
          </p:nvSpPr>
          <p:spPr bwMode="auto">
            <a:xfrm>
              <a:off x="960" y="2977"/>
              <a:ext cx="4080" cy="623"/>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Satisfaction &amp; hope!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9843"/>
                                        </p:tgtEl>
                                        <p:attrNameLst>
                                          <p:attrName>style.visibility</p:attrName>
                                        </p:attrNameLst>
                                      </p:cBhvr>
                                      <p:to>
                                        <p:strVal val="visible"/>
                                      </p:to>
                                    </p:set>
                                    <p:anim calcmode="lin" valueType="num">
                                      <p:cBhvr additive="base">
                                        <p:cTn id="7" dur="500" fill="hold"/>
                                        <p:tgtEl>
                                          <p:spTgt spid="6819843"/>
                                        </p:tgtEl>
                                        <p:attrNameLst>
                                          <p:attrName>ppt_x</p:attrName>
                                        </p:attrNameLst>
                                      </p:cBhvr>
                                      <p:tavLst>
                                        <p:tav tm="0">
                                          <p:val>
                                            <p:strVal val="#ppt_x"/>
                                          </p:val>
                                        </p:tav>
                                        <p:tav tm="100000">
                                          <p:val>
                                            <p:strVal val="#ppt_x"/>
                                          </p:val>
                                        </p:tav>
                                      </p:tavLst>
                                    </p:anim>
                                    <p:anim calcmode="lin" valueType="num">
                                      <p:cBhvr additive="base">
                                        <p:cTn id="8" dur="500" fill="hold"/>
                                        <p:tgtEl>
                                          <p:spTgt spid="681984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4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2D44F47-E852-41F9-9D38-F816313EA3C3}"/>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10AF357D-F827-4D8E-AB17-A6ACFA46D91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5" name="Rectangle 5">
              <a:extLst>
                <a:ext uri="{FF2B5EF4-FFF2-40B4-BE49-F238E27FC236}">
                  <a16:creationId xmlns:a16="http://schemas.microsoft.com/office/drawing/2014/main" id="{93D90910-A5E9-447D-B814-5467565B1D9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Secularist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grpSp>
        <p:nvGrpSpPr>
          <p:cNvPr id="3" name="Group 6">
            <a:extLst>
              <a:ext uri="{FF2B5EF4-FFF2-40B4-BE49-F238E27FC236}">
                <a16:creationId xmlns:a16="http://schemas.microsoft.com/office/drawing/2014/main" id="{2BD997D2-CEF4-46FF-84EE-93FB76A4F789}"/>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449F324A-B9D1-422A-BA2F-E057E9E84EFB}"/>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8" name="Rectangle 8">
              <a:extLst>
                <a:ext uri="{FF2B5EF4-FFF2-40B4-BE49-F238E27FC236}">
                  <a16:creationId xmlns:a16="http://schemas.microsoft.com/office/drawing/2014/main" id="{54C34D29-FE92-450E-B75D-5D32A4C7BA7D}"/>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Theistic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sp>
        <p:nvSpPr>
          <p:cNvPr id="6809612" name="WordArt 12">
            <a:extLst>
              <a:ext uri="{FF2B5EF4-FFF2-40B4-BE49-F238E27FC236}">
                <a16:creationId xmlns:a16="http://schemas.microsoft.com/office/drawing/2014/main" id="{80C47EAA-3312-4B94-8ACC-C9B3521847D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89F89C60-1B9F-44FE-BD28-752D71C99C53}"/>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9BE7A51C-38EE-4F51-89D7-4252BEB59E3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7C46AEAD-B883-4838-82A9-0A7662D659F5}"/>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B26CB675-756E-4943-85AE-9091D7471E68}"/>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772105" name="Text Box 6">
              <a:extLst>
                <a:ext uri="{FF2B5EF4-FFF2-40B4-BE49-F238E27FC236}">
                  <a16:creationId xmlns:a16="http://schemas.microsoft.com/office/drawing/2014/main" id="{917B7852-D3B0-486C-B04C-B8A88FAE85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3366"/>
                  </a:solidFill>
                  <a:effectLst/>
                  <a:uLnTx/>
                  <a:uFillTx/>
                  <a:latin typeface="Papyrus" panose="03070502060502030205" pitchFamily="66" charset="0"/>
                  <a:ea typeface="ＭＳ Ｐゴシック"/>
                  <a:cs typeface="+mn-cs"/>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descr="Universum.jpg">
            <a:extLst>
              <a:ext uri="{FF2B5EF4-FFF2-40B4-BE49-F238E27FC236}">
                <a16:creationId xmlns:a16="http://schemas.microsoft.com/office/drawing/2014/main" id="{2EF248F2-014F-4433-A52B-30679BBED6F4}"/>
              </a:ext>
            </a:extLst>
          </p:cNvPr>
          <p:cNvPicPr>
            <a:picLocks noChangeAspect="1"/>
          </p:cNvPicPr>
          <p:nvPr/>
        </p:nvPicPr>
        <p:blipFill>
          <a:blip r:embed="rId3" cstate="print"/>
          <a:stretch>
            <a:fillRect/>
          </a:stretch>
        </p:blipFill>
        <p:spPr>
          <a:xfrm>
            <a:off x="0" y="0"/>
            <a:ext cx="12192000" cy="6857999"/>
          </a:xfrm>
          <a:prstGeom prst="rect">
            <a:avLst/>
          </a:prstGeom>
        </p:spPr>
      </p:pic>
    </p:spTree>
    <p:extLst>
      <p:ext uri="{BB962C8B-B14F-4D97-AF65-F5344CB8AC3E}">
        <p14:creationId xmlns:p14="http://schemas.microsoft.com/office/powerpoint/2010/main" val="232566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6BD882FD-510E-4051-A42D-B7CB91CCD8CD}"/>
              </a:ext>
              <a:ext uri="{C183D7F6-B498-43B3-948B-1728B52AA6E4}">
                <adec:decorative xmlns:adec="http://schemas.microsoft.com/office/drawing/2017/decorative" val="1"/>
              </a:ext>
            </a:extLst>
          </p:cNvPr>
          <p:cNvSpPr/>
          <p:nvPr/>
        </p:nvSpPr>
        <p:spPr>
          <a:xfrm rot="10800000">
            <a:off x="3358167" y="3709166"/>
            <a:ext cx="2992763" cy="2692261"/>
          </a:xfrm>
          <a:prstGeom prst="triangle">
            <a:avLst/>
          </a:prstGeom>
          <a:solidFill>
            <a:schemeClr val="accent2">
              <a:lumMod val="60000"/>
              <a:lumOff val="40000"/>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57975019-E885-43A6-A7BF-7D1741549A5A}"/>
              </a:ext>
              <a:ext uri="{C183D7F6-B498-43B3-948B-1728B52AA6E4}">
                <adec:decorative xmlns:adec="http://schemas.microsoft.com/office/drawing/2017/decorative" val="1"/>
              </a:ext>
            </a:extLst>
          </p:cNvPr>
          <p:cNvGrpSpPr/>
          <p:nvPr/>
        </p:nvGrpSpPr>
        <p:grpSpPr>
          <a:xfrm rot="10238682">
            <a:off x="-3540787" y="428295"/>
            <a:ext cx="5266744" cy="5272549"/>
            <a:chOff x="-3019695" y="528087"/>
            <a:chExt cx="6167811" cy="6174609"/>
          </a:xfrm>
          <a:scene3d>
            <a:camera prst="orthographicFront">
              <a:rot lat="0" lon="21000000" rev="0"/>
            </a:camera>
            <a:lightRig rig="threePt" dir="t"/>
          </a:scene3d>
        </p:grpSpPr>
        <p:grpSp>
          <p:nvGrpSpPr>
            <p:cNvPr id="6" name="Group 5">
              <a:extLst>
                <a:ext uri="{FF2B5EF4-FFF2-40B4-BE49-F238E27FC236}">
                  <a16:creationId xmlns:a16="http://schemas.microsoft.com/office/drawing/2014/main" id="{E1666B97-B9DF-48EE-AD79-66B31CC44C0B}"/>
                </a:ext>
              </a:extLst>
            </p:cNvPr>
            <p:cNvGrpSpPr/>
            <p:nvPr userDrawn="1"/>
          </p:nvGrpSpPr>
          <p:grpSpPr>
            <a:xfrm>
              <a:off x="-3019695" y="534885"/>
              <a:ext cx="6167811" cy="6167811"/>
              <a:chOff x="-3019695" y="534885"/>
              <a:chExt cx="6167811" cy="6167811"/>
            </a:xfrm>
          </p:grpSpPr>
          <p:grpSp>
            <p:nvGrpSpPr>
              <p:cNvPr id="8" name="Group 7">
                <a:extLst>
                  <a:ext uri="{FF2B5EF4-FFF2-40B4-BE49-F238E27FC236}">
                    <a16:creationId xmlns:a16="http://schemas.microsoft.com/office/drawing/2014/main" id="{678DB422-1186-4A23-9F5C-0C05AE7141CF}"/>
                  </a:ext>
                </a:extLst>
              </p:cNvPr>
              <p:cNvGrpSpPr/>
              <p:nvPr userDrawn="1"/>
            </p:nvGrpSpPr>
            <p:grpSpPr>
              <a:xfrm>
                <a:off x="-3019695" y="534885"/>
                <a:ext cx="6167811" cy="6167811"/>
                <a:chOff x="-3019695" y="534885"/>
                <a:chExt cx="6167811" cy="6167811"/>
              </a:xfrm>
            </p:grpSpPr>
            <p:sp>
              <p:nvSpPr>
                <p:cNvPr id="10" name="Oval 9">
                  <a:extLst>
                    <a:ext uri="{FF2B5EF4-FFF2-40B4-BE49-F238E27FC236}">
                      <a16:creationId xmlns:a16="http://schemas.microsoft.com/office/drawing/2014/main" id="{EF36ABA0-2DA8-44EA-8D28-3344126E4FD7}"/>
                    </a:ext>
                    <a:ext uri="{C183D7F6-B498-43B3-948B-1728B52AA6E4}">
                      <adec:decorative xmlns:adec="http://schemas.microsoft.com/office/drawing/2017/decorative" val="1"/>
                    </a:ext>
                  </a:extLst>
                </p:cNvPr>
                <p:cNvSpPr/>
                <p:nvPr userDrawn="1"/>
              </p:nvSpPr>
              <p:spPr>
                <a:xfrm>
                  <a:off x="-3019695" y="534885"/>
                  <a:ext cx="6167811" cy="6167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Pentagon 10">
                  <a:extLst>
                    <a:ext uri="{FF2B5EF4-FFF2-40B4-BE49-F238E27FC236}">
                      <a16:creationId xmlns:a16="http://schemas.microsoft.com/office/drawing/2014/main" id="{444D4E6E-A518-440E-891F-9AA1422EF962}"/>
                    </a:ext>
                    <a:ext uri="{C183D7F6-B498-43B3-948B-1728B52AA6E4}">
                      <adec:decorative xmlns:adec="http://schemas.microsoft.com/office/drawing/2017/decorative" val="1"/>
                    </a:ext>
                  </a:extLst>
                </p:cNvPr>
                <p:cNvSpPr/>
                <p:nvPr userDrawn="1"/>
              </p:nvSpPr>
              <p:spPr>
                <a:xfrm>
                  <a:off x="-2827283" y="5693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9" name="Pentagon 8">
                <a:extLst>
                  <a:ext uri="{FF2B5EF4-FFF2-40B4-BE49-F238E27FC236}">
                    <a16:creationId xmlns:a16="http://schemas.microsoft.com/office/drawing/2014/main" id="{6B4D700E-1FF8-44F2-9975-C88F1C6D6F14}"/>
                  </a:ext>
                  <a:ext uri="{C183D7F6-B498-43B3-948B-1728B52AA6E4}">
                    <adec:decorative xmlns:adec="http://schemas.microsoft.com/office/drawing/2017/decorative" val="1"/>
                  </a:ext>
                </a:extLst>
              </p:cNvPr>
              <p:cNvSpPr/>
              <p:nvPr userDrawn="1"/>
            </p:nvSpPr>
            <p:spPr>
              <a:xfrm rot="2169223">
                <a:off x="-2674883" y="63764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7" name="Pentagon 6">
              <a:extLst>
                <a:ext uri="{FF2B5EF4-FFF2-40B4-BE49-F238E27FC236}">
                  <a16:creationId xmlns:a16="http://schemas.microsoft.com/office/drawing/2014/main" id="{F936DD4D-49DE-4903-89B8-A40D8577B38F}"/>
                </a:ext>
                <a:ext uri="{C183D7F6-B498-43B3-948B-1728B52AA6E4}">
                  <adec:decorative xmlns:adec="http://schemas.microsoft.com/office/drawing/2017/decorative" val="1"/>
                </a:ext>
              </a:extLst>
            </p:cNvPr>
            <p:cNvSpPr/>
            <p:nvPr userDrawn="1"/>
          </p:nvSpPr>
          <p:spPr>
            <a:xfrm rot="3306887">
              <a:off x="-2606563" y="6639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cxnSp>
        <p:nvCxnSpPr>
          <p:cNvPr id="12" name="Straight Connector 11">
            <a:extLst>
              <a:ext uri="{FF2B5EF4-FFF2-40B4-BE49-F238E27FC236}">
                <a16:creationId xmlns:a16="http://schemas.microsoft.com/office/drawing/2014/main" id="{BAE53365-5B8F-4E4B-91AA-31BF5877C57C}"/>
              </a:ext>
              <a:ext uri="{C183D7F6-B498-43B3-948B-1728B52AA6E4}">
                <adec:decorative xmlns:adec="http://schemas.microsoft.com/office/drawing/2017/decorative" val="1"/>
              </a:ext>
            </a:extLst>
          </p:cNvPr>
          <p:cNvCxnSpPr/>
          <p:nvPr/>
        </p:nvCxnSpPr>
        <p:spPr>
          <a:xfrm flipH="1">
            <a:off x="5579401" y="2131473"/>
            <a:ext cx="2096876"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2E9902-0C0E-44BB-87D7-B212B1C34F72}"/>
              </a:ext>
              <a:ext uri="{C183D7F6-B498-43B3-948B-1728B52AA6E4}">
                <adec:decorative xmlns:adec="http://schemas.microsoft.com/office/drawing/2017/decorative" val="1"/>
              </a:ext>
            </a:extLst>
          </p:cNvPr>
          <p:cNvCxnSpPr/>
          <p:nvPr/>
        </p:nvCxnSpPr>
        <p:spPr>
          <a:xfrm>
            <a:off x="3239956" y="2131473"/>
            <a:ext cx="2354317"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E3FACA-F377-4771-9F07-A1B3AEF73376}"/>
              </a:ext>
              <a:ext uri="{C183D7F6-B498-43B3-948B-1728B52AA6E4}">
                <adec:decorative xmlns:adec="http://schemas.microsoft.com/office/drawing/2017/decorative" val="1"/>
              </a:ext>
            </a:extLst>
          </p:cNvPr>
          <p:cNvCxnSpPr/>
          <p:nvPr/>
        </p:nvCxnSpPr>
        <p:spPr>
          <a:xfrm flipH="1">
            <a:off x="3490539" y="0"/>
            <a:ext cx="3762704" cy="6858000"/>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02B610CC-F5FD-45AC-92EC-B94A44059886}"/>
              </a:ext>
              <a:ext uri="{C183D7F6-B498-43B3-948B-1728B52AA6E4}">
                <adec:decorative xmlns:adec="http://schemas.microsoft.com/office/drawing/2017/decorative" val="1"/>
              </a:ext>
            </a:extLst>
          </p:cNvPr>
          <p:cNvSpPr/>
          <p:nvPr/>
        </p:nvSpPr>
        <p:spPr>
          <a:xfrm>
            <a:off x="8437460" y="874569"/>
            <a:ext cx="2337447" cy="2015041"/>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2FCC6975-E3B8-41F5-ADB8-91EB0180DC24}"/>
              </a:ext>
              <a:ext uri="{C183D7F6-B498-43B3-948B-1728B52AA6E4}">
                <adec:decorative xmlns:adec="http://schemas.microsoft.com/office/drawing/2017/decorative" val="1"/>
              </a:ext>
            </a:extLst>
          </p:cNvPr>
          <p:cNvSpPr/>
          <p:nvPr/>
        </p:nvSpPr>
        <p:spPr>
          <a:xfrm>
            <a:off x="8429299" y="1002454"/>
            <a:ext cx="2189100" cy="1887155"/>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AD7E2B65-9882-4F96-B656-274F4FE4D5EB}"/>
              </a:ext>
              <a:ext uri="{C183D7F6-B498-43B3-948B-1728B52AA6E4}">
                <adec:decorative xmlns:adec="http://schemas.microsoft.com/office/drawing/2017/decorative" val="1"/>
              </a:ext>
            </a:extLst>
          </p:cNvPr>
          <p:cNvSpPr/>
          <p:nvPr/>
        </p:nvSpPr>
        <p:spPr>
          <a:xfrm>
            <a:off x="8393815" y="4106779"/>
            <a:ext cx="3023938" cy="2606844"/>
          </a:xfrm>
          <a:prstGeom prst="triangle">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Isosceles Triangle 17">
            <a:extLst>
              <a:ext uri="{FF2B5EF4-FFF2-40B4-BE49-F238E27FC236}">
                <a16:creationId xmlns:a16="http://schemas.microsoft.com/office/drawing/2014/main" id="{66F2612D-3B32-4FA8-B8CB-30D2F8D85B58}"/>
              </a:ext>
              <a:ext uri="{C183D7F6-B498-43B3-948B-1728B52AA6E4}">
                <adec:decorative xmlns:adec="http://schemas.microsoft.com/office/drawing/2017/decorative" val="1"/>
              </a:ext>
            </a:extLst>
          </p:cNvPr>
          <p:cNvSpPr/>
          <p:nvPr/>
        </p:nvSpPr>
        <p:spPr>
          <a:xfrm>
            <a:off x="9849234" y="3882189"/>
            <a:ext cx="2465678" cy="2125585"/>
          </a:xfrm>
          <a:prstGeom prst="triangle">
            <a:avLst/>
          </a:prstGeom>
          <a:solidFill>
            <a:schemeClr val="accent5">
              <a:alpha val="48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23A91CEA-A767-495D-AB2B-355B7F8E56DE}"/>
              </a:ext>
              <a:ext uri="{C183D7F6-B498-43B3-948B-1728B52AA6E4}">
                <adec:decorative xmlns:adec="http://schemas.microsoft.com/office/drawing/2017/decorative" val="1"/>
              </a:ext>
            </a:extLst>
          </p:cNvPr>
          <p:cNvSpPr/>
          <p:nvPr/>
        </p:nvSpPr>
        <p:spPr>
          <a:xfrm>
            <a:off x="8506942" y="5852528"/>
            <a:ext cx="1166447" cy="1166447"/>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593359-607D-4210-A730-409C5234E37D}"/>
              </a:ext>
              <a:ext uri="{C183D7F6-B498-43B3-948B-1728B52AA6E4}">
                <adec:decorative xmlns:adec="http://schemas.microsoft.com/office/drawing/2017/decorative" val="1"/>
              </a:ext>
            </a:extLst>
          </p:cNvPr>
          <p:cNvSpPr/>
          <p:nvPr/>
        </p:nvSpPr>
        <p:spPr>
          <a:xfrm>
            <a:off x="9621253" y="1366896"/>
            <a:ext cx="131648" cy="131648"/>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Isosceles Triangle 20">
            <a:extLst>
              <a:ext uri="{FF2B5EF4-FFF2-40B4-BE49-F238E27FC236}">
                <a16:creationId xmlns:a16="http://schemas.microsoft.com/office/drawing/2014/main" id="{5FD678CB-C753-4AFE-90F0-DA30C69A4596}"/>
              </a:ext>
              <a:ext uri="{C183D7F6-B498-43B3-948B-1728B52AA6E4}">
                <adec:decorative xmlns:adec="http://schemas.microsoft.com/office/drawing/2017/decorative" val="1"/>
              </a:ext>
            </a:extLst>
          </p:cNvPr>
          <p:cNvSpPr/>
          <p:nvPr/>
        </p:nvSpPr>
        <p:spPr>
          <a:xfrm>
            <a:off x="3961853" y="226932"/>
            <a:ext cx="2205958" cy="1901688"/>
          </a:xfrm>
          <a:prstGeom prst="triangl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Isosceles Triangle 21">
            <a:extLst>
              <a:ext uri="{FF2B5EF4-FFF2-40B4-BE49-F238E27FC236}">
                <a16:creationId xmlns:a16="http://schemas.microsoft.com/office/drawing/2014/main" id="{AAD36042-7C51-4F03-999A-E84BAC731911}"/>
              </a:ext>
              <a:ext uri="{C183D7F6-B498-43B3-948B-1728B52AA6E4}">
                <adec:decorative xmlns:adec="http://schemas.microsoft.com/office/drawing/2017/decorative" val="1"/>
              </a:ext>
            </a:extLst>
          </p:cNvPr>
          <p:cNvSpPr/>
          <p:nvPr/>
        </p:nvSpPr>
        <p:spPr>
          <a:xfrm rot="10800000">
            <a:off x="5740725" y="655619"/>
            <a:ext cx="1174802" cy="1012760"/>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8BD8D563-9C35-4145-B88C-E21F5B05EBC3}"/>
              </a:ext>
              <a:ext uri="{C183D7F6-B498-43B3-948B-1728B52AA6E4}">
                <adec:decorative xmlns:adec="http://schemas.microsoft.com/office/drawing/2017/decorative" val="1"/>
              </a:ext>
            </a:extLst>
          </p:cNvPr>
          <p:cNvSpPr/>
          <p:nvPr/>
        </p:nvSpPr>
        <p:spPr>
          <a:xfrm rot="150904">
            <a:off x="-130784" y="3922948"/>
            <a:ext cx="2792684" cy="2512272"/>
          </a:xfrm>
          <a:prstGeom prst="triangle">
            <a:avLst/>
          </a:prstGeom>
          <a:solidFill>
            <a:schemeClr val="accent4">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5B6B5052-BA7D-4D8E-9916-42E9A711A954}"/>
              </a:ext>
              <a:ext uri="{C183D7F6-B498-43B3-948B-1728B52AA6E4}">
                <adec:decorative xmlns:adec="http://schemas.microsoft.com/office/drawing/2017/decorative" val="1"/>
              </a:ext>
            </a:extLst>
          </p:cNvPr>
          <p:cNvSpPr/>
          <p:nvPr/>
        </p:nvSpPr>
        <p:spPr>
          <a:xfrm>
            <a:off x="2564328" y="3428999"/>
            <a:ext cx="1577154" cy="1359615"/>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E83B814F-7902-40C6-8F3E-834858AD78FA}"/>
              </a:ext>
              <a:ext uri="{C183D7F6-B498-43B3-948B-1728B52AA6E4}">
                <adec:decorative xmlns:adec="http://schemas.microsoft.com/office/drawing/2017/decorative" val="1"/>
              </a:ext>
            </a:extLst>
          </p:cNvPr>
          <p:cNvSpPr/>
          <p:nvPr/>
        </p:nvSpPr>
        <p:spPr>
          <a:xfrm rot="10800000">
            <a:off x="4211254" y="1528780"/>
            <a:ext cx="1788472" cy="1541786"/>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rapezoid 5">
            <a:extLst>
              <a:ext uri="{FF2B5EF4-FFF2-40B4-BE49-F238E27FC236}">
                <a16:creationId xmlns:a16="http://schemas.microsoft.com/office/drawing/2014/main" id="{729EF5A9-1895-4CAA-A842-EC145A9F2E04}"/>
              </a:ext>
              <a:ext uri="{C183D7F6-B498-43B3-948B-1728B52AA6E4}">
                <adec:decorative xmlns:adec="http://schemas.microsoft.com/office/drawing/2017/decorative" val="1"/>
              </a:ext>
            </a:extLst>
          </p:cNvPr>
          <p:cNvSpPr/>
          <p:nvPr/>
        </p:nvSpPr>
        <p:spPr>
          <a:xfrm>
            <a:off x="479586" y="2648788"/>
            <a:ext cx="10027994" cy="1842155"/>
          </a:xfrm>
          <a:custGeom>
            <a:avLst/>
            <a:gdLst>
              <a:gd name="connsiteX0" fmla="*/ 0 w 10756669"/>
              <a:gd name="connsiteY0" fmla="*/ 1325563 h 1325563"/>
              <a:gd name="connsiteX1" fmla="*/ 331391 w 10756669"/>
              <a:gd name="connsiteY1" fmla="*/ 0 h 1325563"/>
              <a:gd name="connsiteX2" fmla="*/ 10425278 w 10756669"/>
              <a:gd name="connsiteY2" fmla="*/ 0 h 1325563"/>
              <a:gd name="connsiteX3" fmla="*/ 10756669 w 10756669"/>
              <a:gd name="connsiteY3" fmla="*/ 1325563 h 1325563"/>
              <a:gd name="connsiteX4" fmla="*/ 0 w 10756669"/>
              <a:gd name="connsiteY4" fmla="*/ 1325563 h 1325563"/>
              <a:gd name="connsiteX0" fmla="*/ 0 w 11296996"/>
              <a:gd name="connsiteY0" fmla="*/ 1333876 h 1333876"/>
              <a:gd name="connsiteX1" fmla="*/ 871718 w 11296996"/>
              <a:gd name="connsiteY1" fmla="*/ 0 h 1333876"/>
              <a:gd name="connsiteX2" fmla="*/ 10965605 w 11296996"/>
              <a:gd name="connsiteY2" fmla="*/ 0 h 1333876"/>
              <a:gd name="connsiteX3" fmla="*/ 11296996 w 11296996"/>
              <a:gd name="connsiteY3" fmla="*/ 1325563 h 1333876"/>
              <a:gd name="connsiteX4" fmla="*/ 0 w 11296996"/>
              <a:gd name="connsiteY4" fmla="*/ 1333876 h 1333876"/>
              <a:gd name="connsiteX0" fmla="*/ 0 w 11637818"/>
              <a:gd name="connsiteY0" fmla="*/ 1333876 h 1333876"/>
              <a:gd name="connsiteX1" fmla="*/ 871718 w 11637818"/>
              <a:gd name="connsiteY1" fmla="*/ 0 h 1333876"/>
              <a:gd name="connsiteX2" fmla="*/ 10965605 w 11637818"/>
              <a:gd name="connsiteY2" fmla="*/ 0 h 1333876"/>
              <a:gd name="connsiteX3" fmla="*/ 11637818 w 11637818"/>
              <a:gd name="connsiteY3" fmla="*/ 1333876 h 1333876"/>
              <a:gd name="connsiteX4" fmla="*/ 0 w 11637818"/>
              <a:gd name="connsiteY4" fmla="*/ 1333876 h 1333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18" h="1333876">
                <a:moveTo>
                  <a:pt x="0" y="1333876"/>
                </a:moveTo>
                <a:lnTo>
                  <a:pt x="871718" y="0"/>
                </a:lnTo>
                <a:lnTo>
                  <a:pt x="10965605" y="0"/>
                </a:lnTo>
                <a:lnTo>
                  <a:pt x="11637818" y="1333876"/>
                </a:lnTo>
                <a:lnTo>
                  <a:pt x="0" y="1333876"/>
                </a:lnTo>
                <a:close/>
              </a:path>
            </a:pathLst>
          </a:cu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7BB02CCE-AF40-4345-8A78-007B83E5507B}"/>
              </a:ext>
              <a:ext uri="{C183D7F6-B498-43B3-948B-1728B52AA6E4}">
                <adec:decorative xmlns:adec="http://schemas.microsoft.com/office/drawing/2017/decorative" val="1"/>
              </a:ext>
            </a:extLst>
          </p:cNvPr>
          <p:cNvSpPr>
            <a:spLocks noChangeAspect="1"/>
          </p:cNvSpPr>
          <p:nvPr/>
        </p:nvSpPr>
        <p:spPr>
          <a:xfrm>
            <a:off x="1455408" y="1190434"/>
            <a:ext cx="164592" cy="164592"/>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2DD5FCFE-29D0-4E3E-B8B6-1B5ED920855C}"/>
              </a:ext>
              <a:ext uri="{C183D7F6-B498-43B3-948B-1728B52AA6E4}">
                <adec:decorative xmlns:adec="http://schemas.microsoft.com/office/drawing/2017/decorative" val="1"/>
              </a:ext>
            </a:extLst>
          </p:cNvPr>
          <p:cNvSpPr/>
          <p:nvPr/>
        </p:nvSpPr>
        <p:spPr>
          <a:xfrm>
            <a:off x="4376481" y="4491772"/>
            <a:ext cx="320860" cy="320860"/>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23653676-69A0-4F01-9D11-F11E6AA15A7F}"/>
              </a:ext>
              <a:ext uri="{C183D7F6-B498-43B3-948B-1728B52AA6E4}">
                <adec:decorative xmlns:adec="http://schemas.microsoft.com/office/drawing/2017/decorative" val="1"/>
              </a:ext>
            </a:extLst>
          </p:cNvPr>
          <p:cNvSpPr/>
          <p:nvPr/>
        </p:nvSpPr>
        <p:spPr>
          <a:xfrm>
            <a:off x="3423023" y="5836402"/>
            <a:ext cx="885240" cy="885240"/>
          </a:xfrm>
          <a:prstGeom prst="ellipse">
            <a:avLst/>
          </a:prstGeom>
          <a:solidFill>
            <a:schemeClr val="accent4"/>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4D9C970-DC99-4625-BDEB-1CC295E28ED5}"/>
              </a:ext>
            </a:extLst>
          </p:cNvPr>
          <p:cNvSpPr>
            <a:spLocks noGrp="1"/>
          </p:cNvSpPr>
          <p:nvPr>
            <p:ph type="title"/>
          </p:nvPr>
        </p:nvSpPr>
        <p:spPr>
          <a:xfrm>
            <a:off x="297951" y="2878958"/>
            <a:ext cx="10476956" cy="1444349"/>
          </a:xfrm>
        </p:spPr>
        <p:txBody>
          <a:bodyPr/>
          <a:lstStyle/>
          <a:p>
            <a:r>
              <a:rPr lang="en-US" sz="7200" dirty="0">
                <a:effectLst>
                  <a:outerShdw blurRad="38100" dist="38100" dir="2700000" algn="tl">
                    <a:srgbClr val="000000">
                      <a:alpha val="43137"/>
                    </a:srgbClr>
                  </a:outerShdw>
                </a:effectLst>
              </a:rPr>
              <a:t>Enlightenment Shift </a:t>
            </a:r>
            <a:br>
              <a:rPr lang="en-US" sz="6600" dirty="0">
                <a:effectLst>
                  <a:outerShdw blurRad="38100" dist="38100" dir="2700000" algn="tl">
                    <a:srgbClr val="000000">
                      <a:alpha val="43137"/>
                    </a:srgbClr>
                  </a:outerShdw>
                </a:effectLst>
              </a:rPr>
            </a:br>
            <a:r>
              <a:rPr lang="en-US" sz="6000" dirty="0">
                <a:effectLst>
                  <a:outerShdw blurRad="38100" dist="38100" dir="2700000" algn="tl">
                    <a:srgbClr val="000000">
                      <a:alpha val="43137"/>
                    </a:srgbClr>
                  </a:outerShdw>
                </a:effectLst>
              </a:rPr>
              <a:t>Human Nature Natural Law </a:t>
            </a:r>
          </a:p>
        </p:txBody>
      </p:sp>
    </p:spTree>
    <p:extLst>
      <p:ext uri="{BB962C8B-B14F-4D97-AF65-F5344CB8AC3E}">
        <p14:creationId xmlns:p14="http://schemas.microsoft.com/office/powerpoint/2010/main" val="1367014757"/>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09800" y="228600"/>
            <a:ext cx="7696200" cy="1066800"/>
          </a:xfrm>
        </p:spPr>
        <p:txBody>
          <a:bodyPr/>
          <a:lstStyle/>
          <a:p>
            <a:r>
              <a:rPr lang="en-US">
                <a:solidFill>
                  <a:srgbClr val="FF3300"/>
                </a:solidFill>
              </a:rPr>
              <a:t>Enlightenment Rationalism:</a:t>
            </a:r>
            <a:br>
              <a:rPr lang="en-US">
                <a:solidFill>
                  <a:srgbClr val="FFFF00"/>
                </a:solidFill>
              </a:rPr>
            </a:br>
            <a:r>
              <a:rPr lang="en-US">
                <a:solidFill>
                  <a:srgbClr val="FF6600"/>
                </a:solidFill>
                <a:effectLst>
                  <a:outerShdw blurRad="38100" dist="38100" dir="2700000" algn="tl">
                    <a:srgbClr val="C0C0C0"/>
                  </a:outerShdw>
                </a:effectLst>
              </a:rPr>
              <a:t>Ideals Political &amp; Religious</a:t>
            </a:r>
            <a:r>
              <a:rPr lang="en-US"/>
              <a:t> </a:t>
            </a:r>
          </a:p>
        </p:txBody>
      </p:sp>
      <p:sp>
        <p:nvSpPr>
          <p:cNvPr id="54275" name="Rectangle 3"/>
          <p:cNvSpPr>
            <a:spLocks noGrp="1" noChangeArrowheads="1"/>
          </p:cNvSpPr>
          <p:nvPr>
            <p:ph type="body" idx="1"/>
          </p:nvPr>
        </p:nvSpPr>
        <p:spPr>
          <a:xfrm>
            <a:off x="2209800" y="1524000"/>
            <a:ext cx="7772400" cy="5334000"/>
          </a:xfrm>
        </p:spPr>
        <p:txBody>
          <a:bodyPr/>
          <a:lstStyle/>
          <a:p>
            <a:pPr>
              <a:lnSpc>
                <a:spcPct val="90000"/>
              </a:lnSpc>
            </a:pPr>
            <a:r>
              <a:rPr lang="en-US" sz="2800" dirty="0">
                <a:solidFill>
                  <a:srgbClr val="FFFF00"/>
                </a:solidFill>
              </a:rPr>
              <a:t>Intellectual Movement With Focus On Inner Self</a:t>
            </a:r>
          </a:p>
          <a:p>
            <a:pPr>
              <a:lnSpc>
                <a:spcPct val="90000"/>
              </a:lnSpc>
            </a:pPr>
            <a:r>
              <a:rPr lang="en-US" sz="2800" dirty="0">
                <a:solidFill>
                  <a:srgbClr val="FFFF00"/>
                </a:solidFill>
              </a:rPr>
              <a:t>Legitimate Authority Is Not Of Church Or Clergy</a:t>
            </a:r>
          </a:p>
          <a:p>
            <a:pPr>
              <a:lnSpc>
                <a:spcPct val="90000"/>
              </a:lnSpc>
            </a:pPr>
            <a:r>
              <a:rPr lang="en-US" sz="2800" dirty="0">
                <a:solidFill>
                  <a:srgbClr val="FFFF00"/>
                </a:solidFill>
              </a:rPr>
              <a:t>Reason vs. Revealed:  Self  - Defines &amp; Discovers </a:t>
            </a:r>
          </a:p>
          <a:p>
            <a:pPr>
              <a:lnSpc>
                <a:spcPct val="90000"/>
              </a:lnSpc>
            </a:pPr>
            <a:r>
              <a:rPr lang="en-US" sz="2800" dirty="0">
                <a:solidFill>
                  <a:srgbClr val="FFFF00"/>
                </a:solidFill>
              </a:rPr>
              <a:t>Kant Religion: Moral </a:t>
            </a:r>
            <a:r>
              <a:rPr lang="en-US" sz="2800" dirty="0" err="1">
                <a:solidFill>
                  <a:srgbClr val="FFFF00"/>
                </a:solidFill>
              </a:rPr>
              <a:t>Givenness</a:t>
            </a:r>
            <a:r>
              <a:rPr lang="en-US" sz="2800" dirty="0">
                <a:solidFill>
                  <a:srgbClr val="FFFF00"/>
                </a:solidFill>
              </a:rPr>
              <a:t> / Imperative Duty </a:t>
            </a:r>
          </a:p>
          <a:p>
            <a:pPr>
              <a:lnSpc>
                <a:spcPct val="90000"/>
              </a:lnSpc>
            </a:pPr>
            <a:r>
              <a:rPr lang="en-US" sz="2800" dirty="0">
                <a:solidFill>
                  <a:srgbClr val="FFFF00"/>
                </a:solidFill>
              </a:rPr>
              <a:t>Theology : Experience-based - Subjective / Private</a:t>
            </a:r>
          </a:p>
          <a:p>
            <a:pPr>
              <a:lnSpc>
                <a:spcPct val="90000"/>
              </a:lnSpc>
            </a:pPr>
            <a:r>
              <a:rPr lang="en-US" sz="2800" dirty="0">
                <a:solidFill>
                  <a:srgbClr val="FFFF00"/>
                </a:solidFill>
              </a:rPr>
              <a:t>Descartes: Our Knowledge Of Divine Deductive</a:t>
            </a:r>
          </a:p>
          <a:p>
            <a:pPr>
              <a:lnSpc>
                <a:spcPct val="90000"/>
              </a:lnSpc>
            </a:pPr>
            <a:r>
              <a:rPr lang="en-US" sz="2800" dirty="0">
                <a:solidFill>
                  <a:srgbClr val="FFFF00"/>
                </a:solidFill>
              </a:rPr>
              <a:t>Locke Empiricism:  All Knowledge Is Inductive</a:t>
            </a:r>
          </a:p>
          <a:p>
            <a:pPr>
              <a:lnSpc>
                <a:spcPct val="90000"/>
              </a:lnSpc>
            </a:pPr>
            <a:r>
              <a:rPr lang="en-US" sz="2800" dirty="0">
                <a:solidFill>
                  <a:srgbClr val="FFFF00"/>
                </a:solidFill>
              </a:rPr>
              <a:t>Labeled:  </a:t>
            </a:r>
            <a:r>
              <a:rPr lang="en-US" sz="2800" b="1" dirty="0">
                <a:solidFill>
                  <a:srgbClr val="FFFF00"/>
                </a:solidFill>
              </a:rPr>
              <a:t>“Scottish Common Sense Philosophy”</a:t>
            </a:r>
          </a:p>
          <a:p>
            <a:pPr>
              <a:lnSpc>
                <a:spcPct val="90000"/>
              </a:lnSpc>
            </a:pPr>
            <a:r>
              <a:rPr lang="en-US" sz="2800" dirty="0">
                <a:solidFill>
                  <a:srgbClr val="FFFF00"/>
                </a:solidFill>
              </a:rPr>
              <a:t>Know: Reflection, Reduction, Analysis, Analogy</a:t>
            </a:r>
          </a:p>
          <a:p>
            <a:pPr>
              <a:lnSpc>
                <a:spcPct val="90000"/>
              </a:lnSpc>
            </a:pPr>
            <a:r>
              <a:rPr lang="en-US" sz="2800" dirty="0">
                <a:solidFill>
                  <a:srgbClr val="FFFF00"/>
                </a:solidFill>
              </a:rPr>
              <a:t>Scottish Entitlement Theories : Politics &amp; Religion</a:t>
            </a:r>
          </a:p>
          <a:p>
            <a:pPr>
              <a:lnSpc>
                <a:spcPct val="90000"/>
              </a:lnSpc>
            </a:pPr>
            <a:r>
              <a:rPr lang="en-US" sz="2800" dirty="0">
                <a:solidFill>
                  <a:srgbClr val="FFFF00"/>
                </a:solidFill>
              </a:rPr>
              <a:t>John Locke: “The Reasonableness of Christianity”</a:t>
            </a:r>
            <a:r>
              <a:rPr lang="en-US" sz="2800" dirty="0"/>
              <a:t> </a:t>
            </a:r>
          </a:p>
          <a:p>
            <a:pPr>
              <a:lnSpc>
                <a:spcPct val="90000"/>
              </a:lnSpc>
            </a:pPr>
            <a:endParaRPr lang="en-US" sz="2800" dirty="0"/>
          </a:p>
          <a:p>
            <a:pPr>
              <a:lnSpc>
                <a:spcPct val="90000"/>
              </a:lnSpc>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4275">
                                            <p:txEl>
                                              <p:pRg st="7" end="7"/>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785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5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37860" name="AutoShape 4"/>
          <p:cNvSpPr>
            <a:spLocks noChangeArrowheads="1"/>
          </p:cNvSpPr>
          <p:nvPr/>
        </p:nvSpPr>
        <p:spPr bwMode="auto">
          <a:xfrm>
            <a:off x="1676400" y="152400"/>
            <a:ext cx="8763000"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63" name="Rectangle 7"/>
          <p:cNvSpPr>
            <a:spLocks noChangeArrowheads="1"/>
          </p:cNvSpPr>
          <p:nvPr/>
        </p:nvSpPr>
        <p:spPr bwMode="auto">
          <a:xfrm>
            <a:off x="1524000" y="838200"/>
            <a:ext cx="9144000" cy="4191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60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mn-cs"/>
              </a:rPr>
              <a:t> The Origins Of SOCIAL THEORY</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72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7200" b="1" i="0" u="none" strike="noStrike" kern="1200" cap="none" spc="0" normalizeH="0" baseline="0" noProof="0" dirty="0">
                <a:ln>
                  <a:noFill/>
                </a:ln>
                <a:solidFill>
                  <a:srgbClr val="990033"/>
                </a:solidFill>
                <a:effectLst/>
                <a:uLnTx/>
                <a:uFillTx/>
                <a:latin typeface="Times New Roman" pitchFamily="18" charset="0"/>
                <a:ea typeface="+mn-ea"/>
                <a:cs typeface="+mn-cs"/>
              </a:rPr>
              <a:t> Relations To Power &amp; Religious </a:t>
            </a:r>
            <a:r>
              <a:rPr kumimoji="0" lang="en-US" sz="7200" b="1" i="0" u="none" strike="noStrike" kern="1200" cap="none" spc="0" normalizeH="0" baseline="0" noProof="0" dirty="0" err="1">
                <a:ln>
                  <a:noFill/>
                </a:ln>
                <a:solidFill>
                  <a:srgbClr val="990033"/>
                </a:solidFill>
                <a:effectLst/>
                <a:uLnTx/>
                <a:uFillTx/>
                <a:latin typeface="Times New Roman" pitchFamily="18" charset="0"/>
                <a:ea typeface="+mn-ea"/>
                <a:cs typeface="+mn-cs"/>
              </a:rPr>
              <a:t>Roleplay</a:t>
            </a:r>
            <a:endParaRPr kumimoji="0" lang="en-US" sz="7200" b="1" i="0" u="none" strike="noStrike" kern="1200" cap="none" spc="0" normalizeH="0" baseline="0" noProof="0" dirty="0">
              <a:ln>
                <a:noFill/>
              </a:ln>
              <a:solidFill>
                <a:srgbClr val="990033"/>
              </a:solidFill>
              <a:effectLst/>
              <a:uLnTx/>
              <a:uFillTx/>
              <a:latin typeface="Times New Roman" pitchFamily="18" charset="0"/>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378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378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Clr clrSpc="rgb" dir="cw">
                                      <p:cBhvr override="childStyle">
                                        <p:cTn id="14" dur="100" fill="hold"/>
                                        <p:tgtEl>
                                          <p:spTgt spid="2937863">
                                            <p:txEl>
                                              <p:pRg st="0" end="0"/>
                                            </p:txEl>
                                          </p:spTgt>
                                        </p:tgtEl>
                                        <p:attrNameLst>
                                          <p:attrName>style.color</p:attrName>
                                        </p:attrNameLst>
                                      </p:cBhvr>
                                      <p:to>
                                        <a:schemeClr val="accent2"/>
                                      </p:to>
                                    </p:animClr>
                                    <p:animClr clrSpc="rgb" dir="cw">
                                      <p:cBhvr>
                                        <p:cTn id="15" dur="100" fill="hold"/>
                                        <p:tgtEl>
                                          <p:spTgt spid="2937863">
                                            <p:txEl>
                                              <p:pRg st="0" end="0"/>
                                            </p:txEl>
                                          </p:spTgt>
                                        </p:tgtEl>
                                        <p:attrNameLst>
                                          <p:attrName>fillcolor</p:attrName>
                                        </p:attrNameLst>
                                      </p:cBhvr>
                                      <p:to>
                                        <a:schemeClr val="accent2"/>
                                      </p:to>
                                    </p:animClr>
                                    <p:set>
                                      <p:cBhvr>
                                        <p:cTn id="16" dur="100" fill="hold"/>
                                        <p:tgtEl>
                                          <p:spTgt spid="2937863">
                                            <p:txEl>
                                              <p:pRg st="0" end="0"/>
                                            </p:txEl>
                                          </p:spTgt>
                                        </p:tgtEl>
                                        <p:attrNameLst>
                                          <p:attrName>fill.type</p:attrName>
                                        </p:attrNameLst>
                                      </p:cBhvr>
                                      <p:to>
                                        <p:strVal val="solid"/>
                                      </p:to>
                                    </p:set>
                                    <p:set>
                                      <p:cBhvr>
                                        <p:cTn id="17" dur="100" fill="hold"/>
                                        <p:tgtEl>
                                          <p:spTgt spid="2937863">
                                            <p:txEl>
                                              <p:pRg st="0" end="0"/>
                                            </p:txEl>
                                          </p:spTgt>
                                        </p:tgtEl>
                                        <p:attrNameLst>
                                          <p:attrName>fill.on</p:attrName>
                                        </p:attrNameLst>
                                      </p:cBhvr>
                                      <p:to>
                                        <p:strVal val="true"/>
                                      </p:to>
                                    </p:set>
                                    <p:animRot by="120000">
                                      <p:cBhvr>
                                        <p:cTn id="18" dur="100" fill="hold">
                                          <p:stCondLst>
                                            <p:cond delay="0"/>
                                          </p:stCondLst>
                                        </p:cTn>
                                        <p:tgtEl>
                                          <p:spTgt spid="2937863">
                                            <p:txEl>
                                              <p:pRg st="0" end="0"/>
                                            </p:txEl>
                                          </p:spTgt>
                                        </p:tgtEl>
                                        <p:attrNameLst>
                                          <p:attrName>r</p:attrName>
                                        </p:attrNameLst>
                                      </p:cBhvr>
                                    </p:animRot>
                                    <p:animRot by="-240000">
                                      <p:cBhvr>
                                        <p:cTn id="19" dur="200" fill="hold">
                                          <p:stCondLst>
                                            <p:cond delay="200"/>
                                          </p:stCondLst>
                                        </p:cTn>
                                        <p:tgtEl>
                                          <p:spTgt spid="2937863">
                                            <p:txEl>
                                              <p:pRg st="0" end="0"/>
                                            </p:txEl>
                                          </p:spTgt>
                                        </p:tgtEl>
                                        <p:attrNameLst>
                                          <p:attrName>r</p:attrName>
                                        </p:attrNameLst>
                                      </p:cBhvr>
                                    </p:animRot>
                                    <p:animRot by="240000">
                                      <p:cBhvr>
                                        <p:cTn id="20" dur="200" fill="hold">
                                          <p:stCondLst>
                                            <p:cond delay="400"/>
                                          </p:stCondLst>
                                        </p:cTn>
                                        <p:tgtEl>
                                          <p:spTgt spid="2937863">
                                            <p:txEl>
                                              <p:pRg st="0" end="0"/>
                                            </p:txEl>
                                          </p:spTgt>
                                        </p:tgtEl>
                                        <p:attrNameLst>
                                          <p:attrName>r</p:attrName>
                                        </p:attrNameLst>
                                      </p:cBhvr>
                                    </p:animRot>
                                    <p:animRot by="-240000">
                                      <p:cBhvr>
                                        <p:cTn id="21" dur="200" fill="hold">
                                          <p:stCondLst>
                                            <p:cond delay="600"/>
                                          </p:stCondLst>
                                        </p:cTn>
                                        <p:tgtEl>
                                          <p:spTgt spid="2937863">
                                            <p:txEl>
                                              <p:pRg st="0" end="0"/>
                                            </p:txEl>
                                          </p:spTgt>
                                        </p:tgtEl>
                                        <p:attrNameLst>
                                          <p:attrName>r</p:attrName>
                                        </p:attrNameLst>
                                      </p:cBhvr>
                                    </p:animRot>
                                    <p:animRot by="120000">
                                      <p:cBhvr>
                                        <p:cTn id="22" dur="200" fill="hold">
                                          <p:stCondLst>
                                            <p:cond delay="800"/>
                                          </p:stCondLst>
                                        </p:cTn>
                                        <p:tgtEl>
                                          <p:spTgt spid="2937863">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Clr clrSpc="rgb" dir="cw">
                                      <p:cBhvr override="childStyle">
                                        <p:cTn id="26" dur="100" fill="hold"/>
                                        <p:tgtEl>
                                          <p:spTgt spid="2937863">
                                            <p:txEl>
                                              <p:pRg st="1" end="1"/>
                                            </p:txEl>
                                          </p:spTgt>
                                        </p:tgtEl>
                                        <p:attrNameLst>
                                          <p:attrName>style.color</p:attrName>
                                        </p:attrNameLst>
                                      </p:cBhvr>
                                      <p:to>
                                        <a:schemeClr val="accent2"/>
                                      </p:to>
                                    </p:animClr>
                                    <p:animClr clrSpc="rgb" dir="cw">
                                      <p:cBhvr>
                                        <p:cTn id="27" dur="100" fill="hold"/>
                                        <p:tgtEl>
                                          <p:spTgt spid="2937863">
                                            <p:txEl>
                                              <p:pRg st="1" end="1"/>
                                            </p:txEl>
                                          </p:spTgt>
                                        </p:tgtEl>
                                        <p:attrNameLst>
                                          <p:attrName>fillcolor</p:attrName>
                                        </p:attrNameLst>
                                      </p:cBhvr>
                                      <p:to>
                                        <a:schemeClr val="accent2"/>
                                      </p:to>
                                    </p:animClr>
                                    <p:set>
                                      <p:cBhvr>
                                        <p:cTn id="28" dur="100" fill="hold"/>
                                        <p:tgtEl>
                                          <p:spTgt spid="2937863">
                                            <p:txEl>
                                              <p:pRg st="1" end="1"/>
                                            </p:txEl>
                                          </p:spTgt>
                                        </p:tgtEl>
                                        <p:attrNameLst>
                                          <p:attrName>fill.type</p:attrName>
                                        </p:attrNameLst>
                                      </p:cBhvr>
                                      <p:to>
                                        <p:strVal val="solid"/>
                                      </p:to>
                                    </p:set>
                                    <p:set>
                                      <p:cBhvr>
                                        <p:cTn id="29" dur="100" fill="hold"/>
                                        <p:tgtEl>
                                          <p:spTgt spid="2937863">
                                            <p:txEl>
                                              <p:pRg st="1" end="1"/>
                                            </p:txEl>
                                          </p:spTgt>
                                        </p:tgtEl>
                                        <p:attrNameLst>
                                          <p:attrName>fill.on</p:attrName>
                                        </p:attrNameLst>
                                      </p:cBhvr>
                                      <p:to>
                                        <p:strVal val="true"/>
                                      </p:to>
                                    </p:set>
                                    <p:animRot by="120000">
                                      <p:cBhvr>
                                        <p:cTn id="30" dur="100" fill="hold">
                                          <p:stCondLst>
                                            <p:cond delay="0"/>
                                          </p:stCondLst>
                                        </p:cTn>
                                        <p:tgtEl>
                                          <p:spTgt spid="2937863">
                                            <p:txEl>
                                              <p:pRg st="1" end="1"/>
                                            </p:txEl>
                                          </p:spTgt>
                                        </p:tgtEl>
                                        <p:attrNameLst>
                                          <p:attrName>r</p:attrName>
                                        </p:attrNameLst>
                                      </p:cBhvr>
                                    </p:animRot>
                                    <p:animRot by="-240000">
                                      <p:cBhvr>
                                        <p:cTn id="31" dur="200" fill="hold">
                                          <p:stCondLst>
                                            <p:cond delay="200"/>
                                          </p:stCondLst>
                                        </p:cTn>
                                        <p:tgtEl>
                                          <p:spTgt spid="2937863">
                                            <p:txEl>
                                              <p:pRg st="1" end="1"/>
                                            </p:txEl>
                                          </p:spTgt>
                                        </p:tgtEl>
                                        <p:attrNameLst>
                                          <p:attrName>r</p:attrName>
                                        </p:attrNameLst>
                                      </p:cBhvr>
                                    </p:animRot>
                                    <p:animRot by="240000">
                                      <p:cBhvr>
                                        <p:cTn id="32" dur="200" fill="hold">
                                          <p:stCondLst>
                                            <p:cond delay="400"/>
                                          </p:stCondLst>
                                        </p:cTn>
                                        <p:tgtEl>
                                          <p:spTgt spid="2937863">
                                            <p:txEl>
                                              <p:pRg st="1" end="1"/>
                                            </p:txEl>
                                          </p:spTgt>
                                        </p:tgtEl>
                                        <p:attrNameLst>
                                          <p:attrName>r</p:attrName>
                                        </p:attrNameLst>
                                      </p:cBhvr>
                                    </p:animRot>
                                    <p:animRot by="-240000">
                                      <p:cBhvr>
                                        <p:cTn id="33" dur="200" fill="hold">
                                          <p:stCondLst>
                                            <p:cond delay="600"/>
                                          </p:stCondLst>
                                        </p:cTn>
                                        <p:tgtEl>
                                          <p:spTgt spid="2937863">
                                            <p:txEl>
                                              <p:pRg st="1" end="1"/>
                                            </p:txEl>
                                          </p:spTgt>
                                        </p:tgtEl>
                                        <p:attrNameLst>
                                          <p:attrName>r</p:attrName>
                                        </p:attrNameLst>
                                      </p:cBhvr>
                                    </p:animRot>
                                    <p:animRot by="120000">
                                      <p:cBhvr>
                                        <p:cTn id="34" dur="200" fill="hold">
                                          <p:stCondLst>
                                            <p:cond delay="800"/>
                                          </p:stCondLst>
                                        </p:cTn>
                                        <p:tgtEl>
                                          <p:spTgt spid="293786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786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8194" name="Rectangle 2"/>
          <p:cNvSpPr>
            <a:spLocks noGrp="1" noChangeArrowheads="1"/>
          </p:cNvSpPr>
          <p:nvPr>
            <p:ph type="title"/>
          </p:nvPr>
        </p:nvSpPr>
        <p:spPr/>
        <p:txBody>
          <a:bodyPr/>
          <a:lstStyle/>
          <a:p>
            <a:endParaRPr lang="en-US"/>
          </a:p>
        </p:txBody>
      </p:sp>
      <p:sp>
        <p:nvSpPr>
          <p:cNvPr id="5128195" name="WordArt 3"/>
          <p:cNvSpPr>
            <a:spLocks noChangeArrowheads="1" noChangeShapeType="1" noTextEdit="1"/>
          </p:cNvSpPr>
          <p:nvPr/>
        </p:nvSpPr>
        <p:spPr bwMode="auto">
          <a:xfrm>
            <a:off x="2059806" y="2117558"/>
            <a:ext cx="7103445" cy="1876926"/>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Royal Society Division:</a:t>
            </a:r>
          </a:p>
          <a:p>
            <a:pPr algn="ctr" fontAlgn="base">
              <a:spcBef>
                <a:spcPct val="0"/>
              </a:spcBef>
              <a:spcAft>
                <a:spcPct val="0"/>
              </a:spcAft>
            </a:pP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Science Becomes Equal</a:t>
            </a:r>
          </a:p>
          <a:p>
            <a:pPr algn="ctr" fontAlgn="base">
              <a:spcBef>
                <a:spcPct val="0"/>
              </a:spcBef>
              <a:spcAft>
                <a:spcPct val="0"/>
              </a:spcAft>
            </a:pP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Truth Searching Contender</a:t>
            </a:r>
          </a:p>
          <a:p>
            <a:pPr algn="ctr" fontAlgn="base">
              <a:spcBef>
                <a:spcPct val="0"/>
              </a:spcBef>
              <a:spcAft>
                <a:spcPct val="0"/>
              </a:spcAft>
            </a:pP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Joining Philosophy &amp;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128195"/>
                                        </p:tgtEl>
                                        <p:attrNameLst>
                                          <p:attrName>style.visibility</p:attrName>
                                        </p:attrNameLst>
                                      </p:cBhvr>
                                      <p:to>
                                        <p:strVal val="visible"/>
                                      </p:to>
                                    </p:set>
                                    <p:anim calcmode="lin" valueType="num">
                                      <p:cBhvr>
                                        <p:cTn id="7" dur="5000" fill="hold"/>
                                        <p:tgtEl>
                                          <p:spTgt spid="5128195"/>
                                        </p:tgtEl>
                                        <p:attrNameLst>
                                          <p:attrName>ppt_w</p:attrName>
                                        </p:attrNameLst>
                                      </p:cBhvr>
                                      <p:tavLst>
                                        <p:tav tm="0" fmla="#ppt_w*sin(2.5*pi*$)">
                                          <p:val>
                                            <p:fltVal val="0"/>
                                          </p:val>
                                        </p:tav>
                                        <p:tav tm="100000">
                                          <p:val>
                                            <p:fltVal val="1"/>
                                          </p:val>
                                        </p:tav>
                                      </p:tavLst>
                                    </p:anim>
                                    <p:anim calcmode="lin" valueType="num">
                                      <p:cBhvr>
                                        <p:cTn id="8" dur="5000" fill="hold"/>
                                        <p:tgtEl>
                                          <p:spTgt spid="5128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19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xfrm>
            <a:off x="4876800" y="152400"/>
            <a:ext cx="5638800" cy="914400"/>
          </a:xfrm>
          <a:ln>
            <a:solidFill>
              <a:schemeClr val="accent1"/>
            </a:solidFill>
          </a:ln>
        </p:spPr>
        <p:txBody>
          <a:bodyPr/>
          <a:lstStyle/>
          <a:p>
            <a:pPr eaLnBrk="1" hangingPunct="1">
              <a:defRPr/>
            </a:pPr>
            <a:r>
              <a:rPr lang="en-US" sz="2800" u="sng">
                <a:solidFill>
                  <a:schemeClr val="accent2"/>
                </a:solidFill>
                <a:effectLst>
                  <a:outerShdw blurRad="38100" dist="38100" dir="2700000" algn="tl">
                    <a:srgbClr val="C0C0C0"/>
                  </a:outerShdw>
                </a:effectLst>
                <a:ea typeface="+mj-ea"/>
              </a:rPr>
              <a:t>Western Practical Philosophy: Utility Theories Of The Good</a:t>
            </a:r>
            <a:endParaRPr lang="en-US" sz="2400">
              <a:solidFill>
                <a:schemeClr val="accent2"/>
              </a:solidFill>
              <a:effectLst>
                <a:outerShdw blurRad="38100" dist="38100" dir="2700000" algn="tl">
                  <a:srgbClr val="C0C0C0"/>
                </a:outerShdw>
              </a:effectLst>
              <a:ea typeface="+mj-ea"/>
            </a:endParaRPr>
          </a:p>
        </p:txBody>
      </p:sp>
      <p:sp>
        <p:nvSpPr>
          <p:cNvPr id="737283" name="Rectangle 3"/>
          <p:cNvSpPr>
            <a:spLocks noGrp="1" noChangeArrowheads="1"/>
          </p:cNvSpPr>
          <p:nvPr>
            <p:ph type="body" idx="1"/>
          </p:nvPr>
        </p:nvSpPr>
        <p:spPr>
          <a:xfrm>
            <a:off x="1828800" y="1295400"/>
            <a:ext cx="8534400" cy="5334000"/>
          </a:xfrm>
          <a:ln>
            <a:solidFill>
              <a:schemeClr val="folHlink"/>
            </a:solidFill>
          </a:ln>
        </p:spPr>
        <p:txBody>
          <a:bodyPr/>
          <a:lstStyle/>
          <a:p>
            <a:pPr eaLnBrk="1" hangingPunct="1">
              <a:lnSpc>
                <a:spcPct val="90000"/>
              </a:lnSpc>
              <a:buClr>
                <a:srgbClr val="990033"/>
              </a:buClr>
              <a:buFont typeface="Wingdings" pitchFamily="2" charset="2"/>
              <a:buNone/>
              <a:defRPr/>
            </a:pPr>
            <a:r>
              <a:rPr lang="en-US" b="1" u="sng">
                <a:solidFill>
                  <a:schemeClr val="accent2"/>
                </a:solidFill>
                <a:effectLst>
                  <a:outerShdw blurRad="38100" dist="38100" dir="2700000" algn="tl">
                    <a:srgbClr val="C0C0C0"/>
                  </a:outerShdw>
                </a:effectLst>
                <a:ea typeface="+mn-ea"/>
              </a:rPr>
              <a:t>Question: What Makes A Life A Good Life?</a:t>
            </a:r>
            <a:r>
              <a:rPr lang="en-US">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itchFamily="2" charset="2"/>
              <a:buChar char="q"/>
              <a:defRPr/>
            </a:pPr>
            <a:r>
              <a:rPr lang="en-US">
                <a:solidFill>
                  <a:srgbClr val="CC3300"/>
                </a:solidFill>
                <a:effectLst>
                  <a:outerShdw blurRad="38100" dist="38100" dir="2700000" algn="tl">
                    <a:srgbClr val="C0C0C0"/>
                  </a:outerShdw>
                </a:effectLst>
                <a:ea typeface="+mn-ea"/>
              </a:rPr>
              <a:t> Paradigm Shift:  Descriptive Not Normative.</a:t>
            </a:r>
          </a:p>
          <a:p>
            <a:pPr eaLnBrk="1" hangingPunct="1">
              <a:lnSpc>
                <a:spcPct val="90000"/>
              </a:lnSpc>
              <a:buClr>
                <a:srgbClr val="990033"/>
              </a:buClr>
              <a:buFont typeface="Wingdings" pitchFamily="2" charset="2"/>
              <a:buChar char="q"/>
              <a:defRPr/>
            </a:pPr>
            <a:r>
              <a:rPr lang="en-US">
                <a:solidFill>
                  <a:srgbClr val="CC3300"/>
                </a:solidFill>
                <a:effectLst>
                  <a:outerShdw blurRad="38100" dist="38100" dir="2700000" algn="tl">
                    <a:srgbClr val="C0C0C0"/>
                  </a:outerShdw>
                </a:effectLst>
                <a:ea typeface="+mn-ea"/>
              </a:rPr>
              <a:t> Good Base Theory Of Derivative Hierarchy:</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1.  At the base are the things of genuine good value. </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2.  Actions are good in terms of whether they produce these things</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of good category.</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3.  Actions motivated by attempt to produce the good are right acts.</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4.  Traits of character that result in right action are virtues.</a:t>
            </a:r>
          </a:p>
          <a:p>
            <a:pPr eaLnBrk="1" hangingPunct="1">
              <a:lnSpc>
                <a:spcPct val="90000"/>
              </a:lnSpc>
              <a:buClr>
                <a:srgbClr val="990033"/>
              </a:buClr>
              <a:buFont typeface="Wingdings" pitchFamily="2" charset="2"/>
              <a:buChar char="q"/>
              <a:defRPr/>
            </a:pPr>
            <a:r>
              <a:rPr lang="en-US">
                <a:solidFill>
                  <a:srgbClr val="CC3300"/>
                </a:solidFill>
                <a:effectLst>
                  <a:outerShdw blurRad="38100" dist="38100" dir="2700000" algn="tl">
                    <a:srgbClr val="C0C0C0"/>
                  </a:outerShdw>
                </a:effectLst>
                <a:ea typeface="+mn-ea"/>
              </a:rPr>
              <a:t> Natural Law Majoritarian Jeremy Bentham;</a:t>
            </a:r>
          </a:p>
          <a:p>
            <a:pPr eaLnBrk="1" hangingPunct="1">
              <a:lnSpc>
                <a:spcPct val="90000"/>
              </a:lnSpc>
              <a:buClr>
                <a:srgbClr val="990033"/>
              </a:buClr>
              <a:buFont typeface="Wingdings" pitchFamily="2" charset="2"/>
              <a:buNone/>
              <a:defRPr/>
            </a:pPr>
            <a:r>
              <a:rPr lang="en-US" i="1">
                <a:solidFill>
                  <a:srgbClr val="CC3300"/>
                </a:solidFill>
                <a:effectLst>
                  <a:outerShdw blurRad="38100" dist="38100" dir="2700000" algn="tl">
                    <a:srgbClr val="C0C0C0"/>
                  </a:outerShdw>
                </a:effectLst>
                <a:ea typeface="+mn-ea"/>
              </a:rPr>
              <a:t>    </a:t>
            </a:r>
            <a:r>
              <a:rPr lang="en-US" sz="2800" i="1">
                <a:solidFill>
                  <a:srgbClr val="CC3300"/>
                </a:solidFill>
                <a:effectLst>
                  <a:outerShdw blurRad="38100" dist="38100" dir="2700000" algn="tl">
                    <a:srgbClr val="C0C0C0"/>
                  </a:outerShdw>
                </a:effectLst>
                <a:ea typeface="+mn-ea"/>
              </a:rPr>
              <a:t>Founder Equates “Desires” &amp; “Oughts” In Utility:</a:t>
            </a:r>
          </a:p>
          <a:p>
            <a:pPr eaLnBrk="1" hangingPunct="1">
              <a:lnSpc>
                <a:spcPct val="90000"/>
              </a:lnSpc>
              <a:buClr>
                <a:srgbClr val="990033"/>
              </a:buClr>
              <a:buFont typeface="Wingdings" pitchFamily="2" charset="2"/>
              <a:buNone/>
              <a:defRPr/>
            </a:pPr>
            <a:r>
              <a:rPr lang="en-US" sz="2000" i="1">
                <a:solidFill>
                  <a:schemeClr val="accent2"/>
                </a:solidFill>
                <a:effectLst>
                  <a:outerShdw blurRad="38100" dist="38100" dir="2700000" algn="tl">
                    <a:srgbClr val="C0C0C0"/>
                  </a:outerShdw>
                </a:effectLst>
                <a:ea typeface="+mn-ea"/>
              </a:rPr>
              <a:t>       </a:t>
            </a:r>
            <a:r>
              <a:rPr lang="en-US" sz="2000" i="1">
                <a:solidFill>
                  <a:srgbClr val="FFFF00"/>
                </a:solidFill>
                <a:effectLst>
                  <a:outerShdw blurRad="38100" dist="38100" dir="2700000" algn="tl">
                    <a:srgbClr val="C0C0C0"/>
                  </a:outerShdw>
                </a:effectLst>
                <a:ea typeface="+mn-ea"/>
              </a:rPr>
              <a:t>“Nature has placed mankind under the governance of two sovereign</a:t>
            </a:r>
          </a:p>
          <a:p>
            <a:pPr eaLnBrk="1" hangingPunct="1">
              <a:lnSpc>
                <a:spcPct val="90000"/>
              </a:lnSpc>
              <a:buClr>
                <a:srgbClr val="990033"/>
              </a:buClr>
              <a:buFont typeface="Wingdings" pitchFamily="2" charset="2"/>
              <a:buNone/>
              <a:defRPr/>
            </a:pPr>
            <a:r>
              <a:rPr lang="en-US" sz="2000" i="1">
                <a:solidFill>
                  <a:srgbClr val="FFFF00"/>
                </a:solidFill>
                <a:effectLst>
                  <a:outerShdw blurRad="38100" dist="38100" dir="2700000" algn="tl">
                    <a:srgbClr val="C0C0C0"/>
                  </a:outerShdw>
                </a:effectLst>
                <a:ea typeface="+mn-ea"/>
              </a:rPr>
              <a:t>        masters,  pain and pleasure.   It is for them alone to point out what</a:t>
            </a:r>
          </a:p>
          <a:p>
            <a:pPr eaLnBrk="1" hangingPunct="1">
              <a:lnSpc>
                <a:spcPct val="90000"/>
              </a:lnSpc>
              <a:buClr>
                <a:srgbClr val="990033"/>
              </a:buClr>
              <a:buFont typeface="Wingdings" pitchFamily="2" charset="2"/>
              <a:buNone/>
              <a:defRPr/>
            </a:pPr>
            <a:r>
              <a:rPr lang="en-US" sz="2000" i="1">
                <a:solidFill>
                  <a:srgbClr val="FFFF00"/>
                </a:solidFill>
                <a:effectLst>
                  <a:outerShdw blurRad="38100" dist="38100" dir="2700000" algn="tl">
                    <a:srgbClr val="C0C0C0"/>
                  </a:outerShdw>
                </a:effectLst>
                <a:ea typeface="+mn-ea"/>
              </a:rPr>
              <a:t>        we ought to do,  as well as to determine what we shall do…”</a:t>
            </a:r>
          </a:p>
          <a:p>
            <a:pPr eaLnBrk="1" hangingPunct="1">
              <a:lnSpc>
                <a:spcPct val="90000"/>
              </a:lnSpc>
              <a:buClr>
                <a:srgbClr val="990033"/>
              </a:buClr>
              <a:buFont typeface="Wingdings" pitchFamily="2" charset="2"/>
              <a:buNone/>
              <a:defRPr/>
            </a:pPr>
            <a:r>
              <a:rPr lang="en-US">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itchFamily="2" charset="2"/>
              <a:buNone/>
              <a:defRPr/>
            </a:pPr>
            <a:r>
              <a:rPr lang="en-US" sz="2800">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37283">
                                            <p:txEl>
                                              <p:pRg st="0" end="0"/>
                                            </p:txEl>
                                          </p:spTgt>
                                        </p:tgtEl>
                                        <p:attrNameLst>
                                          <p:attrName>style.visibility</p:attrName>
                                        </p:attrNameLst>
                                      </p:cBhvr>
                                      <p:to>
                                        <p:strVal val="visible"/>
                                      </p:to>
                                    </p:set>
                                    <p:anim calcmode="lin" valueType="num">
                                      <p:cBhvr>
                                        <p:cTn id="7" dur="1000" fill="hold"/>
                                        <p:tgtEl>
                                          <p:spTgt spid="7372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372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372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372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37283">
                                            <p:txEl>
                                              <p:pRg st="1" end="1"/>
                                            </p:txEl>
                                          </p:spTgt>
                                        </p:tgtEl>
                                        <p:attrNameLst>
                                          <p:attrName>style.visibility</p:attrName>
                                        </p:attrNameLst>
                                      </p:cBhvr>
                                      <p:to>
                                        <p:strVal val="visible"/>
                                      </p:to>
                                    </p:set>
                                    <p:anim calcmode="lin" valueType="num">
                                      <p:cBhvr>
                                        <p:cTn id="15" dur="1000" fill="hold"/>
                                        <p:tgtEl>
                                          <p:spTgt spid="7372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372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372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372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37283">
                                            <p:txEl>
                                              <p:pRg st="2" end="2"/>
                                            </p:txEl>
                                          </p:spTgt>
                                        </p:tgtEl>
                                        <p:attrNameLst>
                                          <p:attrName>style.visibility</p:attrName>
                                        </p:attrNameLst>
                                      </p:cBhvr>
                                      <p:to>
                                        <p:strVal val="visible"/>
                                      </p:to>
                                    </p:set>
                                    <p:anim calcmode="lin" valueType="num">
                                      <p:cBhvr>
                                        <p:cTn id="23" dur="1000" fill="hold"/>
                                        <p:tgtEl>
                                          <p:spTgt spid="73728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3728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372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372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37283">
                                            <p:txEl>
                                              <p:pRg st="3" end="3"/>
                                            </p:txEl>
                                          </p:spTgt>
                                        </p:tgtEl>
                                        <p:attrNameLst>
                                          <p:attrName>style.visibility</p:attrName>
                                        </p:attrNameLst>
                                      </p:cBhvr>
                                      <p:to>
                                        <p:strVal val="visible"/>
                                      </p:to>
                                    </p:set>
                                    <p:anim calcmode="lin" valueType="num">
                                      <p:cBhvr>
                                        <p:cTn id="31" dur="1000" fill="hold"/>
                                        <p:tgtEl>
                                          <p:spTgt spid="73728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3728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372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372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37283">
                                            <p:txEl>
                                              <p:pRg st="4" end="4"/>
                                            </p:txEl>
                                          </p:spTgt>
                                        </p:tgtEl>
                                        <p:attrNameLst>
                                          <p:attrName>style.visibility</p:attrName>
                                        </p:attrNameLst>
                                      </p:cBhvr>
                                      <p:to>
                                        <p:strVal val="visible"/>
                                      </p:to>
                                    </p:set>
                                    <p:anim calcmode="lin" valueType="num">
                                      <p:cBhvr>
                                        <p:cTn id="39" dur="1000" fill="hold"/>
                                        <p:tgtEl>
                                          <p:spTgt spid="73728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3728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3728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3728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37283">
                                            <p:txEl>
                                              <p:pRg st="5" end="5"/>
                                            </p:txEl>
                                          </p:spTgt>
                                        </p:tgtEl>
                                        <p:attrNameLst>
                                          <p:attrName>style.visibility</p:attrName>
                                        </p:attrNameLst>
                                      </p:cBhvr>
                                      <p:to>
                                        <p:strVal val="visible"/>
                                      </p:to>
                                    </p:set>
                                    <p:anim calcmode="lin" valueType="num">
                                      <p:cBhvr>
                                        <p:cTn id="47" dur="1000" fill="hold"/>
                                        <p:tgtEl>
                                          <p:spTgt spid="73728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3728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3728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3728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37283">
                                            <p:txEl>
                                              <p:pRg st="6" end="6"/>
                                            </p:txEl>
                                          </p:spTgt>
                                        </p:tgtEl>
                                        <p:attrNameLst>
                                          <p:attrName>style.visibility</p:attrName>
                                        </p:attrNameLst>
                                      </p:cBhvr>
                                      <p:to>
                                        <p:strVal val="visible"/>
                                      </p:to>
                                    </p:set>
                                    <p:anim calcmode="lin" valueType="num">
                                      <p:cBhvr>
                                        <p:cTn id="55" dur="1000" fill="hold"/>
                                        <p:tgtEl>
                                          <p:spTgt spid="73728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73728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73728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3728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737283">
                                            <p:txEl>
                                              <p:pRg st="7" end="7"/>
                                            </p:txEl>
                                          </p:spTgt>
                                        </p:tgtEl>
                                        <p:attrNameLst>
                                          <p:attrName>style.visibility</p:attrName>
                                        </p:attrNameLst>
                                      </p:cBhvr>
                                      <p:to>
                                        <p:strVal val="visible"/>
                                      </p:to>
                                    </p:set>
                                    <p:anim calcmode="lin" valueType="num">
                                      <p:cBhvr>
                                        <p:cTn id="63" dur="1000" fill="hold"/>
                                        <p:tgtEl>
                                          <p:spTgt spid="73728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73728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73728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73728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737283">
                                            <p:txEl>
                                              <p:pRg st="8" end="8"/>
                                            </p:txEl>
                                          </p:spTgt>
                                        </p:tgtEl>
                                        <p:attrNameLst>
                                          <p:attrName>style.visibility</p:attrName>
                                        </p:attrNameLst>
                                      </p:cBhvr>
                                      <p:to>
                                        <p:strVal val="visible"/>
                                      </p:to>
                                    </p:set>
                                    <p:anim calcmode="lin" valueType="num">
                                      <p:cBhvr>
                                        <p:cTn id="71" dur="1000" fill="hold"/>
                                        <p:tgtEl>
                                          <p:spTgt spid="73728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73728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73728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73728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737283">
                                            <p:txEl>
                                              <p:pRg st="9" end="9"/>
                                            </p:txEl>
                                          </p:spTgt>
                                        </p:tgtEl>
                                        <p:attrNameLst>
                                          <p:attrName>style.visibility</p:attrName>
                                        </p:attrNameLst>
                                      </p:cBhvr>
                                      <p:to>
                                        <p:strVal val="visible"/>
                                      </p:to>
                                    </p:set>
                                    <p:anim calcmode="lin" valueType="num">
                                      <p:cBhvr>
                                        <p:cTn id="79" dur="1000" fill="hold"/>
                                        <p:tgtEl>
                                          <p:spTgt spid="737283">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737283">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73728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37283">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737283">
                                            <p:txEl>
                                              <p:pRg st="10" end="10"/>
                                            </p:txEl>
                                          </p:spTgt>
                                        </p:tgtEl>
                                        <p:attrNameLst>
                                          <p:attrName>style.visibility</p:attrName>
                                        </p:attrNameLst>
                                      </p:cBhvr>
                                      <p:to>
                                        <p:strVal val="visible"/>
                                      </p:to>
                                    </p:set>
                                    <p:anim calcmode="lin" valueType="num">
                                      <p:cBhvr>
                                        <p:cTn id="87" dur="1000" fill="hold"/>
                                        <p:tgtEl>
                                          <p:spTgt spid="737283">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737283">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737283">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737283">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737283">
                                            <p:txEl>
                                              <p:pRg st="11" end="11"/>
                                            </p:txEl>
                                          </p:spTgt>
                                        </p:tgtEl>
                                        <p:attrNameLst>
                                          <p:attrName>style.visibility</p:attrName>
                                        </p:attrNameLst>
                                      </p:cBhvr>
                                      <p:to>
                                        <p:strVal val="visible"/>
                                      </p:to>
                                    </p:set>
                                    <p:anim calcmode="lin" valueType="num">
                                      <p:cBhvr>
                                        <p:cTn id="95" dur="1000" fill="hold"/>
                                        <p:tgtEl>
                                          <p:spTgt spid="737283">
                                            <p:txEl>
                                              <p:pRg st="11" end="11"/>
                                            </p:txEl>
                                          </p:spTgt>
                                        </p:tgtEl>
                                        <p:attrNameLst>
                                          <p:attrName>ppt_w</p:attrName>
                                        </p:attrNameLst>
                                      </p:cBhvr>
                                      <p:tavLst>
                                        <p:tav tm="0">
                                          <p:val>
                                            <p:fltVal val="0"/>
                                          </p:val>
                                        </p:tav>
                                        <p:tav tm="100000">
                                          <p:val>
                                            <p:strVal val="#ppt_w"/>
                                          </p:val>
                                        </p:tav>
                                      </p:tavLst>
                                    </p:anim>
                                    <p:anim calcmode="lin" valueType="num">
                                      <p:cBhvr>
                                        <p:cTn id="96" dur="1000" fill="hold"/>
                                        <p:tgtEl>
                                          <p:spTgt spid="737283">
                                            <p:txEl>
                                              <p:pRg st="11" end="11"/>
                                            </p:txEl>
                                          </p:spTgt>
                                        </p:tgtEl>
                                        <p:attrNameLst>
                                          <p:attrName>ppt_h</p:attrName>
                                        </p:attrNameLst>
                                      </p:cBhvr>
                                      <p:tavLst>
                                        <p:tav tm="0">
                                          <p:val>
                                            <p:fltVal val="0"/>
                                          </p:val>
                                        </p:tav>
                                        <p:tav tm="100000">
                                          <p:val>
                                            <p:strVal val="#ppt_h"/>
                                          </p:val>
                                        </p:tav>
                                      </p:tavLst>
                                    </p:anim>
                                    <p:anim calcmode="lin" valueType="num">
                                      <p:cBhvr>
                                        <p:cTn id="97" dur="1000" fill="hold"/>
                                        <p:tgtEl>
                                          <p:spTgt spid="737283">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737283">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737283">
                                            <p:txEl>
                                              <p:pRg st="12" end="12"/>
                                            </p:txEl>
                                          </p:spTgt>
                                        </p:tgtEl>
                                        <p:attrNameLst>
                                          <p:attrName>style.visibility</p:attrName>
                                        </p:attrNameLst>
                                      </p:cBhvr>
                                      <p:to>
                                        <p:strVal val="visible"/>
                                      </p:to>
                                    </p:set>
                                    <p:anim calcmode="lin" valueType="num">
                                      <p:cBhvr>
                                        <p:cTn id="103" dur="1000" fill="hold"/>
                                        <p:tgtEl>
                                          <p:spTgt spid="737283">
                                            <p:txEl>
                                              <p:pRg st="12" end="12"/>
                                            </p:txEl>
                                          </p:spTgt>
                                        </p:tgtEl>
                                        <p:attrNameLst>
                                          <p:attrName>ppt_w</p:attrName>
                                        </p:attrNameLst>
                                      </p:cBhvr>
                                      <p:tavLst>
                                        <p:tav tm="0">
                                          <p:val>
                                            <p:fltVal val="0"/>
                                          </p:val>
                                        </p:tav>
                                        <p:tav tm="100000">
                                          <p:val>
                                            <p:strVal val="#ppt_w"/>
                                          </p:val>
                                        </p:tav>
                                      </p:tavLst>
                                    </p:anim>
                                    <p:anim calcmode="lin" valueType="num">
                                      <p:cBhvr>
                                        <p:cTn id="104" dur="1000" fill="hold"/>
                                        <p:tgtEl>
                                          <p:spTgt spid="737283">
                                            <p:txEl>
                                              <p:pRg st="12" end="12"/>
                                            </p:txEl>
                                          </p:spTgt>
                                        </p:tgtEl>
                                        <p:attrNameLst>
                                          <p:attrName>ppt_h</p:attrName>
                                        </p:attrNameLst>
                                      </p:cBhvr>
                                      <p:tavLst>
                                        <p:tav tm="0">
                                          <p:val>
                                            <p:fltVal val="0"/>
                                          </p:val>
                                        </p:tav>
                                        <p:tav tm="100000">
                                          <p:val>
                                            <p:strVal val="#ppt_h"/>
                                          </p:val>
                                        </p:tav>
                                      </p:tavLst>
                                    </p:anim>
                                    <p:anim calcmode="lin" valueType="num">
                                      <p:cBhvr>
                                        <p:cTn id="105" dur="1000" fill="hold"/>
                                        <p:tgtEl>
                                          <p:spTgt spid="737283">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37283">
                                            <p:txEl>
                                              <p:pRg st="12" end="1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uiExpand="1"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0498" name="Rectangle 4"/>
          <p:cNvSpPr>
            <a:spLocks noGrp="1" noChangeArrowheads="1"/>
          </p:cNvSpPr>
          <p:nvPr>
            <p:ph type="subTitle" idx="1"/>
          </p:nvPr>
        </p:nvSpPr>
        <p:spPr>
          <a:xfrm flipV="1">
            <a:off x="2895600" y="6858000"/>
            <a:ext cx="6400800" cy="76200"/>
          </a:xfrm>
        </p:spPr>
        <p:txBody>
          <a:bodyPr/>
          <a:lstStyle/>
          <a:p>
            <a:pPr eaLnBrk="1" hangingPunct="1"/>
            <a:endParaRPr lang="en-US"/>
          </a:p>
        </p:txBody>
      </p:sp>
      <p:pic>
        <p:nvPicPr>
          <p:cNvPr id="490499" name="Picture 6" descr="C:\Documents and Settings\Owner\My Documents\Educational Illustrations\coverplus.jpeg"/>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sp>
        <p:nvSpPr>
          <p:cNvPr id="11271" name="WordArt 7"/>
          <p:cNvSpPr>
            <a:spLocks noChangeArrowheads="1" noChangeShapeType="1" noTextEdit="1"/>
          </p:cNvSpPr>
          <p:nvPr/>
        </p:nvSpPr>
        <p:spPr bwMode="auto">
          <a:xfrm>
            <a:off x="2514600" y="0"/>
            <a:ext cx="7620000" cy="1905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Nature of Man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770" decel="100000"/>
                                        <p:tgtEl>
                                          <p:spTgt spid="11271"/>
                                        </p:tgtEl>
                                      </p:cBhvr>
                                    </p:animEffect>
                                    <p:animScale>
                                      <p:cBhvr>
                                        <p:cTn id="8" dur="770" decel="100000"/>
                                        <p:tgtEl>
                                          <p:spTgt spid="11271"/>
                                        </p:tgtEl>
                                      </p:cBhvr>
                                      <p:from x="10000" y="10000"/>
                                      <p:to x="200000" y="450000"/>
                                    </p:animScale>
                                    <p:animScale>
                                      <p:cBhvr>
                                        <p:cTn id="9" dur="1230" accel="100000" fill="hold">
                                          <p:stCondLst>
                                            <p:cond delay="770"/>
                                          </p:stCondLst>
                                        </p:cTn>
                                        <p:tgtEl>
                                          <p:spTgt spid="11271"/>
                                        </p:tgtEl>
                                      </p:cBhvr>
                                      <p:from x="200000" y="450000"/>
                                      <p:to x="100000" y="100000"/>
                                    </p:animScale>
                                    <p:set>
                                      <p:cBhvr>
                                        <p:cTn id="10" dur="770" fill="hold"/>
                                        <p:tgtEl>
                                          <p:spTgt spid="11271"/>
                                        </p:tgtEl>
                                        <p:attrNameLst>
                                          <p:attrName>ppt_x</p:attrName>
                                        </p:attrNameLst>
                                      </p:cBhvr>
                                      <p:to>
                                        <p:strVal val="(0.5)"/>
                                      </p:to>
                                    </p:set>
                                    <p:anim from="(0.5)" to="(#ppt_x)" calcmode="lin" valueType="num">
                                      <p:cBhvr>
                                        <p:cTn id="11" dur="1230" accel="100000" fill="hold">
                                          <p:stCondLst>
                                            <p:cond delay="770"/>
                                          </p:stCondLst>
                                        </p:cTn>
                                        <p:tgtEl>
                                          <p:spTgt spid="11271"/>
                                        </p:tgtEl>
                                        <p:attrNameLst>
                                          <p:attrName>ppt_x</p:attrName>
                                        </p:attrNameLst>
                                      </p:cBhvr>
                                    </p:anim>
                                    <p:set>
                                      <p:cBhvr>
                                        <p:cTn id="12" dur="770" fill="hold"/>
                                        <p:tgtEl>
                                          <p:spTgt spid="11271"/>
                                        </p:tgtEl>
                                        <p:attrNameLst>
                                          <p:attrName>ppt_y</p:attrName>
                                        </p:attrNameLst>
                                      </p:cBhvr>
                                      <p:to>
                                        <p:strVal val="(#ppt_y+0.4)"/>
                                      </p:to>
                                    </p:set>
                                    <p:anim from="(#ppt_y+0.4)" to="(#ppt_y)" calcmode="lin" valueType="num">
                                      <p:cBhvr>
                                        <p:cTn id="13" dur="1230" accel="100000" fill="hold">
                                          <p:stCondLst>
                                            <p:cond delay="770"/>
                                          </p:stCondLst>
                                        </p:cTn>
                                        <p:tgtEl>
                                          <p:spTgt spid="1127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38530" name="Rectangle 2">
            <a:extLst>
              <a:ext uri="{FF2B5EF4-FFF2-40B4-BE49-F238E27FC236}">
                <a16:creationId xmlns:a16="http://schemas.microsoft.com/office/drawing/2014/main" id="{ED11C50E-645D-816C-503D-2270C29604DD}"/>
              </a:ext>
            </a:extLst>
          </p:cNvPr>
          <p:cNvSpPr>
            <a:spLocks noGrp="1" noChangeArrowheads="1"/>
          </p:cNvSpPr>
          <p:nvPr>
            <p:ph type="title"/>
          </p:nvPr>
        </p:nvSpPr>
        <p:spPr>
          <a:xfrm>
            <a:off x="1524000" y="609600"/>
            <a:ext cx="84582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a:effectLst>
                  <a:outerShdw blurRad="38100" dist="38100" dir="2700000" algn="tl">
                    <a:srgbClr val="000000"/>
                  </a:outerShdw>
                </a:effectLst>
                <a:ea typeface="+mj-ea"/>
              </a:rPr>
              <a:t>What is a worldview?</a:t>
            </a:r>
          </a:p>
        </p:txBody>
      </p:sp>
      <p:pic>
        <p:nvPicPr>
          <p:cNvPr id="959491" name="Picture 3">
            <a:extLst>
              <a:ext uri="{FF2B5EF4-FFF2-40B4-BE49-F238E27FC236}">
                <a16:creationId xmlns:a16="http://schemas.microsoft.com/office/drawing/2014/main" id="{68D7CEB3-A083-1F35-9290-3FA3AAA2C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528638"/>
            <a:ext cx="19177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38532" name="Rectangle 4">
            <a:extLst>
              <a:ext uri="{FF2B5EF4-FFF2-40B4-BE49-F238E27FC236}">
                <a16:creationId xmlns:a16="http://schemas.microsoft.com/office/drawing/2014/main" id="{D75F62B5-7F78-4344-7D2F-47B02B4F3A42}"/>
              </a:ext>
            </a:extLst>
          </p:cNvPr>
          <p:cNvSpPr>
            <a:spLocks noGrp="1" noChangeArrowheads="1"/>
          </p:cNvSpPr>
          <p:nvPr>
            <p:ph type="body" idx="1"/>
          </p:nvPr>
        </p:nvSpPr>
        <p:spPr>
          <a:xfrm>
            <a:off x="2286000" y="2209800"/>
            <a:ext cx="7315200" cy="3352800"/>
          </a:xfrm>
          <a:effectLst/>
        </p:spPr>
        <p:txBody>
          <a:bodyPr vert="horz" wrap="square" lIns="92075" tIns="46038" rIns="92075" bIns="46038" numCol="1" anchor="t" anchorCtr="0" compatLnSpc="1">
            <a:prstTxWarp prst="textNoShape">
              <a:avLst/>
            </a:prstTxWarp>
          </a:bodyPr>
          <a:lstStyle/>
          <a:p>
            <a:pPr eaLnBrk="1" hangingPunct="1">
              <a:defRPr/>
            </a:pPr>
            <a:r>
              <a:rPr lang="en-US" sz="3600" b="1">
                <a:effectLst>
                  <a:outerShdw blurRad="38100" dist="38100" dir="2700000" algn="tl">
                    <a:srgbClr val="000000"/>
                  </a:outerShdw>
                </a:effectLst>
                <a:ea typeface="+mn-ea"/>
              </a:rPr>
              <a:t>“A worldview is a set of </a:t>
            </a:r>
            <a:r>
              <a:rPr lang="en-US" sz="3600" b="1">
                <a:solidFill>
                  <a:schemeClr val="hlink"/>
                </a:solidFill>
                <a:effectLst>
                  <a:outerShdw blurRad="38100" dist="38100" dir="2700000" algn="tl">
                    <a:srgbClr val="000000"/>
                  </a:outerShdw>
                </a:effectLst>
                <a:ea typeface="+mn-ea"/>
              </a:rPr>
              <a:t>presuppositions</a:t>
            </a:r>
            <a:r>
              <a:rPr lang="en-US" sz="3600" b="1">
                <a:effectLst>
                  <a:outerShdw blurRad="38100" dist="38100" dir="2700000" algn="tl">
                    <a:srgbClr val="000000"/>
                  </a:outerShdw>
                </a:effectLst>
                <a:ea typeface="+mn-ea"/>
              </a:rPr>
              <a:t> . . . which we hold (consciously or subconsciously) about the basic makeup of our world.” </a:t>
            </a:r>
          </a:p>
          <a:p>
            <a:pPr eaLnBrk="1" hangingPunct="1">
              <a:buFont typeface="Wingdings" panose="05000000000000000000" pitchFamily="2" charset="2"/>
              <a:buNone/>
              <a:defRPr/>
            </a:pPr>
            <a:r>
              <a:rPr lang="en-US" sz="2800" b="1">
                <a:effectLst>
                  <a:outerShdw blurRad="38100" dist="38100" dir="2700000" algn="tl">
                    <a:srgbClr val="000000"/>
                  </a:outerShdw>
                </a:effectLst>
                <a:ea typeface="+mn-ea"/>
              </a:rPr>
              <a:t>						-- James Sire</a:t>
            </a:r>
            <a:endParaRPr lang="en-US" sz="3600" b="1">
              <a:effectLst>
                <a:outerShdw blurRad="38100" dist="38100" dir="2700000" algn="tl">
                  <a:srgbClr val="000000"/>
                </a:outerShdw>
              </a:effectLst>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5638532"/>
                                        </p:tgtEl>
                                        <p:attrNameLst>
                                          <p:attrName>style.visibility</p:attrName>
                                        </p:attrNameLst>
                                      </p:cBhvr>
                                      <p:to>
                                        <p:strVal val="visible"/>
                                      </p:to>
                                    </p:set>
                                    <p:animEffect transition="in" filter="checkerboard(across)">
                                      <p:cBhvr>
                                        <p:cTn id="7" dur="500"/>
                                        <p:tgtEl>
                                          <p:spTgt spid="1563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3853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i="1" dirty="0">
                <a:solidFill>
                  <a:srgbClr val="800000"/>
                </a:solidFill>
              </a:rPr>
              <a:t> </a:t>
            </a:r>
            <a:r>
              <a:rPr lang="en-US" b="1" i="1" dirty="0">
                <a:solidFill>
                  <a:srgbClr val="800000"/>
                </a:solidFill>
              </a:rPr>
              <a:t>Biblically,  in each of the five cases that “</a:t>
            </a:r>
            <a:r>
              <a:rPr lang="en-US" b="1" i="1" dirty="0" err="1">
                <a:solidFill>
                  <a:srgbClr val="800000"/>
                </a:solidFill>
              </a:rPr>
              <a:t>psuchikos</a:t>
            </a:r>
            <a:r>
              <a:rPr lang="en-US" b="1" i="1" dirty="0">
                <a:solidFill>
                  <a:srgbClr val="800000"/>
                </a:solidFill>
              </a:rPr>
              <a:t>”  is used the term is contrasted  with “</a:t>
            </a:r>
            <a:r>
              <a:rPr lang="en-US" b="1" i="1" dirty="0" err="1">
                <a:solidFill>
                  <a:srgbClr val="800000"/>
                </a:solidFill>
              </a:rPr>
              <a:t>pneumatikos</a:t>
            </a:r>
            <a:r>
              <a:rPr lang="en-US" b="1" i="1" dirty="0">
                <a:solidFill>
                  <a:srgbClr val="800000"/>
                </a:solidFill>
              </a:rPr>
              <a:t>” or with the spiritual.  The contrast in 1st Corinthians 2: 14  is between a man inspired of God and one who has no such revelation (1Cor.2.12ff).</a:t>
            </a:r>
          </a:p>
          <a:p>
            <a:pPr>
              <a:buFont typeface="Wingdings" pitchFamily="2" charset="2"/>
              <a:buChar char="§"/>
            </a:pPr>
            <a:r>
              <a:rPr lang="en-US" b="1" i="1" dirty="0">
                <a:solidFill>
                  <a:srgbClr val="800000"/>
                </a:solidFill>
              </a:rPr>
              <a:t>Paul seems to have adopted the Jewish understanding which denoted physical life as opposed to the supernatural life.  </a:t>
            </a:r>
          </a:p>
          <a:p>
            <a:pPr>
              <a:buFont typeface="Wingdings" pitchFamily="2" charset="2"/>
              <a:buChar char="§"/>
            </a:pP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b="1" i="1" dirty="0">
                <a:solidFill>
                  <a:srgbClr val="800000"/>
                </a:solidFill>
              </a:rPr>
              <a:t>Paul seems to have adopted the Jewish understanding which denoted physical life as opposed to supernatural life.</a:t>
            </a:r>
          </a:p>
          <a:p>
            <a:pPr>
              <a:buFont typeface="Wingdings" pitchFamily="2" charset="2"/>
              <a:buChar char="§"/>
            </a:pPr>
            <a:r>
              <a:rPr lang="en-US" b="1" i="1" dirty="0">
                <a:solidFill>
                  <a:srgbClr val="800000"/>
                </a:solidFill>
              </a:rPr>
              <a:t>The scriptural context of the Biblical term,  “</a:t>
            </a:r>
            <a:r>
              <a:rPr lang="en-US" b="1" i="1" dirty="0" err="1">
                <a:solidFill>
                  <a:srgbClr val="800000"/>
                </a:solidFill>
              </a:rPr>
              <a:t>psuchikos</a:t>
            </a:r>
            <a:r>
              <a:rPr lang="en-US" b="1" i="1" dirty="0">
                <a:solidFill>
                  <a:srgbClr val="800000"/>
                </a:solidFill>
              </a:rPr>
              <a:t> </a:t>
            </a:r>
            <a:r>
              <a:rPr lang="en-US" b="1" i="1" dirty="0" err="1">
                <a:solidFill>
                  <a:srgbClr val="800000"/>
                </a:solidFill>
              </a:rPr>
              <a:t>anthroopos</a:t>
            </a:r>
            <a:r>
              <a:rPr lang="en-US" b="1" i="1" dirty="0">
                <a:solidFill>
                  <a:srgbClr val="800000"/>
                </a:solidFill>
              </a:rPr>
              <a:t>” is inspiration not salvation.  The “natural man” tried to find, by his own wisdom,  the “things” of God, but such must be revealed.   Reference:</a:t>
            </a:r>
          </a:p>
          <a:p>
            <a:pPr>
              <a:buFont typeface="Wingdings" pitchFamily="2" charset="2"/>
              <a:buChar char="§"/>
            </a:pPr>
            <a:r>
              <a:rPr lang="en-US" b="1" i="1" dirty="0">
                <a:solidFill>
                  <a:srgbClr val="800000"/>
                </a:solidFill>
              </a:rPr>
              <a:t>2</a:t>
            </a:r>
            <a:r>
              <a:rPr lang="en-US" b="1" i="1" baseline="30000" dirty="0">
                <a:solidFill>
                  <a:srgbClr val="800000"/>
                </a:solidFill>
              </a:rPr>
              <a:t>nd</a:t>
            </a:r>
            <a:r>
              <a:rPr lang="en-US" b="1" i="1" dirty="0">
                <a:solidFill>
                  <a:srgbClr val="800000"/>
                </a:solidFill>
              </a:rPr>
              <a:t> Corinthians Chapter Two &amp; Verse Ten</a:t>
            </a:r>
          </a:p>
          <a:p>
            <a:pPr>
              <a:buFont typeface="Wingdings" pitchFamily="2" charset="2"/>
              <a:buChar char="§"/>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b="1" i="1" dirty="0">
                <a:solidFill>
                  <a:srgbClr val="800000"/>
                </a:solidFill>
              </a:rPr>
              <a:t>Paul seems to have adopted the Jewish understanding which denoted physical life as opposed to supernatural life.</a:t>
            </a:r>
          </a:p>
          <a:p>
            <a:pPr>
              <a:buFont typeface="Wingdings" pitchFamily="2" charset="2"/>
              <a:buChar char="§"/>
            </a:pPr>
            <a:r>
              <a:rPr lang="en-US" b="1" i="1" dirty="0">
                <a:solidFill>
                  <a:srgbClr val="800000"/>
                </a:solidFill>
              </a:rPr>
              <a:t>The scriptural context of the Biblical term,  “</a:t>
            </a:r>
            <a:r>
              <a:rPr lang="en-US" b="1" i="1" dirty="0" err="1">
                <a:solidFill>
                  <a:srgbClr val="800000"/>
                </a:solidFill>
              </a:rPr>
              <a:t>psuchikos</a:t>
            </a:r>
            <a:r>
              <a:rPr lang="en-US" b="1" i="1" dirty="0">
                <a:solidFill>
                  <a:srgbClr val="800000"/>
                </a:solidFill>
              </a:rPr>
              <a:t> </a:t>
            </a:r>
            <a:r>
              <a:rPr lang="en-US" b="1" i="1" dirty="0" err="1">
                <a:solidFill>
                  <a:srgbClr val="800000"/>
                </a:solidFill>
              </a:rPr>
              <a:t>anthroopos</a:t>
            </a:r>
            <a:r>
              <a:rPr lang="en-US" b="1" i="1" dirty="0">
                <a:solidFill>
                  <a:srgbClr val="800000"/>
                </a:solidFill>
              </a:rPr>
              <a:t>” is inspiration not salvation.  The “natural man” tried to find, by his own wisdom,  the “things” of God, but such must be revealed.   Reference:</a:t>
            </a:r>
          </a:p>
          <a:p>
            <a:pPr>
              <a:buFont typeface="Wingdings" pitchFamily="2" charset="2"/>
              <a:buChar char="§"/>
            </a:pPr>
            <a:r>
              <a:rPr lang="en-US" b="1" i="1" dirty="0">
                <a:solidFill>
                  <a:srgbClr val="800000"/>
                </a:solidFill>
              </a:rPr>
              <a:t>2</a:t>
            </a:r>
            <a:r>
              <a:rPr lang="en-US" b="1" i="1" baseline="30000" dirty="0">
                <a:solidFill>
                  <a:srgbClr val="800000"/>
                </a:solidFill>
              </a:rPr>
              <a:t>nd</a:t>
            </a:r>
            <a:r>
              <a:rPr lang="en-US" b="1" i="1" dirty="0">
                <a:solidFill>
                  <a:srgbClr val="800000"/>
                </a:solidFill>
              </a:rPr>
              <a:t> Corinthians Chapter Two &amp; Verse Ten</a:t>
            </a:r>
          </a:p>
          <a:p>
            <a:pPr>
              <a:buFont typeface="Wingdings" pitchFamily="2" charset="2"/>
              <a:buChar char="§"/>
            </a:pP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37410" name="Rectangle 2"/>
          <p:cNvSpPr>
            <a:spLocks noGrp="1" noChangeArrowheads="1"/>
          </p:cNvSpPr>
          <p:nvPr>
            <p:ph type="title"/>
          </p:nvPr>
        </p:nvSpPr>
        <p:spPr/>
        <p:txBody>
          <a:bodyPr/>
          <a:lstStyle/>
          <a:p>
            <a:endParaRPr lang="en-US"/>
          </a:p>
        </p:txBody>
      </p:sp>
      <p:sp>
        <p:nvSpPr>
          <p:cNvPr id="1937411" name="WordArt 3"/>
          <p:cNvSpPr>
            <a:spLocks noChangeArrowheads="1" noChangeShapeType="1" noTextEdit="1"/>
          </p:cNvSpPr>
          <p:nvPr/>
        </p:nvSpPr>
        <p:spPr bwMode="auto">
          <a:xfrm>
            <a:off x="3810000" y="1752600"/>
            <a:ext cx="4572000" cy="1905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Natural Revelation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No Longer Same 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937411"/>
                                        </p:tgtEl>
                                        <p:attrNameLst>
                                          <p:attrName>style.visibility</p:attrName>
                                        </p:attrNameLst>
                                      </p:cBhvr>
                                      <p:to>
                                        <p:strVal val="visible"/>
                                      </p:to>
                                    </p:set>
                                    <p:anim calcmode="lin" valueType="num">
                                      <p:cBhvr>
                                        <p:cTn id="7" dur="500" fill="hold"/>
                                        <p:tgtEl>
                                          <p:spTgt spid="1937411"/>
                                        </p:tgtEl>
                                        <p:attrNameLst>
                                          <p:attrName>ppt_w</p:attrName>
                                        </p:attrNameLst>
                                      </p:cBhvr>
                                      <p:tavLst>
                                        <p:tav tm="0">
                                          <p:val>
                                            <p:fltVal val="0"/>
                                          </p:val>
                                        </p:tav>
                                        <p:tav tm="100000">
                                          <p:val>
                                            <p:strVal val="#ppt_w"/>
                                          </p:val>
                                        </p:tav>
                                      </p:tavLst>
                                    </p:anim>
                                    <p:anim calcmode="lin" valueType="num">
                                      <p:cBhvr>
                                        <p:cTn id="8" dur="500" fill="hold"/>
                                        <p:tgtEl>
                                          <p:spTgt spid="1937411"/>
                                        </p:tgtEl>
                                        <p:attrNameLst>
                                          <p:attrName>ppt_h</p:attrName>
                                        </p:attrNameLst>
                                      </p:cBhvr>
                                      <p:tavLst>
                                        <p:tav tm="0">
                                          <p:val>
                                            <p:fltVal val="0"/>
                                          </p:val>
                                        </p:tav>
                                        <p:tav tm="100000">
                                          <p:val>
                                            <p:strVal val="#ppt_h"/>
                                          </p:val>
                                        </p:tav>
                                      </p:tavLst>
                                    </p:anim>
                                    <p:anim calcmode="lin" valueType="num">
                                      <p:cBhvr>
                                        <p:cTn id="9" dur="500" fill="hold"/>
                                        <p:tgtEl>
                                          <p:spTgt spid="1937411"/>
                                        </p:tgtEl>
                                        <p:attrNameLst>
                                          <p:attrName>ppt_x</p:attrName>
                                        </p:attrNameLst>
                                      </p:cBhvr>
                                      <p:tavLst>
                                        <p:tav tm="0">
                                          <p:val>
                                            <p:fltVal val="0.5"/>
                                          </p:val>
                                        </p:tav>
                                        <p:tav tm="100000">
                                          <p:val>
                                            <p:strVal val="#ppt_x"/>
                                          </p:val>
                                        </p:tav>
                                      </p:tavLst>
                                    </p:anim>
                                    <p:anim calcmode="lin" valueType="num">
                                      <p:cBhvr>
                                        <p:cTn id="10" dur="500" fill="hold"/>
                                        <p:tgtEl>
                                          <p:spTgt spid="19374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74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96771" name="WordArt 3"/>
          <p:cNvSpPr>
            <a:spLocks noChangeArrowheads="1" noChangeShapeType="1" noTextEdit="1"/>
          </p:cNvSpPr>
          <p:nvPr/>
        </p:nvSpPr>
        <p:spPr bwMode="auto">
          <a:xfrm>
            <a:off x="2133600" y="1600200"/>
            <a:ext cx="7620000" cy="3429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NATURAL LAW</a:t>
            </a:r>
          </a:p>
        </p:txBody>
      </p:sp>
      <p:pic>
        <p:nvPicPr>
          <p:cNvPr id="1696772" name="Picture 4" descr="C:\Documents and Settings\Owner\My Documents\Educational Illustrations\sharkyjustice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696771"/>
                                        </p:tgtEl>
                                        <p:attrNameLst>
                                          <p:attrName>style.visibility</p:attrName>
                                        </p:attrNameLst>
                                      </p:cBhvr>
                                      <p:to>
                                        <p:strVal val="visible"/>
                                      </p:to>
                                    </p:set>
                                    <p:anim calcmode="lin" valueType="num">
                                      <p:cBhvr>
                                        <p:cTn id="7" dur="500" fill="hold"/>
                                        <p:tgtEl>
                                          <p:spTgt spid="1696771"/>
                                        </p:tgtEl>
                                        <p:attrNameLst>
                                          <p:attrName>ppt_w</p:attrName>
                                        </p:attrNameLst>
                                      </p:cBhvr>
                                      <p:tavLst>
                                        <p:tav tm="0">
                                          <p:val>
                                            <p:strVal val="4*#ppt_w"/>
                                          </p:val>
                                        </p:tav>
                                        <p:tav tm="100000">
                                          <p:val>
                                            <p:strVal val="#ppt_w"/>
                                          </p:val>
                                        </p:tav>
                                      </p:tavLst>
                                    </p:anim>
                                    <p:anim calcmode="lin" valueType="num">
                                      <p:cBhvr>
                                        <p:cTn id="8" dur="500" fill="hold"/>
                                        <p:tgtEl>
                                          <p:spTgt spid="169677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1696772"/>
                                        </p:tgtEl>
                                        <p:attrNameLst>
                                          <p:attrName>style.visibility</p:attrName>
                                        </p:attrNameLst>
                                      </p:cBhvr>
                                      <p:to>
                                        <p:strVal val="visible"/>
                                      </p:to>
                                    </p:set>
                                    <p:anim calcmode="lin" valueType="num">
                                      <p:cBhvr>
                                        <p:cTn id="13" dur="5000" fill="hold"/>
                                        <p:tgtEl>
                                          <p:spTgt spid="1696772"/>
                                        </p:tgtEl>
                                        <p:attrNameLst>
                                          <p:attrName>ppt_w</p:attrName>
                                        </p:attrNameLst>
                                      </p:cBhvr>
                                      <p:tavLst>
                                        <p:tav tm="0" fmla="#ppt_w*sin(2.5*pi*$)">
                                          <p:val>
                                            <p:fltVal val="0"/>
                                          </p:val>
                                        </p:tav>
                                        <p:tav tm="100000">
                                          <p:val>
                                            <p:fltVal val="1"/>
                                          </p:val>
                                        </p:tav>
                                      </p:tavLst>
                                    </p:anim>
                                    <p:anim calcmode="lin" valueType="num">
                                      <p:cBhvr>
                                        <p:cTn id="14" dur="5000" fill="hold"/>
                                        <p:tgtEl>
                                          <p:spTgt spid="16967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6771"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55554" name="Rectangle 2"/>
          <p:cNvSpPr>
            <a:spLocks noGrp="1" noChangeArrowheads="1"/>
          </p:cNvSpPr>
          <p:nvPr>
            <p:ph type="title"/>
          </p:nvPr>
        </p:nvSpPr>
        <p:spPr>
          <a:xfrm>
            <a:off x="0" y="6324600"/>
            <a:ext cx="12192000" cy="533400"/>
          </a:xfrm>
          <a:solidFill>
            <a:schemeClr val="accent1"/>
          </a:solidFill>
        </p:spPr>
        <p:txBody>
          <a:bodyPr/>
          <a:lstStyle/>
          <a:p>
            <a:r>
              <a:rPr lang="en-US" sz="5400" dirty="0">
                <a:solidFill>
                  <a:schemeClr val="hlink"/>
                </a:solidFill>
                <a:effectLst>
                  <a:outerShdw blurRad="38100" dist="38100" dir="2700000" algn="tl">
                    <a:srgbClr val="000000"/>
                  </a:outerShdw>
                </a:effectLst>
              </a:rPr>
              <a:t>BLIND NATURE NOT BLIND JUSTICE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2455554"/>
                                        </p:tgtEl>
                                        <p:attrNameLst>
                                          <p:attrName>style.visibility</p:attrName>
                                        </p:attrNameLst>
                                      </p:cBhvr>
                                      <p:to>
                                        <p:strVal val="visible"/>
                                      </p:to>
                                    </p:set>
                                    <p:anim calcmode="lin" valueType="num">
                                      <p:cBhvr>
                                        <p:cTn id="7" dur="300" fill="hold"/>
                                        <p:tgtEl>
                                          <p:spTgt spid="2455554"/>
                                        </p:tgtEl>
                                        <p:attrNameLst>
                                          <p:attrName>ppt_w</p:attrName>
                                        </p:attrNameLst>
                                      </p:cBhvr>
                                      <p:tavLst>
                                        <p:tav tm="0">
                                          <p:val>
                                            <p:fltVal val="0"/>
                                          </p:val>
                                        </p:tav>
                                        <p:tav tm="100000">
                                          <p:val>
                                            <p:strVal val="#ppt_w"/>
                                          </p:val>
                                        </p:tav>
                                      </p:tavLst>
                                    </p:anim>
                                    <p:anim calcmode="lin" valueType="num">
                                      <p:cBhvr>
                                        <p:cTn id="8" dur="300" fill="hold"/>
                                        <p:tgtEl>
                                          <p:spTgt spid="2455554"/>
                                        </p:tgtEl>
                                        <p:attrNameLst>
                                          <p:attrName>ppt_h</p:attrName>
                                        </p:attrNameLst>
                                      </p:cBhvr>
                                      <p:tavLst>
                                        <p:tav tm="0">
                                          <p:val>
                                            <p:fltVal val="0"/>
                                          </p:val>
                                        </p:tav>
                                        <p:tav tm="100000">
                                          <p:val>
                                            <p:strVal val="#ppt_h"/>
                                          </p:val>
                                        </p:tav>
                                      </p:tavLst>
                                    </p:anim>
                                    <p:anim calcmode="lin" valueType="num">
                                      <p:cBhvr>
                                        <p:cTn id="9" dur="300" fill="hold"/>
                                        <p:tgtEl>
                                          <p:spTgt spid="2455554"/>
                                        </p:tgtEl>
                                        <p:attrNameLst>
                                          <p:attrName>ppt_x</p:attrName>
                                        </p:attrNameLst>
                                      </p:cBhvr>
                                      <p:tavLst>
                                        <p:tav tm="0">
                                          <p:val>
                                            <p:fltVal val="0.5"/>
                                          </p:val>
                                        </p:tav>
                                        <p:tav tm="100000">
                                          <p:val>
                                            <p:strVal val="#ppt_x"/>
                                          </p:val>
                                        </p:tav>
                                      </p:tavLst>
                                    </p:anim>
                                    <p:anim calcmode="lin" valueType="num">
                                      <p:cBhvr>
                                        <p:cTn id="10" dur="300" fill="hold"/>
                                        <p:tgtEl>
                                          <p:spTgt spid="24555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5554"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0690" name="Picture 2" descr="PAGE_122"/>
          <p:cNvPicPr>
            <a:picLocks noChangeAspect="1" noChangeArrowheads="1"/>
          </p:cNvPicPr>
          <p:nvPr/>
        </p:nvPicPr>
        <p:blipFill>
          <a:blip r:embed="rId3" cstate="print"/>
          <a:srcRect/>
          <a:stretch>
            <a:fillRect/>
          </a:stretch>
        </p:blipFill>
        <p:spPr bwMode="auto">
          <a:xfrm>
            <a:off x="0" y="-223520"/>
            <a:ext cx="12192000" cy="789432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ism-and-declaration.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47205" name="Rectangle 5"/>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Revolution in Human Reason</a:t>
            </a:r>
          </a:p>
        </p:txBody>
      </p:sp>
      <p:sp>
        <p:nvSpPr>
          <p:cNvPr id="947206" name="Rectangle 6"/>
          <p:cNvSpPr>
            <a:spLocks noGrp="1" noChangeArrowheads="1"/>
          </p:cNvSpPr>
          <p:nvPr>
            <p:ph type="body" idx="1"/>
          </p:nvPr>
        </p:nvSpPr>
        <p:spPr/>
        <p:txBody>
          <a:bodyPr/>
          <a:lstStyle/>
          <a:p>
            <a:r>
              <a:rPr lang="en-US" dirty="0">
                <a:effectLst>
                  <a:outerShdw blurRad="38100" dist="38100" dir="2700000" algn="tl">
                    <a:srgbClr val="000000">
                      <a:alpha val="43137"/>
                    </a:srgbClr>
                  </a:outerShdw>
                </a:effectLst>
              </a:rPr>
              <a:t>Many Enlightenment thinkers embraced Deism.</a:t>
            </a:r>
          </a:p>
          <a:p>
            <a:r>
              <a:rPr lang="en-US" dirty="0">
                <a:effectLst>
                  <a:outerShdw blurRad="38100" dist="38100" dir="2700000" algn="tl">
                    <a:srgbClr val="000000">
                      <a:alpha val="43137"/>
                    </a:srgbClr>
                  </a:outerShdw>
                </a:effectLst>
              </a:rPr>
              <a:t>Deism searched for a universal foundation on which all religions could agree. </a:t>
            </a:r>
          </a:p>
          <a:p>
            <a:r>
              <a:rPr lang="en-US" dirty="0">
                <a:effectLst>
                  <a:outerShdw blurRad="38100" dist="38100" dir="2700000" algn="tl">
                    <a:srgbClr val="000000">
                      <a:alpha val="43137"/>
                    </a:srgbClr>
                  </a:outerShdw>
                </a:effectLst>
              </a:rPr>
              <a:t>Most Deists believed that a divine being had created the universe and natural laws, but this being was revealed to humanity primarily through the created order.</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49253" name="Rectangle 5"/>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Revolution in Human Reason</a:t>
            </a:r>
          </a:p>
        </p:txBody>
      </p:sp>
      <p:sp>
        <p:nvSpPr>
          <p:cNvPr id="949254" name="Rectangle 6"/>
          <p:cNvSpPr>
            <a:spLocks noGrp="1" noChangeArrowheads="1"/>
          </p:cNvSpPr>
          <p:nvPr>
            <p:ph type="body" idx="1"/>
          </p:nvPr>
        </p:nvSpPr>
        <p:spPr/>
        <p:txBody>
          <a:bodyPr/>
          <a:lstStyle/>
          <a:p>
            <a:r>
              <a:rPr lang="en-US" dirty="0">
                <a:effectLst>
                  <a:outerShdw blurRad="38100" dist="38100" dir="2700000" algn="tl">
                    <a:srgbClr val="000000">
                      <a:alpha val="43137"/>
                    </a:srgbClr>
                  </a:outerShdw>
                </a:effectLst>
              </a:rPr>
              <a:t>Deists saw value in Jesus and in his teachings—but only as the supreme expressions of someone who lived and taught according to the laws that God had embedded in the natural order.</a:t>
            </a:r>
          </a:p>
          <a:p>
            <a:r>
              <a:rPr lang="en-US" dirty="0">
                <a:effectLst>
                  <a:outerShdw blurRad="38100" dist="38100" dir="2700000" algn="tl">
                    <a:srgbClr val="000000">
                      <a:alpha val="43137"/>
                    </a:srgbClr>
                  </a:outerShdw>
                </a:effectLst>
              </a:rPr>
              <a:t>For such Deists, to be Christian was simply to live according to Christ’s ethics.</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2626" name="Rectangle 2">
            <a:extLst>
              <a:ext uri="{FF2B5EF4-FFF2-40B4-BE49-F238E27FC236}">
                <a16:creationId xmlns:a16="http://schemas.microsoft.com/office/drawing/2014/main" id="{FD2E5055-D444-4BB6-2A39-8F8391725F2C}"/>
              </a:ext>
            </a:extLst>
          </p:cNvPr>
          <p:cNvSpPr>
            <a:spLocks noGrp="1" noChangeArrowheads="1"/>
          </p:cNvSpPr>
          <p:nvPr>
            <p:ph type="title"/>
          </p:nvPr>
        </p:nvSpPr>
        <p:spPr>
          <a:xfrm>
            <a:off x="1524000" y="609600"/>
            <a:ext cx="84582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a:effectLst>
                  <a:outerShdw blurRad="38100" dist="38100" dir="2700000" algn="tl">
                    <a:srgbClr val="000000"/>
                  </a:outerShdw>
                </a:effectLst>
                <a:ea typeface="+mj-ea"/>
              </a:rPr>
              <a:t>What is a worldview?</a:t>
            </a:r>
          </a:p>
        </p:txBody>
      </p:sp>
      <p:pic>
        <p:nvPicPr>
          <p:cNvPr id="960515" name="Picture 3">
            <a:extLst>
              <a:ext uri="{FF2B5EF4-FFF2-40B4-BE49-F238E27FC236}">
                <a16:creationId xmlns:a16="http://schemas.microsoft.com/office/drawing/2014/main" id="{6E48CE5D-3252-783C-7E1B-8DC61C45BA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533401"/>
            <a:ext cx="19177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42628" name="Rectangle 4">
            <a:extLst>
              <a:ext uri="{FF2B5EF4-FFF2-40B4-BE49-F238E27FC236}">
                <a16:creationId xmlns:a16="http://schemas.microsoft.com/office/drawing/2014/main" id="{E5671CF7-E1B3-990A-9D16-A5E58536371B}"/>
              </a:ext>
            </a:extLst>
          </p:cNvPr>
          <p:cNvSpPr>
            <a:spLocks noGrp="1" noChangeArrowheads="1"/>
          </p:cNvSpPr>
          <p:nvPr>
            <p:ph type="body" idx="1"/>
          </p:nvPr>
        </p:nvSpPr>
        <p:spPr>
          <a:xfrm>
            <a:off x="2286000" y="2286000"/>
            <a:ext cx="7315200" cy="3962400"/>
          </a:xfrm>
          <a:effectLst/>
        </p:spPr>
        <p:txBody>
          <a:bodyPr vert="horz" wrap="square" lIns="92075" tIns="46038" rIns="92075" bIns="46038" numCol="1" anchor="t" anchorCtr="0" compatLnSpc="1">
            <a:prstTxWarp prst="textNoShape">
              <a:avLst/>
            </a:prstTxWarp>
          </a:bodyPr>
          <a:lstStyle/>
          <a:p>
            <a:pPr eaLnBrk="1" hangingPunct="1">
              <a:defRPr/>
            </a:pPr>
            <a:r>
              <a:rPr lang="en-US" sz="2800">
                <a:solidFill>
                  <a:schemeClr val="hlink"/>
                </a:solidFill>
                <a:effectLst>
                  <a:outerShdw blurRad="38100" dist="38100" dir="2700000" algn="tl">
                    <a:srgbClr val="000000"/>
                  </a:outerShdw>
                </a:effectLst>
                <a:ea typeface="+mn-ea"/>
              </a:rPr>
              <a:t>Everyone </a:t>
            </a:r>
            <a:r>
              <a:rPr lang="en-US" sz="2800">
                <a:effectLst>
                  <a:outerShdw blurRad="38100" dist="38100" dir="2700000" algn="tl">
                    <a:srgbClr val="000000"/>
                  </a:outerShdw>
                </a:effectLst>
                <a:ea typeface="+mn-ea"/>
              </a:rPr>
              <a:t>has a worldview whether one can explain it or not.  It can be likened to a pair of glasses through which one views the world.  It is important to have the right prescription or reality will be distorted.  Modern man is faced with a supermarket of world views all of them claiming to be </a:t>
            </a:r>
            <a:r>
              <a:rPr lang="en-US" sz="2800">
                <a:solidFill>
                  <a:srgbClr val="FFFF66"/>
                </a:solidFill>
                <a:effectLst>
                  <a:outerShdw blurRad="38100" dist="38100" dir="2700000" algn="tl">
                    <a:srgbClr val="000000"/>
                  </a:outerShdw>
                </a:effectLst>
                <a:ea typeface="+mn-ea"/>
              </a:rPr>
              <a:t>true</a:t>
            </a:r>
            <a:r>
              <a:rPr lang="en-US" sz="2800">
                <a:effectLst>
                  <a:outerShdw blurRad="38100" dist="38100" dir="2700000" algn="tl">
                    <a:srgbClr val="000000"/>
                  </a:outerShdw>
                </a:effectLst>
                <a:ea typeface="+mn-ea"/>
              </a:rPr>
              <a:t>.</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5642628"/>
                                        </p:tgtEl>
                                        <p:attrNameLst>
                                          <p:attrName>style.visibility</p:attrName>
                                        </p:attrNameLst>
                                      </p:cBhvr>
                                      <p:to>
                                        <p:strVal val="visible"/>
                                      </p:to>
                                    </p:set>
                                    <p:animEffect transition="in" filter="checkerboard(across)">
                                      <p:cBhvr>
                                        <p:cTn id="7" dur="500"/>
                                        <p:tgtEl>
                                          <p:spTgt spid="1564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262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45157" name="Rectangle 5"/>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Revolution in Human Reason</a:t>
            </a:r>
          </a:p>
        </p:txBody>
      </p:sp>
      <p:sp>
        <p:nvSpPr>
          <p:cNvPr id="945158" name="Rectangle 6"/>
          <p:cNvSpPr>
            <a:spLocks noGrp="1" noChangeArrowheads="1"/>
          </p:cNvSpPr>
          <p:nvPr>
            <p:ph type="body" idx="1"/>
          </p:nvPr>
        </p:nvSpPr>
        <p:spPr/>
        <p:txBody>
          <a:bodyPr/>
          <a:lstStyle/>
          <a:p>
            <a:r>
              <a:rPr lang="en-US" dirty="0">
                <a:effectLst>
                  <a:outerShdw blurRad="38100" dist="38100" dir="2700000" algn="tl">
                    <a:srgbClr val="000000">
                      <a:alpha val="43137"/>
                    </a:srgbClr>
                  </a:outerShdw>
                </a:effectLst>
              </a:rPr>
              <a:t>Inspired by new possibilities of scientific reasoning, later thinkers developed new perspectives on how to seek and discover truth.</a:t>
            </a:r>
          </a:p>
          <a:p>
            <a:r>
              <a:rPr lang="en-US" dirty="0">
                <a:effectLst>
                  <a:outerShdw blurRad="38100" dist="38100" dir="2700000" algn="tl">
                    <a:srgbClr val="000000">
                      <a:alpha val="43137"/>
                    </a:srgbClr>
                  </a:outerShdw>
                </a:effectLst>
              </a:rPr>
              <a:t>The result was the Enlightenment.</a:t>
            </a:r>
          </a:p>
          <a:p>
            <a:r>
              <a:rPr lang="en-US" dirty="0">
                <a:effectLst>
                  <a:outerShdw blurRad="38100" dist="38100" dir="2700000" algn="tl">
                    <a:srgbClr val="000000">
                      <a:alpha val="43137"/>
                    </a:srgbClr>
                  </a:outerShdw>
                </a:effectLst>
              </a:rPr>
              <a:t>The Enlightenment focused on individual reasoning, words, science, and natural order.</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90562" name="Rectangle 1026"/>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Revolution in Human Reason</a:t>
            </a:r>
          </a:p>
        </p:txBody>
      </p:sp>
      <p:sp>
        <p:nvSpPr>
          <p:cNvPr id="1090563" name="Rectangle 1027"/>
          <p:cNvSpPr>
            <a:spLocks noGrp="1" noChangeArrowheads="1"/>
          </p:cNvSpPr>
          <p:nvPr>
            <p:ph type="body" idx="1"/>
          </p:nvPr>
        </p:nvSpPr>
        <p:spPr>
          <a:xfrm>
            <a:off x="2590800" y="990600"/>
            <a:ext cx="7924800" cy="5334000"/>
          </a:xfrm>
        </p:spPr>
        <p:txBody>
          <a:bodyPr/>
          <a:lstStyle/>
          <a:p>
            <a:r>
              <a:rPr lang="en-US" dirty="0">
                <a:effectLst>
                  <a:outerShdw blurRad="38100" dist="38100" dir="2700000" algn="tl">
                    <a:srgbClr val="000000">
                      <a:alpha val="43137"/>
                    </a:srgbClr>
                  </a:outerShdw>
                </a:effectLst>
              </a:rPr>
              <a:t>Individual reason was advocated in Western philosophy and cultural life as the primary source and legitimacy for authority:</a:t>
            </a:r>
          </a:p>
          <a:p>
            <a:pPr lvl="1"/>
            <a:r>
              <a:rPr lang="en-US" dirty="0">
                <a:effectLst>
                  <a:outerShdw blurRad="38100" dist="38100" dir="2700000" algn="tl">
                    <a:srgbClr val="000000">
                      <a:alpha val="43137"/>
                    </a:srgbClr>
                  </a:outerShdw>
                </a:effectLst>
              </a:rPr>
              <a:t>“With human reason and the five senses crowned as king, mystery—including the twin mystery of tradition and authority—is banished. A god who intervenes in human history is viewed as irrelevant.”</a:t>
            </a:r>
            <a:r>
              <a:rPr lang="en-US" i="1" dirty="0">
                <a:effectLst>
                  <a:outerShdw blurRad="38100" dist="38100" dir="2700000" algn="tl">
                    <a:srgbClr val="000000">
                      <a:alpha val="43137"/>
                    </a:srgbClr>
                  </a:outerShdw>
                </a:effectLst>
              </a:rPr>
              <a:t> Brian Hobbs</a:t>
            </a:r>
            <a:endParaRPr lang="en-US" dirty="0">
              <a:effectLst>
                <a:outerShdw blurRad="38100" dist="38100" dir="2700000" algn="tl">
                  <a:srgbClr val="000000">
                    <a:alpha val="43137"/>
                  </a:srgbClr>
                </a:outerShdw>
              </a:effectLst>
            </a:endParaRPr>
          </a:p>
        </p:txBody>
      </p:sp>
      <p:sp>
        <p:nvSpPr>
          <p:cNvPr id="4" name="Rectangle 3"/>
          <p:cNvSpPr/>
          <p:nvPr/>
        </p:nvSpPr>
        <p:spPr>
          <a:xfrm>
            <a:off x="1241659" y="5288340"/>
            <a:ext cx="10799358"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 * Tom Hobbes’ utilitarian viewpoint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     that came to be called “</a:t>
            </a:r>
            <a:r>
              <a:rPr kumimoji="0" lang="en-US" sz="4800" b="1" i="0" u="none" strike="noStrike" kern="1200" cap="none" spc="0" normalizeH="0" baseline="0" noProof="0"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Hobbism</a:t>
            </a: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4">
                                            <p:txEl>
                                              <p:pRg st="0" end="0"/>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4">
                                            <p:txEl>
                                              <p:pRg st="1" end="1"/>
                                            </p:txEl>
                                          </p:spTgt>
                                        </p:tgtEl>
                                        <p:attrNameLst>
                                          <p:attrName>style.rotation</p:attrName>
                                        </p:attrNameLst>
                                      </p:cBhvr>
                                      <p:tavLst>
                                        <p:tav tm="0">
                                          <p:val>
                                            <p:fltVal val="360"/>
                                          </p:val>
                                        </p:tav>
                                        <p:tav tm="100000">
                                          <p:val>
                                            <p:fltVal val="0"/>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772400" cy="914400"/>
          </a:xfrm>
          <a:solidFill>
            <a:schemeClr val="bg1">
              <a:lumMod val="95000"/>
            </a:schemeClr>
          </a:solidFill>
        </p:spPr>
        <p:txBody>
          <a:bodyPr/>
          <a:lstStyle/>
          <a:p>
            <a:r>
              <a:rPr lang="en-US" sz="4800" dirty="0">
                <a:effectLst>
                  <a:outerShdw blurRad="38100" dist="38100" dir="2700000" algn="tl">
                    <a:srgbClr val="000000">
                      <a:alpha val="43137"/>
                    </a:srgbClr>
                  </a:outerShdw>
                </a:effectLst>
              </a:rPr>
              <a:t>Enlightened Rationalism</a:t>
            </a:r>
          </a:p>
        </p:txBody>
      </p:sp>
      <p:sp>
        <p:nvSpPr>
          <p:cNvPr id="4" name="Content Placeholder 3"/>
          <p:cNvSpPr>
            <a:spLocks noGrp="1"/>
          </p:cNvSpPr>
          <p:nvPr>
            <p:ph idx="1"/>
          </p:nvPr>
        </p:nvSpPr>
        <p:spPr>
          <a:xfrm>
            <a:off x="2209800" y="1981200"/>
            <a:ext cx="7772400" cy="4191000"/>
          </a:xfrm>
          <a:solidFill>
            <a:schemeClr val="bg1">
              <a:lumMod val="85000"/>
            </a:schemeClr>
          </a:solidFill>
        </p:spPr>
        <p:txBody>
          <a:bodyPr/>
          <a:lstStyle/>
          <a:p>
            <a:pPr>
              <a:buFont typeface="Wingdings" pitchFamily="2" charset="2"/>
              <a:buChar char="§"/>
            </a:pPr>
            <a:r>
              <a:rPr lang="en-US" i="1" dirty="0">
                <a:solidFill>
                  <a:srgbClr val="800000"/>
                </a:solidFill>
                <a:effectLst>
                  <a:outerShdw blurRad="38100" dist="38100" dir="2700000" algn="tl">
                    <a:srgbClr val="000000">
                      <a:alpha val="43137"/>
                    </a:srgbClr>
                  </a:outerShdw>
                </a:effectLst>
              </a:rPr>
              <a:t> The Enlightenment refers to the political and social theories that developed primarily in France during the 18</a:t>
            </a:r>
            <a:r>
              <a:rPr lang="en-US" i="1" baseline="30000" dirty="0">
                <a:solidFill>
                  <a:srgbClr val="800000"/>
                </a:solidFill>
                <a:effectLst>
                  <a:outerShdw blurRad="38100" dist="38100" dir="2700000" algn="tl">
                    <a:srgbClr val="000000">
                      <a:alpha val="43137"/>
                    </a:srgbClr>
                  </a:outerShdw>
                </a:effectLst>
              </a:rPr>
              <a:t>th</a:t>
            </a:r>
            <a:r>
              <a:rPr lang="en-US" i="1" dirty="0">
                <a:solidFill>
                  <a:srgbClr val="800000"/>
                </a:solidFill>
                <a:effectLst>
                  <a:outerShdw blurRad="38100" dist="38100" dir="2700000" algn="tl">
                    <a:srgbClr val="000000">
                      <a:alpha val="43137"/>
                    </a:srgbClr>
                  </a:outerShdw>
                </a:effectLst>
              </a:rPr>
              <a:t> century.  </a:t>
            </a:r>
          </a:p>
          <a:p>
            <a:pPr>
              <a:buFont typeface="Wingdings" pitchFamily="2" charset="2"/>
              <a:buChar char="§"/>
            </a:pPr>
            <a:r>
              <a:rPr lang="en-US" i="1" dirty="0">
                <a:solidFill>
                  <a:srgbClr val="800000"/>
                </a:solidFill>
                <a:effectLst>
                  <a:outerShdw blurRad="38100" dist="38100" dir="2700000" algn="tl">
                    <a:srgbClr val="000000">
                      <a:alpha val="43137"/>
                    </a:srgbClr>
                  </a:outerShdw>
                </a:effectLst>
              </a:rPr>
              <a:t>John Locke,  an Englishman,  proposed the radical idea of natural rights.</a:t>
            </a:r>
          </a:p>
          <a:p>
            <a:pPr>
              <a:buFont typeface="Wingdings" pitchFamily="2" charset="2"/>
              <a:buChar char="§"/>
            </a:pPr>
            <a:r>
              <a:rPr lang="en-US" i="1" dirty="0">
                <a:solidFill>
                  <a:srgbClr val="800000"/>
                </a:solidFill>
                <a:effectLst>
                  <a:outerShdw blurRad="38100" dist="38100" dir="2700000" algn="tl">
                    <a:srgbClr val="000000">
                      <a:alpha val="43137"/>
                    </a:srgbClr>
                  </a:outerShdw>
                </a:effectLst>
              </a:rPr>
              <a:t>Locke claimed that the purpose of government was to protect the natural rights of “life, liberty,  and property.” </a:t>
            </a:r>
            <a:endParaRPr lang="en-US" dirty="0">
              <a:effectLst>
                <a:outerShdw blurRad="38100" dist="38100" dir="2700000" algn="tl">
                  <a:srgbClr val="000000">
                    <a:alpha val="43137"/>
                  </a:srgbClr>
                </a:outerShdw>
              </a:effectLs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2325"/>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39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Human Nature</a:t>
            </a:r>
            <a:endParaRPr lang="en-US" sz="138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3413262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Calvin and (Thomas) Hobbes</a:t>
            </a:r>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Thomas Hobbes: Authored </a:t>
            </a:r>
            <a:r>
              <a:rPr lang="en-US" i="1" dirty="0">
                <a:effectLst>
                  <a:outerShdw blurRad="38100" dist="38100" dir="2700000" algn="tl">
                    <a:srgbClr val="000000">
                      <a:alpha val="43137"/>
                    </a:srgbClr>
                  </a:outerShdw>
                </a:effectLst>
              </a:rPr>
              <a:t>The Leviathan(1651)</a:t>
            </a:r>
          </a:p>
          <a:p>
            <a:r>
              <a:rPr lang="en-US" dirty="0">
                <a:effectLst>
                  <a:outerShdw blurRad="38100" dist="38100" dir="2700000" algn="tl">
                    <a:srgbClr val="000000">
                      <a:alpha val="43137"/>
                    </a:srgbClr>
                  </a:outerShdw>
                </a:effectLst>
              </a:rPr>
              <a:t>Held the belief that people in a nutshell were stupid…</a:t>
            </a:r>
          </a:p>
          <a:p>
            <a:pPr lvl="1"/>
            <a:r>
              <a:rPr lang="en-US" dirty="0">
                <a:effectLst>
                  <a:outerShdw blurRad="38100" dist="38100" dir="2700000" algn="tl">
                    <a:srgbClr val="000000">
                      <a:alpha val="43137"/>
                    </a:srgbClr>
                  </a:outerShdw>
                </a:effectLst>
              </a:rPr>
              <a:t>Well intentioned, but stupid.</a:t>
            </a:r>
          </a:p>
          <a:p>
            <a:r>
              <a:rPr lang="en-US" dirty="0">
                <a:effectLst>
                  <a:outerShdw blurRad="38100" dist="38100" dir="2700000" algn="tl">
                    <a:srgbClr val="000000">
                      <a:alpha val="43137"/>
                    </a:srgbClr>
                  </a:outerShdw>
                </a:effectLst>
              </a:rPr>
              <a:t>Citizens need a strong leader to tell them what to do.</a:t>
            </a:r>
          </a:p>
          <a:p>
            <a:pPr lvl="1"/>
            <a:r>
              <a:rPr lang="en-US" dirty="0">
                <a:effectLst>
                  <a:outerShdw blurRad="38100" dist="38100" dir="2700000" algn="tl">
                    <a:srgbClr val="000000">
                      <a:alpha val="43137"/>
                    </a:srgbClr>
                  </a:outerShdw>
                </a:effectLst>
              </a:rPr>
              <a:t>Given the chance, they will mess up society.</a:t>
            </a:r>
          </a:p>
          <a:p>
            <a:r>
              <a:rPr lang="en-US" dirty="0">
                <a:effectLst>
                  <a:outerShdw blurRad="38100" dist="38100" dir="2700000" algn="tl">
                    <a:srgbClr val="000000">
                      <a:alpha val="43137"/>
                    </a:srgbClr>
                  </a:outerShdw>
                </a:effectLst>
              </a:rPr>
              <a:t>In nature…“no society; and which is worst of all, continual fear, and danger of violent death; and the life of man, solitary, poor, nasty, brutish, and short.”</a:t>
            </a:r>
          </a:p>
        </p:txBody>
      </p:sp>
    </p:spTree>
    <p:extLst>
      <p:ext uri="{BB962C8B-B14F-4D97-AF65-F5344CB8AC3E}">
        <p14:creationId xmlns:p14="http://schemas.microsoft.com/office/powerpoint/2010/main" val="3613139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All in the Fine Print..</a:t>
            </a:r>
          </a:p>
        </p:txBody>
      </p:sp>
      <p:sp>
        <p:nvSpPr>
          <p:cNvPr id="3" name="Content Placeholder 2"/>
          <p:cNvSpPr>
            <a:spLocks noGrp="1"/>
          </p:cNvSpPr>
          <p:nvPr>
            <p:ph idx="1"/>
          </p:nvPr>
        </p:nvSpPr>
        <p:spPr/>
        <p:txBody>
          <a:bodyPr>
            <a:normAutofit/>
          </a:bodyPr>
          <a:lstStyle/>
          <a:p>
            <a:r>
              <a:rPr lang="en-US" sz="3200" dirty="0">
                <a:effectLst>
                  <a:outerShdw blurRad="38100" dist="38100" dir="2700000" algn="tl">
                    <a:srgbClr val="000000">
                      <a:alpha val="43137"/>
                    </a:srgbClr>
                  </a:outerShdw>
                </a:effectLst>
              </a:rPr>
              <a:t>Social Contract: An agreement among a society in order to cooperate for social benefits.</a:t>
            </a:r>
          </a:p>
          <a:p>
            <a:pPr lvl="1"/>
            <a:r>
              <a:rPr lang="en-US" sz="3200" dirty="0">
                <a:effectLst>
                  <a:outerShdw blurRad="38100" dist="38100" dir="2700000" algn="tl">
                    <a:srgbClr val="000000">
                      <a:alpha val="43137"/>
                    </a:srgbClr>
                  </a:outerShdw>
                </a:effectLst>
              </a:rPr>
              <a:t>Locke: People give up the right to enact justice in exchange for life, liberty and gain the right to impartial protection of property.</a:t>
            </a:r>
          </a:p>
        </p:txBody>
      </p:sp>
    </p:spTree>
    <p:extLst>
      <p:ext uri="{BB962C8B-B14F-4D97-AF65-F5344CB8AC3E}">
        <p14:creationId xmlns:p14="http://schemas.microsoft.com/office/powerpoint/2010/main" val="2802999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cke-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796" t="1" r="-4276" b="-2345"/>
          <a:stretch/>
        </p:blipFill>
        <p:spPr>
          <a:xfrm>
            <a:off x="0" y="158758"/>
            <a:ext cx="12108263" cy="6593734"/>
          </a:xfrm>
        </p:spPr>
      </p:pic>
    </p:spTree>
    <p:extLst>
      <p:ext uri="{BB962C8B-B14F-4D97-AF65-F5344CB8AC3E}">
        <p14:creationId xmlns:p14="http://schemas.microsoft.com/office/powerpoint/2010/main" val="4849540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BB92DC3-9051-4725-BA74-BB54DA1BF5C3}"/>
              </a:ext>
            </a:extLst>
          </p:cNvPr>
          <p:cNvSpPr>
            <a:spLocks noGrp="1" noChangeArrowheads="1"/>
          </p:cNvSpPr>
          <p:nvPr>
            <p:ph type="title"/>
          </p:nvPr>
        </p:nvSpPr>
        <p:spPr>
          <a:xfrm>
            <a:off x="1981200" y="76200"/>
            <a:ext cx="8229600" cy="1143000"/>
          </a:xfrm>
        </p:spPr>
        <p:txBody>
          <a:bodyPr/>
          <a:lstStyle/>
          <a:p>
            <a:r>
              <a:rPr lang="en-US" altLang="en-US" sz="4000" b="1" i="1" dirty="0"/>
              <a:t>Two Treatises on Government, </a:t>
            </a:r>
            <a:r>
              <a:rPr lang="en-US" altLang="en-US" sz="4000" b="1" dirty="0"/>
              <a:t>John Locke</a:t>
            </a:r>
          </a:p>
        </p:txBody>
      </p:sp>
      <p:sp>
        <p:nvSpPr>
          <p:cNvPr id="35843" name="Rectangle 3">
            <a:extLst>
              <a:ext uri="{FF2B5EF4-FFF2-40B4-BE49-F238E27FC236}">
                <a16:creationId xmlns:a16="http://schemas.microsoft.com/office/drawing/2014/main" id="{3FD7DB88-1362-4A03-B1BB-94633DA8A120}"/>
              </a:ext>
            </a:extLst>
          </p:cNvPr>
          <p:cNvSpPr>
            <a:spLocks noGrp="1" noChangeArrowheads="1"/>
          </p:cNvSpPr>
          <p:nvPr>
            <p:ph type="body" idx="1"/>
          </p:nvPr>
        </p:nvSpPr>
        <p:spPr>
          <a:xfrm>
            <a:off x="1981200" y="1295400"/>
            <a:ext cx="8229600" cy="820738"/>
          </a:xfrm>
        </p:spPr>
        <p:txBody>
          <a:bodyPr/>
          <a:lstStyle/>
          <a:p>
            <a:pPr>
              <a:lnSpc>
                <a:spcPct val="80000"/>
              </a:lnSpc>
            </a:pPr>
            <a:r>
              <a:rPr lang="en-US" altLang="en-US" b="1" dirty="0"/>
              <a:t>1690 England (</a:t>
            </a:r>
            <a:r>
              <a:rPr lang="en-US" altLang="en-US" b="1" i="1" dirty="0"/>
              <a:t>after </a:t>
            </a:r>
            <a:r>
              <a:rPr lang="en-US" altLang="en-US" b="1" dirty="0"/>
              <a:t>Glorious Revolution); CONSTITUTIONALISM</a:t>
            </a:r>
            <a:endParaRPr lang="en-US" altLang="en-US" sz="2800" b="1" dirty="0"/>
          </a:p>
        </p:txBody>
      </p:sp>
      <p:sp>
        <p:nvSpPr>
          <p:cNvPr id="35844" name="Text Box 4">
            <a:extLst>
              <a:ext uri="{FF2B5EF4-FFF2-40B4-BE49-F238E27FC236}">
                <a16:creationId xmlns:a16="http://schemas.microsoft.com/office/drawing/2014/main" id="{C6511E1F-BF84-43DC-B283-4C281BA4776D}"/>
              </a:ext>
            </a:extLst>
          </p:cNvPr>
          <p:cNvSpPr txBox="1">
            <a:spLocks noChangeArrowheads="1"/>
          </p:cNvSpPr>
          <p:nvPr/>
        </p:nvSpPr>
        <p:spPr bwMode="auto">
          <a:xfrm>
            <a:off x="1752601" y="2209801"/>
            <a:ext cx="7921625"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In NATURAL STATE of MAN…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 People are naturally good &amp; 			peaceful.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3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 Gov’t is largely unnecessary.  Only need 		  comes about because a very small # of 		  people are not honest, and will steal.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3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 Person who was stolen from cannot set 		  punishment, as they will take it too 			  personal.  Might want death for person 		  who stole their bread. </a:t>
            </a:r>
            <a:endParaRPr kumimoji="0" lang="en-US"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61049562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69925"/>
            <a:ext cx="7981922" cy="5730875"/>
          </a:xfrm>
        </p:spPr>
        <p:txBody>
          <a:bodyPr>
            <a:noAutofit/>
          </a:bodyPr>
          <a:lstStyle/>
          <a:p>
            <a:r>
              <a:rPr lang="en-US" sz="16600" b="1" cap="small" dirty="0">
                <a:solidFill>
                  <a:schemeClr val="accent3"/>
                </a:solidFill>
                <a:latin typeface="+mn-lt"/>
              </a:rPr>
              <a:t>L</a:t>
            </a:r>
            <a:r>
              <a:rPr lang="en-US" sz="11500" cap="small" dirty="0">
                <a:solidFill>
                  <a:schemeClr val="accent5"/>
                </a:solidFill>
                <a:latin typeface="+mn-lt"/>
              </a:rPr>
              <a:t>ife </a:t>
            </a:r>
            <a:br>
              <a:rPr lang="en-US" sz="11500" cap="small" dirty="0">
                <a:solidFill>
                  <a:schemeClr val="accent5"/>
                </a:solidFill>
                <a:latin typeface="+mn-lt"/>
              </a:rPr>
            </a:br>
            <a:r>
              <a:rPr lang="en-US" sz="16600" b="1" cap="small" dirty="0">
                <a:solidFill>
                  <a:schemeClr val="accent3"/>
                </a:solidFill>
                <a:latin typeface="+mn-lt"/>
              </a:rPr>
              <a:t>L</a:t>
            </a:r>
            <a:r>
              <a:rPr lang="en-US" sz="11500" cap="small" dirty="0">
                <a:solidFill>
                  <a:schemeClr val="accent5"/>
                </a:solidFill>
                <a:latin typeface="+mn-lt"/>
              </a:rPr>
              <a:t>iberty</a:t>
            </a:r>
            <a:br>
              <a:rPr lang="en-US" sz="11500" cap="small" dirty="0">
                <a:solidFill>
                  <a:schemeClr val="accent5"/>
                </a:solidFill>
                <a:latin typeface="+mn-lt"/>
              </a:rPr>
            </a:br>
            <a:r>
              <a:rPr lang="en-US" sz="16600" b="1" cap="small" dirty="0">
                <a:solidFill>
                  <a:schemeClr val="accent3"/>
                </a:solidFill>
                <a:latin typeface="+mn-lt"/>
              </a:rPr>
              <a:t>P</a:t>
            </a:r>
            <a:r>
              <a:rPr lang="en-US" sz="11500" cap="small" dirty="0">
                <a:solidFill>
                  <a:schemeClr val="accent5"/>
                </a:solidFill>
                <a:latin typeface="+mn-lt"/>
              </a:rPr>
              <a:t>roperty</a:t>
            </a:r>
          </a:p>
        </p:txBody>
      </p:sp>
      <p:pic>
        <p:nvPicPr>
          <p:cNvPr id="5" name="Picture 2" descr="File:JohnLoc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796" y="304800"/>
            <a:ext cx="4783457"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455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a:extLst>
              <a:ext uri="{FF2B5EF4-FFF2-40B4-BE49-F238E27FC236}">
                <a16:creationId xmlns:a16="http://schemas.microsoft.com/office/drawing/2014/main" id="{11425640-0B14-4345-8CAB-5A697F7E0640}"/>
              </a:ext>
            </a:extLst>
          </p:cNvPr>
          <p:cNvSpPr txBox="1">
            <a:spLocks noChangeArrowheads="1"/>
          </p:cNvSpPr>
          <p:nvPr/>
        </p:nvSpPr>
        <p:spPr bwMode="auto">
          <a:xfrm>
            <a:off x="1669409" y="318781"/>
            <a:ext cx="8998591" cy="624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Thus, to Locke, Government is created to settle disputes where individual people might act irrationally (like in a property dispute).  Government’s job is to preserve people’s rights:</a:t>
            </a:r>
            <a:r>
              <a:rPr kumimoji="0" lang="en-US"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Have NATURAL Rights: </a:t>
            </a:r>
            <a:r>
              <a:rPr kumimoji="0" lang="en-US" altLang="en-US" sz="3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Life, liberty</a:t>
            </a:r>
            <a:r>
              <a:rPr kumimoji="0" lang="en-US" alt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a:t>
            </a:r>
            <a:r>
              <a:rPr kumimoji="0" lang="en-US" altLang="en-US" sz="3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a:t>
            </a:r>
            <a:r>
              <a:rPr kumimoji="0" lang="en-US" alt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a:t>
            </a:r>
            <a:r>
              <a:rPr kumimoji="0" lang="en-US" altLang="en-US" sz="3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and Property</a:t>
            </a:r>
            <a:endParaRPr kumimoji="0" lang="en-US"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3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 Remember American Declaration of 			   Independence?  Life, liberty and happiness? 		  Thomas Jefferson got it from Locke… in fact, 		  Jefferson’s first draft said the 3 rights above… 	  	  but property didn’t sound quite right as 			  justification for revolt.  Happiness was more 		  idealistic.</a:t>
            </a:r>
            <a:endParaRPr kumimoji="0" lang="en-US"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8682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are worldviews formed?</a:t>
            </a:r>
          </a:p>
        </p:txBody>
      </p:sp>
      <p:sp>
        <p:nvSpPr>
          <p:cNvPr id="3" name="Content Placeholder 2"/>
          <p:cNvSpPr>
            <a:spLocks noGrp="1"/>
          </p:cNvSpPr>
          <p:nvPr>
            <p:ph idx="1"/>
          </p:nvPr>
        </p:nvSpPr>
        <p:spPr>
          <a:xfrm>
            <a:off x="1991544" y="1340769"/>
            <a:ext cx="8229600" cy="4525963"/>
          </a:xfrm>
        </p:spPr>
        <p:txBody>
          <a:bodyPr/>
          <a:lstStyle/>
          <a:p>
            <a:endParaRPr lang="en-GB" dirty="0"/>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4" y="1077288"/>
            <a:ext cx="5372894" cy="548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6672064" y="1412776"/>
            <a:ext cx="7200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2F2DD58-9329-2B8A-6B60-7063DE598A1E}"/>
              </a:ext>
            </a:extLst>
          </p:cNvPr>
          <p:cNvPicPr>
            <a:picLocks noChangeAspect="1"/>
          </p:cNvPicPr>
          <p:nvPr/>
        </p:nvPicPr>
        <p:blipFill>
          <a:blip r:embed="rId4"/>
          <a:stretch>
            <a:fillRect/>
          </a:stretch>
        </p:blipFill>
        <p:spPr>
          <a:xfrm>
            <a:off x="0" y="0"/>
            <a:ext cx="12191999" cy="6857999"/>
          </a:xfrm>
          <a:prstGeom prst="rect">
            <a:avLst/>
          </a:prstGeom>
        </p:spPr>
      </p:pic>
    </p:spTree>
    <p:extLst>
      <p:ext uri="{BB962C8B-B14F-4D97-AF65-F5344CB8AC3E}">
        <p14:creationId xmlns:p14="http://schemas.microsoft.com/office/powerpoint/2010/main" val="413303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thumb/0/07/Us_declaration_independence.jpg/863px-Us_declaration_independ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b="5259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308528"/>
            <a:ext cx="12192000" cy="5060731"/>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8000" b="1" dirty="0">
                <a:ln w="50800"/>
                <a:solidFill>
                  <a:schemeClr val="bg1">
                    <a:shade val="50000"/>
                  </a:schemeClr>
                </a:solidFill>
                <a:effectLst>
                  <a:outerShdw blurRad="38100" dist="38100" dir="2700000" algn="tl">
                    <a:srgbClr val="000000">
                      <a:alpha val="43137"/>
                    </a:srgbClr>
                  </a:outerShdw>
                </a:effectLst>
              </a:rPr>
              <a:t>Right of </a:t>
            </a:r>
            <a:br>
              <a:rPr lang="en-US" sz="15000" b="1" dirty="0">
                <a:ln w="50800"/>
                <a:solidFill>
                  <a:schemeClr val="bg1">
                    <a:shade val="50000"/>
                  </a:schemeClr>
                </a:solidFill>
                <a:effectLst>
                  <a:outerShdw blurRad="38100" dist="38100" dir="2700000" algn="tl">
                    <a:srgbClr val="000000">
                      <a:alpha val="43137"/>
                    </a:srgbClr>
                  </a:outerShdw>
                </a:effectLst>
              </a:rPr>
            </a:br>
            <a:r>
              <a:rPr lang="en-US" sz="15000" b="1" dirty="0">
                <a:ln w="50800"/>
                <a:solidFill>
                  <a:schemeClr val="bg1">
                    <a:shade val="50000"/>
                  </a:schemeClr>
                </a:solidFill>
                <a:effectLst>
                  <a:outerShdw blurRad="38100" dist="38100" dir="2700000" algn="tl">
                    <a:srgbClr val="000000">
                      <a:alpha val="43137"/>
                    </a:srgbClr>
                  </a:outerShdw>
                </a:effectLst>
              </a:rPr>
              <a:t>Revolution</a:t>
            </a:r>
          </a:p>
        </p:txBody>
      </p:sp>
    </p:spTree>
    <p:extLst>
      <p:ext uri="{BB962C8B-B14F-4D97-AF65-F5344CB8AC3E}">
        <p14:creationId xmlns:p14="http://schemas.microsoft.com/office/powerpoint/2010/main" val="2768734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a:extLst>
              <a:ext uri="{FF2B5EF4-FFF2-40B4-BE49-F238E27FC236}">
                <a16:creationId xmlns:a16="http://schemas.microsoft.com/office/drawing/2014/main" id="{984D290F-BD95-46C6-AB29-0529B6058A47}"/>
              </a:ext>
            </a:extLst>
          </p:cNvPr>
          <p:cNvSpPr>
            <a:spLocks noGrp="1" noChangeArrowheads="1"/>
          </p:cNvSpPr>
          <p:nvPr>
            <p:ph type="title"/>
          </p:nvPr>
        </p:nvSpPr>
        <p:spPr>
          <a:xfrm>
            <a:off x="1676400" y="76200"/>
            <a:ext cx="8229600" cy="838200"/>
          </a:xfrm>
          <a:noFill/>
          <a:ln/>
        </p:spPr>
        <p:txBody>
          <a:bodyPr/>
          <a:lstStyle/>
          <a:p>
            <a:pPr eaLnBrk="0" hangingPunct="0"/>
            <a:r>
              <a:rPr lang="en-US" altLang="en-US" sz="3600" b="1" dirty="0">
                <a:latin typeface="Tahoma" panose="020B0604030504040204" pitchFamily="34" charset="0"/>
              </a:rPr>
              <a:t>Another Cool Thing About Locke...</a:t>
            </a:r>
            <a:endParaRPr lang="en-US" altLang="en-US" sz="3200" b="1" dirty="0">
              <a:latin typeface="Tahoma" panose="020B0604030504040204" pitchFamily="34" charset="0"/>
            </a:endParaRPr>
          </a:p>
        </p:txBody>
      </p:sp>
      <p:sp>
        <p:nvSpPr>
          <p:cNvPr id="40965" name="Rectangle 5">
            <a:extLst>
              <a:ext uri="{FF2B5EF4-FFF2-40B4-BE49-F238E27FC236}">
                <a16:creationId xmlns:a16="http://schemas.microsoft.com/office/drawing/2014/main" id="{C15ACA88-4F71-4A3B-A92E-57EF6BEF96CE}"/>
              </a:ext>
            </a:extLst>
          </p:cNvPr>
          <p:cNvSpPr>
            <a:spLocks noChangeArrowheads="1"/>
          </p:cNvSpPr>
          <p:nvPr/>
        </p:nvSpPr>
        <p:spPr bwMode="auto">
          <a:xfrm>
            <a:off x="1524000" y="914400"/>
            <a:ext cx="916357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If gov’t. does not uphold their rights,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people have Right to Overthrow Gov’t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a:t>
            </a:r>
            <a:r>
              <a:rPr kumimoji="0" lang="en-US"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a:t>
            </a:r>
            <a:r>
              <a:rPr kumimoji="0" lang="en-US" altLang="en-US" sz="23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Think about what this saying.  In Absolutism, the 	  king answers Only to God.  Locke says that if a king 	  doesn’t respect the wishes of his people, he’s out of a 	  job.  This was the idea behind Parliament appointing 	  William and Mary… James II had not protected the 	  rights of his people, so they (Parliament) had the 	  right to depose him.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mn-ea"/>
                <a:cs typeface="+mn-cs"/>
              </a:rPr>
              <a:t>	- Interestingly, the American colonists clung to this 	  idea when it came time for independence.  Seemed 	  the British king wasn’t following Locke’s laws in 	  1760s/1770s, so they had a right to overthrow him.</a:t>
            </a:r>
          </a:p>
        </p:txBody>
      </p:sp>
    </p:spTree>
    <p:extLst>
      <p:ext uri="{BB962C8B-B14F-4D97-AF65-F5344CB8AC3E}">
        <p14:creationId xmlns:p14="http://schemas.microsoft.com/office/powerpoint/2010/main" val="9381362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039" y="305469"/>
            <a:ext cx="6481535" cy="2419349"/>
          </a:xfrm>
        </p:spPr>
        <p:txBody>
          <a:bodyPr>
            <a:noAutofit/>
          </a:bodyPr>
          <a:lstStyle/>
          <a:p>
            <a:pPr algn="l"/>
            <a:r>
              <a:rPr lang="en-US" sz="16600" b="1" spc="0" dirty="0">
                <a:gradFill flip="none" rotWithShape="1">
                  <a:gsLst>
                    <a:gs pos="28000">
                      <a:srgbClr val="E9B7AD"/>
                    </a:gs>
                    <a:gs pos="0">
                      <a:srgbClr val="471015">
                        <a:lumMod val="25000"/>
                        <a:lumOff val="75000"/>
                      </a:srgbClr>
                    </a:gs>
                    <a:gs pos="100000">
                      <a:srgbClr val="A3F0FF">
                        <a:lumMod val="0"/>
                        <a:lumOff val="100000"/>
                      </a:srgbClr>
                    </a:gs>
                  </a:gsLst>
                  <a:lin ang="4800000" scaled="0"/>
                  <a:tileRect/>
                </a:gradFill>
                <a:effectLst/>
                <a:latin typeface="+mn-lt"/>
              </a:rPr>
              <a:t>HOBBES</a:t>
            </a:r>
            <a:endParaRPr lang="en-US" sz="41300" b="1" spc="0" dirty="0">
              <a:ln w="6600">
                <a:solidFill>
                  <a:schemeClr val="accent2"/>
                </a:solidFill>
                <a:prstDash val="solid"/>
              </a:ln>
              <a:gradFill flip="none" rotWithShape="1">
                <a:gsLst>
                  <a:gs pos="28000">
                    <a:srgbClr val="E9B7AD"/>
                  </a:gs>
                  <a:gs pos="0">
                    <a:srgbClr val="471015">
                      <a:lumMod val="25000"/>
                      <a:lumOff val="75000"/>
                    </a:srgbClr>
                  </a:gs>
                  <a:gs pos="100000">
                    <a:srgbClr val="A3F0FF">
                      <a:lumMod val="0"/>
                      <a:lumOff val="100000"/>
                    </a:srgbClr>
                  </a:gs>
                </a:gsLst>
                <a:lin ang="4800000" scaled="0"/>
                <a:tileRect/>
              </a:gradFill>
              <a:effectLst/>
              <a:latin typeface="+mn-lt"/>
            </a:endParaRPr>
          </a:p>
        </p:txBody>
      </p:sp>
      <p:sp>
        <p:nvSpPr>
          <p:cNvPr id="4" name="Rectangle 3"/>
          <p:cNvSpPr/>
          <p:nvPr/>
        </p:nvSpPr>
        <p:spPr>
          <a:xfrm>
            <a:off x="4766656" y="3942865"/>
            <a:ext cx="6548588" cy="26468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gradFill flip="none" rotWithShape="1">
                  <a:gsLst>
                    <a:gs pos="28000">
                      <a:srgbClr val="E9B7AD"/>
                    </a:gs>
                    <a:gs pos="0">
                      <a:srgbClr val="471015">
                        <a:lumMod val="25000"/>
                        <a:lumOff val="75000"/>
                      </a:srgbClr>
                    </a:gs>
                    <a:gs pos="100000">
                      <a:srgbClr val="A3F0FF">
                        <a:lumMod val="0"/>
                        <a:lumOff val="100000"/>
                      </a:srgbClr>
                    </a:gs>
                  </a:gsLst>
                  <a:lin ang="4800000" scaled="0"/>
                  <a:tileRect/>
                </a:gradFill>
                <a:effectLst/>
                <a:uLnTx/>
                <a:uFillTx/>
                <a:latin typeface="Delphin"/>
                <a:ea typeface="+mn-ea"/>
                <a:cs typeface="+mn-cs"/>
              </a:rPr>
              <a:t>LOCKE</a:t>
            </a:r>
            <a:endParaRPr kumimoji="0" lang="en-US" sz="2800" b="1" i="0" u="none" strike="noStrike" kern="1200" cap="none" spc="0" normalizeH="0" baseline="0" noProof="0" dirty="0">
              <a:ln>
                <a:noFill/>
              </a:ln>
              <a:solidFill>
                <a:srgbClr val="B84832"/>
              </a:solidFill>
              <a:effectLst/>
              <a:uLnTx/>
              <a:uFillTx/>
              <a:latin typeface="Delphin"/>
              <a:ea typeface="+mn-ea"/>
              <a:cs typeface="+mn-cs"/>
            </a:endParaRPr>
          </a:p>
        </p:txBody>
      </p:sp>
      <p:sp>
        <p:nvSpPr>
          <p:cNvPr id="5" name="Rectangle 4"/>
          <p:cNvSpPr/>
          <p:nvPr/>
        </p:nvSpPr>
        <p:spPr>
          <a:xfrm>
            <a:off x="4091799" y="1702081"/>
            <a:ext cx="3916457" cy="2646878"/>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w="6600">
                  <a:solidFill>
                    <a:srgbClr val="DFDFDD"/>
                  </a:solidFill>
                  <a:prstDash val="solid"/>
                </a:ln>
                <a:solidFill>
                  <a:srgbClr val="FFFFFF"/>
                </a:solidFill>
                <a:effectLst/>
                <a:uLnTx/>
                <a:uFillTx/>
                <a:latin typeface="Grandjeanpw" panose="02000500000000020004" pitchFamily="2" charset="0"/>
                <a:ea typeface="+mn-ea"/>
                <a:cs typeface="+mn-cs"/>
              </a:rPr>
              <a:t> </a:t>
            </a:r>
            <a:r>
              <a:rPr kumimoji="0" lang="en-US" sz="16600" b="0" i="0" u="none" strike="noStrike" kern="1200" cap="none" spc="0" normalizeH="0" baseline="0" noProof="0" dirty="0" err="1">
                <a:ln w="6600">
                  <a:solidFill>
                    <a:srgbClr val="DFDFDD"/>
                  </a:solidFill>
                  <a:prstDash val="solid"/>
                </a:ln>
                <a:solidFill>
                  <a:srgbClr val="FFFFFF"/>
                </a:solidFill>
                <a:effectLst/>
                <a:uLnTx/>
                <a:uFillTx/>
                <a:latin typeface="Grandjeanpw" panose="02000500000000020004" pitchFamily="2" charset="0"/>
                <a:ea typeface="+mn-ea"/>
                <a:cs typeface="+mn-cs"/>
              </a:rPr>
              <a:t>vs</a:t>
            </a:r>
            <a:r>
              <a:rPr kumimoji="0" lang="en-US" sz="16600" b="0" i="0" u="none" strike="noStrike" kern="1200" cap="none" spc="0" normalizeH="0" baseline="0" noProof="0" dirty="0">
                <a:ln w="6600">
                  <a:solidFill>
                    <a:srgbClr val="DFDFDD"/>
                  </a:solidFill>
                  <a:prstDash val="solid"/>
                </a:ln>
                <a:solidFill>
                  <a:srgbClr val="FFFFFF"/>
                </a:solidFill>
                <a:effectLst/>
                <a:uLnTx/>
                <a:uFillTx/>
                <a:latin typeface="Grandjeanpw" panose="02000500000000020004" pitchFamily="2" charset="0"/>
                <a:ea typeface="+mn-ea"/>
                <a:cs typeface="+mn-cs"/>
              </a:rPr>
              <a:t> </a:t>
            </a:r>
            <a:endParaRPr kumimoji="0" lang="en-US" sz="2800" b="0" i="0" u="none" strike="noStrike" kern="1200" cap="none" spc="0" normalizeH="0" baseline="0" noProof="0" dirty="0">
              <a:ln>
                <a:noFill/>
              </a:ln>
              <a:solidFill>
                <a:srgbClr val="B84832"/>
              </a:solidFill>
              <a:effectLst/>
              <a:uLnTx/>
              <a:uFillTx/>
              <a:latin typeface="Delphin"/>
              <a:ea typeface="+mn-ea"/>
              <a:cs typeface="+mn-cs"/>
            </a:endParaRPr>
          </a:p>
        </p:txBody>
      </p:sp>
      <p:pic>
        <p:nvPicPr>
          <p:cNvPr id="1026" name="Picture 2" descr="File:JohnLoc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562" y="529462"/>
            <a:ext cx="2900823" cy="3742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Thomas Hobbes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82" y="2517874"/>
            <a:ext cx="3418048" cy="360426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646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502"/>
            <a:ext cx="6591300" cy="1893804"/>
          </a:xfrm>
        </p:spPr>
        <p:txBody>
          <a:bodyPr>
            <a:noAutofit/>
          </a:bodyPr>
          <a:lstStyle/>
          <a:p>
            <a:pPr algn="ctr"/>
            <a:r>
              <a:rPr lang="en-US" sz="115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Backdrop</a:t>
            </a:r>
          </a:p>
        </p:txBody>
      </p:sp>
      <p:sp>
        <p:nvSpPr>
          <p:cNvPr id="3" name="Content Placeholder 2"/>
          <p:cNvSpPr>
            <a:spLocks noGrp="1"/>
          </p:cNvSpPr>
          <p:nvPr>
            <p:ph idx="1"/>
          </p:nvPr>
        </p:nvSpPr>
        <p:spPr>
          <a:xfrm>
            <a:off x="0" y="2952751"/>
            <a:ext cx="6591300" cy="2705100"/>
          </a:xfrm>
          <a:solidFill>
            <a:schemeClr val="bg2">
              <a:alpha val="77000"/>
            </a:schemeClr>
          </a:solidFill>
        </p:spPr>
        <p:txBody>
          <a:bodyPr anchor="ctr">
            <a:noAutofit/>
          </a:bodyPr>
          <a:lstStyle/>
          <a:p>
            <a:pPr marL="0" indent="0" algn="ctr">
              <a:spcBef>
                <a:spcPts val="0"/>
              </a:spcBef>
              <a:buNone/>
            </a:pPr>
            <a:r>
              <a:rPr lang="en-US" sz="9600" b="1" dirty="0">
                <a:solidFill>
                  <a:schemeClr val="accent2"/>
                </a:solidFill>
              </a:rPr>
              <a:t>GLORIOUS</a:t>
            </a:r>
          </a:p>
          <a:p>
            <a:pPr marL="0" indent="0" algn="ctr">
              <a:spcBef>
                <a:spcPts val="0"/>
              </a:spcBef>
              <a:buNone/>
            </a:pPr>
            <a:r>
              <a:rPr lang="en-US" sz="3600" dirty="0">
                <a:solidFill>
                  <a:schemeClr val="accent2"/>
                </a:solidFill>
              </a:rPr>
              <a:t>AND [ALMOST] BLOODLESS  </a:t>
            </a:r>
            <a:r>
              <a:rPr lang="en-US" sz="6600" b="1" dirty="0">
                <a:solidFill>
                  <a:schemeClr val="accent2"/>
                </a:solidFill>
              </a:rPr>
              <a:t>REVOLUTION</a:t>
            </a:r>
          </a:p>
        </p:txBody>
      </p:sp>
      <p:pic>
        <p:nvPicPr>
          <p:cNvPr id="4" name="Picture 2" descr="http://upload.wikimedia.org/wikipedia/commons/a/af/William_III_Landing_at_Brixham%2C_Torbay%2C_5_November_16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0"/>
            <a:ext cx="5600700" cy="682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70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669925"/>
            <a:ext cx="8172450" cy="1325563"/>
          </a:xfrm>
        </p:spPr>
        <p:txBody>
          <a:bodyPr>
            <a:noAutofit/>
          </a:bodyPr>
          <a:lstStyle/>
          <a:p>
            <a:r>
              <a:rPr lang="en-US" sz="9600" cap="small" dirty="0">
                <a:solidFill>
                  <a:schemeClr val="accent5"/>
                </a:solidFill>
                <a:latin typeface="+mn-lt"/>
              </a:rPr>
              <a:t>Thomas Hobbes</a:t>
            </a:r>
          </a:p>
        </p:txBody>
      </p:sp>
      <p:sp>
        <p:nvSpPr>
          <p:cNvPr id="3" name="Content Placeholder 2"/>
          <p:cNvSpPr>
            <a:spLocks noGrp="1"/>
          </p:cNvSpPr>
          <p:nvPr>
            <p:ph idx="1"/>
          </p:nvPr>
        </p:nvSpPr>
        <p:spPr>
          <a:xfrm>
            <a:off x="3924300" y="2514599"/>
            <a:ext cx="7429499" cy="3676651"/>
          </a:xfrm>
        </p:spPr>
        <p:txBody>
          <a:bodyPr>
            <a:normAutofit fontScale="92500"/>
          </a:bodyPr>
          <a:lstStyle/>
          <a:p>
            <a:pPr marL="0" indent="0" algn="ctr">
              <a:buNone/>
            </a:pPr>
            <a:r>
              <a:rPr lang="en-US" sz="8800" dirty="0">
                <a:solidFill>
                  <a:schemeClr val="accent2"/>
                </a:solidFill>
                <a:latin typeface="+mj-lt"/>
              </a:rPr>
              <a:t>Leviathan </a:t>
            </a:r>
            <a:r>
              <a:rPr lang="en-US" sz="8800" dirty="0">
                <a:solidFill>
                  <a:schemeClr val="accent2"/>
                </a:solidFill>
              </a:rPr>
              <a:t>(1651)</a:t>
            </a:r>
          </a:p>
          <a:p>
            <a:pPr marL="0" indent="0" algn="ctr">
              <a:buNone/>
            </a:pPr>
            <a:endParaRPr lang="en-US" dirty="0">
              <a:solidFill>
                <a:schemeClr val="accent2"/>
              </a:solidFill>
            </a:endParaRPr>
          </a:p>
          <a:p>
            <a:pPr marL="0" indent="0" algn="ctr">
              <a:buNone/>
            </a:pPr>
            <a:r>
              <a:rPr lang="en-US" sz="5400" dirty="0">
                <a:solidFill>
                  <a:schemeClr val="accent2"/>
                </a:solidFill>
              </a:rPr>
              <a:t>Defense of Philosophical Absolutism </a:t>
            </a:r>
          </a:p>
        </p:txBody>
      </p:sp>
      <p:pic>
        <p:nvPicPr>
          <p:cNvPr id="4" name="Picture 4" descr="File:Thomas Hobbes (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25" y="228600"/>
            <a:ext cx="3324098" cy="35052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601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le:Mastodonleviath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1480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Destruction of Leviathan.png"/>
          <p:cNvPicPr>
            <a:picLocks noChangeAspect="1" noChangeArrowheads="1"/>
          </p:cNvPicPr>
          <p:nvPr/>
        </p:nvPicPr>
        <p:blipFill rotWithShape="1">
          <a:blip r:embed="rId2">
            <a:extLst>
              <a:ext uri="{28A0092B-C50C-407E-A947-70E740481C1C}">
                <a14:useLocalDpi xmlns:a14="http://schemas.microsoft.com/office/drawing/2010/main" val="0"/>
              </a:ext>
            </a:extLst>
          </a:blip>
          <a:srcRect t="41827" b="1298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78221"/>
            <a:ext cx="12192000" cy="2635624"/>
          </a:xfrm>
        </p:spPr>
        <p:txBody>
          <a:bodyPr>
            <a:noAutofit/>
          </a:bodyPr>
          <a:lstStyle/>
          <a:p>
            <a:pPr algn="ctr"/>
            <a:r>
              <a:rPr lang="en-US" sz="23900" dirty="0"/>
              <a:t>leviathan</a:t>
            </a:r>
          </a:p>
        </p:txBody>
      </p:sp>
    </p:spTree>
    <p:extLst>
      <p:ext uri="{BB962C8B-B14F-4D97-AF65-F5344CB8AC3E}">
        <p14:creationId xmlns:p14="http://schemas.microsoft.com/office/powerpoint/2010/main" val="844550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4.staticflickr.com/3607/3513187252_f7091dedc4_b.jpg"/>
          <p:cNvPicPr>
            <a:picLocks noChangeAspect="1" noChangeArrowheads="1"/>
          </p:cNvPicPr>
          <p:nvPr/>
        </p:nvPicPr>
        <p:blipFill rotWithShape="1">
          <a:blip r:embed="rId2">
            <a:extLst>
              <a:ext uri="{28A0092B-C50C-407E-A947-70E740481C1C}">
                <a14:useLocalDpi xmlns:a14="http://schemas.microsoft.com/office/drawing/2010/main" val="0"/>
              </a:ext>
            </a:extLst>
          </a:blip>
          <a:srcRect t="679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881108"/>
            <a:ext cx="12192000" cy="2041191"/>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1500" b="1" dirty="0">
                <a:ln/>
                <a:solidFill>
                  <a:schemeClr val="accent3"/>
                </a:solidFill>
                <a:effectLst>
                  <a:outerShdw blurRad="38100" dist="38100" dir="2700000" algn="tl">
                    <a:srgbClr val="000000">
                      <a:alpha val="43137"/>
                    </a:srgbClr>
                  </a:outerShdw>
                </a:effectLst>
              </a:rPr>
              <a:t>State of Nature</a:t>
            </a:r>
          </a:p>
        </p:txBody>
      </p:sp>
      <p:sp>
        <p:nvSpPr>
          <p:cNvPr id="4" name="Rectangle 3"/>
          <p:cNvSpPr/>
          <p:nvPr/>
        </p:nvSpPr>
        <p:spPr>
          <a:xfrm>
            <a:off x="9116069" y="6372545"/>
            <a:ext cx="2955553"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FDFDD"/>
                </a:solidFill>
                <a:effectLst/>
                <a:uLnTx/>
                <a:uFillTx/>
                <a:latin typeface="Delphin"/>
                <a:ea typeface="+mn-ea"/>
                <a:cs typeface="+mn-cs"/>
                <a:hlinkClick r:id="rId3" tooltip="Attribution License"/>
              </a:rPr>
              <a:t>Some rights reserved</a:t>
            </a:r>
            <a:r>
              <a:rPr kumimoji="0" lang="en-US" sz="1600" b="0" i="0" u="none" strike="noStrike" kern="1200" cap="none" spc="0" normalizeH="0" baseline="0" noProof="0" dirty="0">
                <a:ln>
                  <a:noFill/>
                </a:ln>
                <a:solidFill>
                  <a:srgbClr val="DFDFDD"/>
                </a:solidFill>
                <a:effectLst/>
                <a:uLnTx/>
                <a:uFillTx/>
                <a:latin typeface="Delphin"/>
                <a:ea typeface="+mn-ea"/>
                <a:cs typeface="+mn-cs"/>
              </a:rPr>
              <a:t> by </a:t>
            </a:r>
            <a:r>
              <a:rPr kumimoji="0" lang="en-US" sz="1600" b="0" i="0" u="none" strike="noStrike" kern="1200" cap="none" spc="0" normalizeH="0" baseline="0" noProof="0" dirty="0">
                <a:ln>
                  <a:noFill/>
                </a:ln>
                <a:solidFill>
                  <a:srgbClr val="DFDFDD"/>
                </a:solidFill>
                <a:effectLst/>
                <a:uLnTx/>
                <a:uFillTx/>
                <a:latin typeface="Delphin"/>
                <a:ea typeface="+mn-ea"/>
                <a:cs typeface="+mn-cs"/>
                <a:hlinkClick r:id="rId4"/>
              </a:rPr>
              <a:t>Rudolf </a:t>
            </a:r>
            <a:r>
              <a:rPr kumimoji="0" lang="en-US" sz="1600" b="0" i="0" u="none" strike="noStrike" kern="1200" cap="none" spc="0" normalizeH="0" baseline="0" noProof="0" dirty="0" err="1">
                <a:ln>
                  <a:noFill/>
                </a:ln>
                <a:solidFill>
                  <a:srgbClr val="DFDFDD"/>
                </a:solidFill>
                <a:effectLst/>
                <a:uLnTx/>
                <a:uFillTx/>
                <a:latin typeface="Delphin"/>
                <a:ea typeface="+mn-ea"/>
                <a:cs typeface="+mn-cs"/>
                <a:hlinkClick r:id="rId4"/>
              </a:rPr>
              <a:t>Getel</a:t>
            </a:r>
            <a:endParaRPr kumimoji="0" lang="en-US" sz="1600" b="0" i="0" u="none" strike="noStrike" kern="1200" cap="none" spc="0" normalizeH="0" baseline="0" noProof="0" dirty="0">
              <a:ln>
                <a:noFill/>
              </a:ln>
              <a:solidFill>
                <a:srgbClr val="DFDFDD"/>
              </a:solidFill>
              <a:effectLst/>
              <a:uLnTx/>
              <a:uFillTx/>
              <a:latin typeface="Delphin"/>
              <a:ea typeface="+mn-ea"/>
              <a:cs typeface="+mn-cs"/>
            </a:endParaRPr>
          </a:p>
        </p:txBody>
      </p:sp>
    </p:spTree>
    <p:extLst>
      <p:ext uri="{BB962C8B-B14F-4D97-AF65-F5344CB8AC3E}">
        <p14:creationId xmlns:p14="http://schemas.microsoft.com/office/powerpoint/2010/main" val="24618093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95" y="669925"/>
            <a:ext cx="8172450" cy="1325563"/>
          </a:xfrm>
        </p:spPr>
        <p:txBody>
          <a:bodyPr>
            <a:noAutofit/>
          </a:bodyPr>
          <a:lstStyle/>
          <a:p>
            <a:pPr algn="ctr"/>
            <a:r>
              <a:rPr lang="en-US" sz="11500" cap="small" dirty="0">
                <a:solidFill>
                  <a:schemeClr val="accent5"/>
                </a:solidFill>
                <a:latin typeface="+mn-lt"/>
              </a:rPr>
              <a:t>State of War</a:t>
            </a:r>
          </a:p>
        </p:txBody>
      </p:sp>
      <p:sp>
        <p:nvSpPr>
          <p:cNvPr id="3" name="Content Placeholder 2"/>
          <p:cNvSpPr>
            <a:spLocks noGrp="1"/>
          </p:cNvSpPr>
          <p:nvPr>
            <p:ph idx="1"/>
          </p:nvPr>
        </p:nvSpPr>
        <p:spPr>
          <a:xfrm>
            <a:off x="675795" y="2358189"/>
            <a:ext cx="7429499" cy="3152273"/>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lgn="ctr">
              <a:buNone/>
            </a:pPr>
            <a:r>
              <a:rPr lang="en-US" sz="8800" b="1" i="1" dirty="0">
                <a:ln/>
                <a:solidFill>
                  <a:schemeClr val="accent3"/>
                </a:solidFill>
              </a:rPr>
              <a:t>WAR OF ALL AGAINST ALL</a:t>
            </a:r>
            <a:endParaRPr lang="en-US" sz="5400" b="1" dirty="0">
              <a:ln/>
              <a:solidFill>
                <a:schemeClr val="accent3"/>
              </a:solidFill>
            </a:endParaRPr>
          </a:p>
        </p:txBody>
      </p:sp>
      <p:pic>
        <p:nvPicPr>
          <p:cNvPr id="5" name="Picture 4" descr="File:Thomas Hobbes (portrai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67" b="100000" l="2812" r="98770">
                        <a14:foregroundMark x1="70475" y1="40500" x2="70475" y2="40500"/>
                        <a14:foregroundMark x1="68366" y1="82000" x2="75044" y2="90500"/>
                        <a14:foregroundMark x1="64148" y1="76000" x2="69244" y2="72500"/>
                      </a14:backgroundRemoval>
                    </a14:imgEffect>
                  </a14:imgLayer>
                </a14:imgProps>
              </a:ext>
              <a:ext uri="{28A0092B-C50C-407E-A947-70E740481C1C}">
                <a14:useLocalDpi xmlns:a14="http://schemas.microsoft.com/office/drawing/2010/main" val="0"/>
              </a:ext>
            </a:extLst>
          </a:blip>
          <a:srcRect l="1" r="38899"/>
          <a:stretch/>
        </p:blipFill>
        <p:spPr bwMode="auto">
          <a:xfrm>
            <a:off x="8548039" y="-1"/>
            <a:ext cx="3820424" cy="659330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264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95" y="669925"/>
            <a:ext cx="8172450" cy="1325563"/>
          </a:xfrm>
        </p:spPr>
        <p:txBody>
          <a:bodyPr>
            <a:noAutofit/>
          </a:bodyPr>
          <a:lstStyle/>
          <a:p>
            <a:pPr algn="ctr"/>
            <a:r>
              <a:rPr lang="en-US" sz="11500" cap="small" dirty="0">
                <a:solidFill>
                  <a:schemeClr val="accent5"/>
                </a:solidFill>
                <a:latin typeface="+mn-lt"/>
              </a:rPr>
              <a:t>State of War</a:t>
            </a:r>
          </a:p>
        </p:txBody>
      </p:sp>
      <p:sp>
        <p:nvSpPr>
          <p:cNvPr id="3" name="Content Placeholder 2"/>
          <p:cNvSpPr>
            <a:spLocks noGrp="1"/>
          </p:cNvSpPr>
          <p:nvPr>
            <p:ph idx="1"/>
          </p:nvPr>
        </p:nvSpPr>
        <p:spPr>
          <a:xfrm>
            <a:off x="675795" y="2911641"/>
            <a:ext cx="7429499" cy="2598821"/>
          </a:xfrm>
        </p:spPr>
        <p:txBody>
          <a:bodyPr>
            <a:normAutofit fontScale="925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lgn="ctr">
              <a:buNone/>
            </a:pPr>
            <a:r>
              <a:rPr lang="en-US" sz="8800" b="1" i="1" dirty="0">
                <a:ln/>
                <a:solidFill>
                  <a:schemeClr val="accent3"/>
                </a:solidFill>
              </a:rPr>
              <a:t>bellum omnium contra omnes</a:t>
            </a:r>
            <a:endParaRPr lang="en-US" sz="5400" b="1" dirty="0">
              <a:ln/>
              <a:solidFill>
                <a:schemeClr val="accent3"/>
              </a:solidFill>
            </a:endParaRPr>
          </a:p>
        </p:txBody>
      </p:sp>
      <p:pic>
        <p:nvPicPr>
          <p:cNvPr id="5" name="Picture 4" descr="File:Thomas Hobbes (portrai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67" b="100000" l="2812" r="98770">
                        <a14:foregroundMark x1="70475" y1="40500" x2="70475" y2="40500"/>
                        <a14:foregroundMark x1="68366" y1="82000" x2="75044" y2="90500"/>
                        <a14:foregroundMark x1="64148" y1="76000" x2="69244" y2="72500"/>
                      </a14:backgroundRemoval>
                    </a14:imgEffect>
                  </a14:imgLayer>
                </a14:imgProps>
              </a:ext>
              <a:ext uri="{28A0092B-C50C-407E-A947-70E740481C1C}">
                <a14:useLocalDpi xmlns:a14="http://schemas.microsoft.com/office/drawing/2010/main" val="0"/>
              </a:ext>
            </a:extLst>
          </a:blip>
          <a:srcRect l="1" r="38899"/>
          <a:stretch/>
        </p:blipFill>
        <p:spPr bwMode="auto">
          <a:xfrm>
            <a:off x="8548039" y="-1"/>
            <a:ext cx="3820424" cy="659330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82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E33602AF-57A8-BDB2-D475-53A8942D19FC}"/>
              </a:ext>
            </a:extLst>
          </p:cNvPr>
          <p:cNvSpPr>
            <a:spLocks noGrp="1" noChangeArrowheads="1"/>
          </p:cNvSpPr>
          <p:nvPr>
            <p:ph type="ctrTitle"/>
          </p:nvPr>
        </p:nvSpPr>
        <p:spPr>
          <a:xfrm>
            <a:off x="0" y="251670"/>
            <a:ext cx="12192000" cy="1367405"/>
          </a:xfrm>
        </p:spPr>
        <p:txBody>
          <a:bodyPr/>
          <a:lstStyle/>
          <a:p>
            <a:pPr eaLnBrk="1" hangingPunct="1">
              <a:defRPr/>
            </a:pPr>
            <a:r>
              <a:rPr lang="en-US" b="1" u="sng" dirty="0">
                <a:solidFill>
                  <a:srgbClr val="FFCCFF"/>
                </a:solidFill>
                <a:effectLst>
                  <a:outerShdw blurRad="38100" dist="38100" dir="2700000" algn="tl">
                    <a:srgbClr val="C0C0C0"/>
                  </a:outerShdw>
                </a:effectLst>
              </a:rPr>
              <a:t>Axiological Analysis Of Values Views</a:t>
            </a:r>
            <a:br>
              <a:rPr lang="en-US" dirty="0"/>
            </a:br>
            <a:endParaRPr lang="en-US" sz="3200" dirty="0"/>
          </a:p>
        </p:txBody>
      </p:sp>
      <p:sp>
        <p:nvSpPr>
          <p:cNvPr id="7172" name="Rectangle 4">
            <a:extLst>
              <a:ext uri="{FF2B5EF4-FFF2-40B4-BE49-F238E27FC236}">
                <a16:creationId xmlns:a16="http://schemas.microsoft.com/office/drawing/2014/main" id="{3EE37F9C-93A7-89FF-B5C1-4310EA2F3E86}"/>
              </a:ext>
            </a:extLst>
          </p:cNvPr>
          <p:cNvSpPr>
            <a:spLocks noGrp="1" noChangeArrowheads="1"/>
          </p:cNvSpPr>
          <p:nvPr>
            <p:ph type="subTitle" idx="1"/>
          </p:nvPr>
        </p:nvSpPr>
        <p:spPr>
          <a:xfrm>
            <a:off x="0" y="4974672"/>
            <a:ext cx="12192000" cy="1883328"/>
          </a:xfrm>
          <a:solidFill>
            <a:srgbClr val="FFCCCC"/>
          </a:solidFill>
        </p:spPr>
        <p:txBody>
          <a:bodyPr/>
          <a:lstStyle/>
          <a:p>
            <a:pPr eaLnBrk="1" hangingPunct="1">
              <a:defRPr/>
            </a:pPr>
            <a:r>
              <a:rPr lang="en-US" sz="3600" b="1" i="1" dirty="0">
                <a:solidFill>
                  <a:srgbClr val="FFCCFF"/>
                </a:solidFill>
                <a:effectLst>
                  <a:outerShdw blurRad="38100" dist="38100" dir="2700000" algn="tl">
                    <a:srgbClr val="000000"/>
                  </a:outerShdw>
                </a:effectLst>
              </a:rPr>
              <a:t>Axiology:</a:t>
            </a:r>
            <a:r>
              <a:rPr lang="en-US" sz="3600" b="1" dirty="0">
                <a:solidFill>
                  <a:srgbClr val="FFCCFF"/>
                </a:solidFill>
                <a:effectLst>
                  <a:outerShdw blurRad="38100" dist="38100" dir="2700000" algn="tl">
                    <a:srgbClr val="000000"/>
                  </a:outerShdw>
                </a:effectLst>
              </a:rPr>
              <a:t>  Transdisciplinary &amp; Broad Field</a:t>
            </a:r>
            <a:r>
              <a:rPr lang="en-US" sz="3600" dirty="0">
                <a:solidFill>
                  <a:srgbClr val="FFCCFF"/>
                </a:solidFill>
                <a:effectLst>
                  <a:outerShdw blurRad="38100" dist="38100" dir="2700000" algn="tl">
                    <a:srgbClr val="000000"/>
                  </a:outerShdw>
                </a:effectLst>
              </a:rPr>
              <a:t>  </a:t>
            </a:r>
            <a:r>
              <a:rPr lang="en-US" sz="3600" b="1" dirty="0">
                <a:solidFill>
                  <a:srgbClr val="FFCCFF"/>
                </a:solidFill>
                <a:effectLst>
                  <a:outerShdw blurRad="38100" dist="38100" dir="2700000" algn="tl">
                    <a:srgbClr val="000000"/>
                  </a:outerShdw>
                </a:effectLst>
              </a:rPr>
              <a:t>  Research Resourced Of Cognitive Concepts    @ Aesthetic – Epistemic - Ethical Construct</a:t>
            </a:r>
            <a:endParaRPr lang="en-US" sz="3600" dirty="0"/>
          </a:p>
        </p:txBody>
      </p:sp>
    </p:spTree>
  </p:cSld>
  <p:clrMapOvr>
    <a:masterClrMapping/>
  </p:clrMapOvr>
  <p:transition spd="slow" advTm="16000">
    <p:random/>
    <p:sndAc>
      <p:stSnd>
        <p:snd r:embed="rId3" name="projctor.wav"/>
      </p:stSnd>
    </p:sndAc>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453" y="365124"/>
            <a:ext cx="6954252" cy="5819107"/>
          </a:xfrm>
        </p:spPr>
        <p:txBody>
          <a:bodyPr>
            <a:noAutofit/>
          </a:bodyPr>
          <a:lstStyle/>
          <a:p>
            <a:r>
              <a:rPr lang="en-US" sz="9600" dirty="0">
                <a:solidFill>
                  <a:schemeClr val="tx2"/>
                </a:solidFill>
              </a:rPr>
              <a:t>S</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olitary</a:t>
            </a:r>
            <a:b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br>
            <a:r>
              <a:rPr lang="en-US" sz="9600" dirty="0">
                <a:solidFill>
                  <a:schemeClr val="tx2"/>
                </a:solidFill>
              </a:rPr>
              <a:t>P</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oor</a:t>
            </a:r>
            <a:b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br>
            <a:r>
              <a:rPr lang="en-US" sz="9600" dirty="0">
                <a:solidFill>
                  <a:schemeClr val="tx2"/>
                </a:solidFill>
              </a:rPr>
              <a:t>N</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asty</a:t>
            </a:r>
            <a:b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br>
            <a:r>
              <a:rPr lang="en-US" sz="9600" dirty="0">
                <a:solidFill>
                  <a:schemeClr val="tx2"/>
                </a:solidFill>
              </a:rPr>
              <a:t>B</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rutish</a:t>
            </a:r>
            <a:b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br>
            <a:r>
              <a:rPr lang="en-US" sz="9600" dirty="0">
                <a:solidFill>
                  <a:schemeClr val="tx2"/>
                </a:solidFill>
              </a:rPr>
              <a:t>S</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hort</a:t>
            </a:r>
          </a:p>
        </p:txBody>
      </p:sp>
      <p:sp>
        <p:nvSpPr>
          <p:cNvPr id="4" name="AutoShape 2" descr="https://mail-attachment.googleusercontent.com/attachment/u/0/?ui=2&amp;ik=de1f2a8af3&amp;view=att&amp;th=139ac674fbddebc4&amp;attid=0.1&amp;disp=inline&amp;realattid=f_h6wic8km0&amp;safe=1&amp;zw&amp;saduie=AG9B_P8368CIZtOSzis1qbzK8j1T&amp;sadet=1383779346185&amp;sads=Zj9NmD8SxCNYRaiFzhPhVCna51U&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84832"/>
              </a:solidFill>
              <a:effectLst/>
              <a:uLnTx/>
              <a:uFillTx/>
              <a:latin typeface="Delphin"/>
              <a:ea typeface="+mn-ea"/>
              <a:cs typeface="+mn-cs"/>
            </a:endParaRPr>
          </a:p>
        </p:txBody>
      </p:sp>
      <p:sp>
        <p:nvSpPr>
          <p:cNvPr id="5" name="AutoShape 4" descr="https://mail-attachment.googleusercontent.com/attachment/u/0/?ui=2&amp;ik=de1f2a8af3&amp;view=att&amp;th=139ac674fbddebc4&amp;attid=0.1&amp;disp=inline&amp;realattid=f_h6wic8km0&amp;safe=1&amp;zw&amp;saduie=AG9B_P8368CIZtOSzis1qbzK8j1T&amp;sadet=1383779346185&amp;sads=Zj9NmD8SxCNYRaiFzhPhVCna51U&amp;sadssc=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84832"/>
              </a:solidFill>
              <a:effectLst/>
              <a:uLnTx/>
              <a:uFillTx/>
              <a:latin typeface="Delphin"/>
              <a:ea typeface="+mn-ea"/>
              <a:cs typeface="+mn-cs"/>
            </a:endParaRPr>
          </a:p>
        </p:txBody>
      </p:sp>
    </p:spTree>
    <p:extLst>
      <p:ext uri="{BB962C8B-B14F-4D97-AF65-F5344CB8AC3E}">
        <p14:creationId xmlns:p14="http://schemas.microsoft.com/office/powerpoint/2010/main" val="4096214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descr="http://upload.wikimedia.org/wikipedia/commons/d/db/Leviathan_gr.jpg"/>
          <p:cNvPicPr>
            <a:picLocks noChangeAspect="1" noChangeArrowheads="1"/>
          </p:cNvPicPr>
          <p:nvPr/>
        </p:nvPicPr>
        <p:blipFill>
          <a:blip r:embed="rId2" cstate="print">
            <a:duotone>
              <a:prstClr val="black"/>
              <a:srgbClr val="D9C3A5">
                <a:tint val="50000"/>
                <a:satMod val="180000"/>
              </a:srgbClr>
            </a:duotone>
          </a:blip>
          <a:srcRect t="1294" b="49904"/>
          <a:stretch>
            <a:fillRect/>
          </a:stretch>
        </p:blipFill>
        <p:spPr bwMode="auto">
          <a:xfrm>
            <a:off x="-1" y="0"/>
            <a:ext cx="12474342" cy="6858000"/>
          </a:xfrm>
          <a:prstGeom prst="rect">
            <a:avLst/>
          </a:prstGeom>
          <a:noFill/>
        </p:spPr>
      </p:pic>
      <p:sp>
        <p:nvSpPr>
          <p:cNvPr id="2" name="Title 1"/>
          <p:cNvSpPr>
            <a:spLocks noGrp="1"/>
          </p:cNvSpPr>
          <p:nvPr>
            <p:ph type="title"/>
          </p:nvPr>
        </p:nvSpPr>
        <p:spPr>
          <a:xfrm>
            <a:off x="0" y="3352800"/>
            <a:ext cx="12192000" cy="1962149"/>
          </a:xfrm>
        </p:spPr>
        <p:txBody>
          <a:bodyPr>
            <a:noAutofit/>
          </a:bodyPr>
          <a:lstStyle/>
          <a:p>
            <a:pPr algn="ctr"/>
            <a:r>
              <a:rPr lang="en-US" sz="10500" b="1" spc="50" dirty="0">
                <a:ln w="0"/>
                <a:solidFill>
                  <a:schemeClr val="bg2"/>
                </a:solidFill>
                <a:effectLst>
                  <a:outerShdw blurRad="38100" dist="38100" dir="2700000" algn="tl">
                    <a:srgbClr val="000000">
                      <a:alpha val="43137"/>
                    </a:srgbClr>
                  </a:outerShdw>
                </a:effectLst>
              </a:rPr>
              <a:t>LEVIATHAN</a:t>
            </a:r>
          </a:p>
        </p:txBody>
      </p:sp>
    </p:spTree>
    <p:extLst>
      <p:ext uri="{BB962C8B-B14F-4D97-AF65-F5344CB8AC3E}">
        <p14:creationId xmlns:p14="http://schemas.microsoft.com/office/powerpoint/2010/main" val="3515960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28" y="981777"/>
            <a:ext cx="12066872" cy="4081111"/>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Job 41</a:t>
            </a:r>
          </a:p>
        </p:txBody>
      </p:sp>
      <p:sp>
        <p:nvSpPr>
          <p:cNvPr id="5" name="Rectangle 4">
            <a:hlinkClick r:id="rId2"/>
          </p:cNvPr>
          <p:cNvSpPr/>
          <p:nvPr/>
        </p:nvSpPr>
        <p:spPr>
          <a:xfrm>
            <a:off x="3898232" y="4928135"/>
            <a:ext cx="4196614" cy="830997"/>
          </a:xfrm>
          <a:prstGeom prst="rect">
            <a:avLst/>
          </a:prstGeom>
          <a:effectLst>
            <a:glow rad="139700">
              <a:schemeClr val="accent2">
                <a:satMod val="175000"/>
                <a:alpha val="40000"/>
              </a:schemeClr>
            </a:glow>
            <a:outerShdw blurRad="57150" dist="19050" dir="5400000" algn="ctr" rotWithShape="0">
              <a:srgbClr val="000000">
                <a:alpha val="63000"/>
              </a:srgbClr>
            </a:outerShdw>
          </a:effectLst>
        </p:spPr>
        <p:style>
          <a:lnRef idx="0">
            <a:schemeClr val="dk1"/>
          </a:lnRef>
          <a:fillRef idx="3">
            <a:schemeClr val="dk1"/>
          </a:fillRef>
          <a:effectRef idx="3">
            <a:schemeClr val="dk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FDFDD"/>
                </a:solidFill>
                <a:effectLst/>
                <a:uLnTx/>
                <a:uFillTx/>
                <a:latin typeface="Delphin"/>
                <a:ea typeface="+mn-ea"/>
                <a:cs typeface="+mn-cs"/>
              </a:rPr>
              <a:t>CLICK</a:t>
            </a:r>
            <a:r>
              <a:rPr kumimoji="0" lang="en-US" sz="4800" b="0" i="0" u="none" strike="noStrike" kern="1200" cap="none" spc="0" normalizeH="0" baseline="0" noProof="0" dirty="0">
                <a:ln>
                  <a:noFill/>
                </a:ln>
                <a:solidFill>
                  <a:srgbClr val="DFDFDD"/>
                </a:solidFill>
                <a:effectLst/>
                <a:uLnTx/>
                <a:uFillTx/>
                <a:latin typeface="Delphin"/>
                <a:ea typeface="+mn-ea"/>
                <a:cs typeface="+mn-cs"/>
              </a:rPr>
              <a:t> to Read</a:t>
            </a:r>
          </a:p>
        </p:txBody>
      </p:sp>
    </p:spTree>
    <p:extLst>
      <p:ext uri="{BB962C8B-B14F-4D97-AF65-F5344CB8AC3E}">
        <p14:creationId xmlns:p14="http://schemas.microsoft.com/office/powerpoint/2010/main" val="4850605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1"/>
            <a:ext cx="11334750" cy="4686300"/>
          </a:xfrm>
        </p:spPr>
        <p:txBody>
          <a:bodyPr>
            <a:normAutofit lnSpcReduction="10000"/>
          </a:bodyPr>
          <a:lstStyle/>
          <a:p>
            <a:pPr marL="0" marR="0" indent="0" algn="ctr">
              <a:spcBef>
                <a:spcPts val="600"/>
              </a:spcBef>
              <a:spcAft>
                <a:spcPts val="600"/>
              </a:spcAft>
              <a:buNone/>
            </a:pPr>
            <a:r>
              <a:rPr lang="en-US" sz="5400" b="1" cap="small" dirty="0">
                <a:solidFill>
                  <a:schemeClr val="accent2"/>
                </a:solidFill>
                <a:ea typeface="Times New Roman"/>
                <a:cs typeface="Times New Roman"/>
              </a:rPr>
              <a:t>BEHOLD, THE HOPE OF HIM IS IN VAIN: </a:t>
            </a:r>
          </a:p>
          <a:p>
            <a:pPr marL="0" marR="0" indent="0" algn="ctr">
              <a:spcBef>
                <a:spcPts val="600"/>
              </a:spcBef>
              <a:spcAft>
                <a:spcPts val="600"/>
              </a:spcAft>
              <a:buNone/>
            </a:pPr>
            <a:r>
              <a:rPr lang="en-US" sz="5400" b="1" cap="small" dirty="0">
                <a:solidFill>
                  <a:schemeClr val="accent2"/>
                </a:solidFill>
                <a:ea typeface="Times New Roman"/>
                <a:cs typeface="Times New Roman"/>
              </a:rPr>
              <a:t>SHALL NOT ONE BE CAST DOWN </a:t>
            </a:r>
          </a:p>
          <a:p>
            <a:pPr marL="0" marR="0" indent="0" algn="ctr">
              <a:spcBef>
                <a:spcPts val="600"/>
              </a:spcBef>
              <a:spcAft>
                <a:spcPts val="600"/>
              </a:spcAft>
              <a:buNone/>
            </a:pPr>
            <a:r>
              <a:rPr lang="en-US" sz="5400" b="1" cap="small" dirty="0">
                <a:solidFill>
                  <a:schemeClr val="accent2"/>
                </a:solidFill>
                <a:ea typeface="Times New Roman"/>
                <a:cs typeface="Times New Roman"/>
              </a:rPr>
              <a:t>EVEN AT THE SIGHT OF HIM?</a:t>
            </a:r>
          </a:p>
          <a:p>
            <a:pPr marL="0" marR="0" indent="0" algn="ctr">
              <a:spcBef>
                <a:spcPts val="600"/>
              </a:spcBef>
              <a:spcAft>
                <a:spcPts val="600"/>
              </a:spcAft>
              <a:buNone/>
            </a:pPr>
            <a:endParaRPr lang="en-US" sz="4400" b="1" cap="small" dirty="0">
              <a:solidFill>
                <a:schemeClr val="accent2"/>
              </a:solidFill>
              <a:ea typeface="Times New Roman"/>
              <a:cs typeface="Times New Roman"/>
            </a:endParaRPr>
          </a:p>
          <a:p>
            <a:pPr marL="0" marR="0" indent="0" algn="ctr">
              <a:spcBef>
                <a:spcPts val="600"/>
              </a:spcBef>
              <a:spcAft>
                <a:spcPts val="600"/>
              </a:spcAft>
              <a:buNone/>
            </a:pPr>
            <a:r>
              <a:rPr lang="en-US" sz="4400" b="1" cap="small" dirty="0">
                <a:solidFill>
                  <a:schemeClr val="accent2"/>
                </a:solidFill>
                <a:ea typeface="Times New Roman"/>
                <a:cs typeface="Times New Roman"/>
              </a:rPr>
              <a:t>NONE IS SO FIERCE THAT DARE STIR HIM UP: </a:t>
            </a:r>
          </a:p>
          <a:p>
            <a:pPr marL="0" marR="0" indent="0" algn="ctr">
              <a:spcBef>
                <a:spcPts val="600"/>
              </a:spcBef>
              <a:spcAft>
                <a:spcPts val="600"/>
              </a:spcAft>
              <a:buNone/>
            </a:pPr>
            <a:r>
              <a:rPr lang="en-US" sz="4400" b="1" cap="small" dirty="0">
                <a:solidFill>
                  <a:schemeClr val="accent2"/>
                </a:solidFill>
                <a:ea typeface="Times New Roman"/>
                <a:cs typeface="Times New Roman"/>
              </a:rPr>
              <a:t>WHO THEN IS ABLE TO STAND BEFORE ME?</a:t>
            </a:r>
          </a:p>
        </p:txBody>
      </p:sp>
    </p:spTree>
    <p:extLst>
      <p:ext uri="{BB962C8B-B14F-4D97-AF65-F5344CB8AC3E}">
        <p14:creationId xmlns:p14="http://schemas.microsoft.com/office/powerpoint/2010/main" val="242987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9700"/>
            <a:ext cx="11334750" cy="4267200"/>
          </a:xfrm>
        </p:spPr>
        <p:txBody>
          <a:bodyPr>
            <a:normAutofit/>
          </a:bodyPr>
          <a:lstStyle/>
          <a:p>
            <a:pPr marL="0" marR="0" indent="0" algn="ctr">
              <a:spcBef>
                <a:spcPts val="600"/>
              </a:spcBef>
              <a:spcAft>
                <a:spcPts val="600"/>
              </a:spcAft>
              <a:buNone/>
            </a:pPr>
            <a:r>
              <a:rPr lang="en-US" sz="4800" b="1" cap="small" dirty="0">
                <a:solidFill>
                  <a:schemeClr val="accent2"/>
                </a:solidFill>
                <a:ea typeface="Times New Roman"/>
                <a:cs typeface="Times New Roman"/>
              </a:rPr>
              <a:t>OUT OF HIS MOUTH GO BURNING LAMPS, AND SPARKS OF FIRE LEAP OUT.</a:t>
            </a:r>
          </a:p>
          <a:p>
            <a:pPr marL="0" marR="0" indent="0" algn="ctr">
              <a:spcBef>
                <a:spcPts val="600"/>
              </a:spcBef>
              <a:spcAft>
                <a:spcPts val="600"/>
              </a:spcAft>
              <a:buNone/>
            </a:pPr>
            <a:endParaRPr lang="en-US" sz="4800" b="1" cap="small" dirty="0">
              <a:solidFill>
                <a:schemeClr val="accent2"/>
              </a:solidFill>
              <a:ea typeface="Times New Roman"/>
              <a:cs typeface="Times New Roman"/>
            </a:endParaRPr>
          </a:p>
          <a:p>
            <a:pPr marL="0" marR="0" indent="0" algn="ctr">
              <a:spcBef>
                <a:spcPts val="600"/>
              </a:spcBef>
              <a:spcAft>
                <a:spcPts val="600"/>
              </a:spcAft>
              <a:buNone/>
            </a:pPr>
            <a:r>
              <a:rPr lang="en-US" sz="4800" b="1" cap="small" dirty="0">
                <a:solidFill>
                  <a:schemeClr val="accent2"/>
                </a:solidFill>
                <a:ea typeface="Times New Roman"/>
                <a:cs typeface="Times New Roman"/>
              </a:rPr>
              <a:t>OUT OF HIS NOSTRILS GOETH SMOKE, AS OUT OF A SEETHING POT OR CALDRON.</a:t>
            </a:r>
          </a:p>
        </p:txBody>
      </p:sp>
    </p:spTree>
    <p:extLst>
      <p:ext uri="{BB962C8B-B14F-4D97-AF65-F5344CB8AC3E}">
        <p14:creationId xmlns:p14="http://schemas.microsoft.com/office/powerpoint/2010/main" val="409281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71700"/>
            <a:ext cx="11334750" cy="3448050"/>
          </a:xfrm>
        </p:spPr>
        <p:txBody>
          <a:bodyPr>
            <a:normAutofit/>
          </a:bodyPr>
          <a:lstStyle/>
          <a:p>
            <a:pPr marL="0" marR="0" indent="0" algn="ctr">
              <a:spcBef>
                <a:spcPts val="600"/>
              </a:spcBef>
              <a:spcAft>
                <a:spcPts val="600"/>
              </a:spcAft>
              <a:buNone/>
            </a:pPr>
            <a:r>
              <a:rPr lang="en-US" sz="8800" b="1" cap="small" dirty="0">
                <a:solidFill>
                  <a:schemeClr val="accent2"/>
                </a:solidFill>
                <a:ea typeface="Times New Roman"/>
                <a:cs typeface="Times New Roman"/>
              </a:rPr>
              <a:t>HIS HEART IS AS FIRM AS A STONE…</a:t>
            </a:r>
          </a:p>
        </p:txBody>
      </p:sp>
    </p:spTree>
    <p:extLst>
      <p:ext uri="{BB962C8B-B14F-4D97-AF65-F5344CB8AC3E}">
        <p14:creationId xmlns:p14="http://schemas.microsoft.com/office/powerpoint/2010/main" val="420316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4023360"/>
            <a:ext cx="10477500" cy="1992428"/>
          </a:xfrm>
        </p:spPr>
        <p:txBody>
          <a:bodyPr>
            <a:normAutofit fontScale="85000" lnSpcReduction="10000"/>
          </a:bodyPr>
          <a:lstStyle/>
          <a:p>
            <a:pPr marL="0" indent="0">
              <a:buNone/>
            </a:pPr>
            <a:r>
              <a:rPr lang="en-US" sz="7200" dirty="0">
                <a:solidFill>
                  <a:schemeClr val="tx1">
                    <a:lumMod val="20000"/>
                    <a:lumOff val="80000"/>
                  </a:schemeClr>
                </a:solidFill>
              </a:rPr>
              <a:t>A ruler should be powerful enough to be beyond challenge.</a:t>
            </a:r>
          </a:p>
        </p:txBody>
      </p:sp>
      <p:pic>
        <p:nvPicPr>
          <p:cNvPr id="4" name="Picture 2" descr="http://upload.wikimedia.org/wikipedia/commons/d/db/Leviathan_gr.jpg"/>
          <p:cNvPicPr>
            <a:picLocks noChangeAspect="1" noChangeArrowheads="1"/>
          </p:cNvPicPr>
          <p:nvPr/>
        </p:nvPicPr>
        <p:blipFill>
          <a:blip r:embed="rId2" cstate="print">
            <a:duotone>
              <a:prstClr val="black"/>
              <a:srgbClr val="D9C3A5">
                <a:tint val="50000"/>
                <a:satMod val="180000"/>
              </a:srgbClr>
            </a:duotone>
          </a:blip>
          <a:srcRect t="1294" b="49904"/>
          <a:stretch>
            <a:fillRect/>
          </a:stretch>
        </p:blipFill>
        <p:spPr bwMode="auto">
          <a:xfrm>
            <a:off x="8275250" y="536408"/>
            <a:ext cx="3657600" cy="2743200"/>
          </a:xfrm>
          <a:prstGeom prst="rect">
            <a:avLst/>
          </a:prstGeom>
          <a:noFill/>
        </p:spPr>
      </p:pic>
      <p:sp>
        <p:nvSpPr>
          <p:cNvPr id="2" name="Title 1"/>
          <p:cNvSpPr>
            <a:spLocks noGrp="1"/>
          </p:cNvSpPr>
          <p:nvPr>
            <p:ph type="title"/>
          </p:nvPr>
        </p:nvSpPr>
        <p:spPr>
          <a:xfrm>
            <a:off x="67376" y="750771"/>
            <a:ext cx="8207873" cy="164592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LEVIATHAN</a:t>
            </a:r>
          </a:p>
        </p:txBody>
      </p:sp>
    </p:spTree>
    <p:extLst>
      <p:ext uri="{BB962C8B-B14F-4D97-AF65-F5344CB8AC3E}">
        <p14:creationId xmlns:p14="http://schemas.microsoft.com/office/powerpoint/2010/main" val="4044356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Battle of Marston Moor, 1644.png"/>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33450" y="441325"/>
            <a:ext cx="10953750" cy="1768475"/>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r">
              <a:lnSpc>
                <a:spcPct val="80000"/>
              </a:lnSpc>
            </a:pPr>
            <a:r>
              <a:rPr lang="en-US" sz="7200" b="1" dirty="0">
                <a:ln w="50800"/>
                <a:solidFill>
                  <a:schemeClr val="bg1">
                    <a:shade val="50000"/>
                  </a:schemeClr>
                </a:solidFill>
              </a:rPr>
              <a:t>To keep us from destroying each other.</a:t>
            </a:r>
          </a:p>
        </p:txBody>
      </p:sp>
    </p:spTree>
    <p:extLst>
      <p:ext uri="{BB962C8B-B14F-4D97-AF65-F5344CB8AC3E}">
        <p14:creationId xmlns:p14="http://schemas.microsoft.com/office/powerpoint/2010/main" val="9741044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Battle of Marston Moor, 1644.png"/>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57300" y="155575"/>
            <a:ext cx="10515600" cy="1768475"/>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r"/>
            <a:r>
              <a:rPr lang="en-US" sz="11500" b="1" dirty="0">
                <a:ln w="50800"/>
                <a:solidFill>
                  <a:schemeClr val="bg1">
                    <a:shade val="50000"/>
                  </a:schemeClr>
                </a:solidFill>
              </a:rPr>
              <a:t>The Backdrop</a:t>
            </a:r>
          </a:p>
        </p:txBody>
      </p:sp>
      <p:sp>
        <p:nvSpPr>
          <p:cNvPr id="3" name="Content Placeholder 2"/>
          <p:cNvSpPr>
            <a:spLocks noGrp="1"/>
          </p:cNvSpPr>
          <p:nvPr>
            <p:ph idx="1"/>
          </p:nvPr>
        </p:nvSpPr>
        <p:spPr>
          <a:xfrm>
            <a:off x="0" y="4495801"/>
            <a:ext cx="12192000" cy="857249"/>
          </a:xfrm>
          <a:solidFill>
            <a:schemeClr val="bg2">
              <a:alpha val="77000"/>
            </a:schemeClr>
          </a:solidFill>
        </p:spPr>
        <p:txBody>
          <a:bodyPr anchor="ctr">
            <a:normAutofit fontScale="92500"/>
          </a:bodyPr>
          <a:lstStyle/>
          <a:p>
            <a:pPr marL="0" indent="0" algn="ctr">
              <a:buNone/>
            </a:pPr>
            <a:r>
              <a:rPr lang="en-US" sz="4000" dirty="0">
                <a:solidFill>
                  <a:schemeClr val="accent2"/>
                </a:solidFill>
              </a:rPr>
              <a:t>Hobbes wrote </a:t>
            </a:r>
            <a:r>
              <a:rPr lang="en-US" sz="4000" i="1" dirty="0">
                <a:solidFill>
                  <a:schemeClr val="accent2"/>
                </a:solidFill>
              </a:rPr>
              <a:t>Leviathan </a:t>
            </a:r>
            <a:r>
              <a:rPr lang="en-US" sz="4000" dirty="0">
                <a:solidFill>
                  <a:schemeClr val="accent2"/>
                </a:solidFill>
              </a:rPr>
              <a:t>in the midst of the English Civil War</a:t>
            </a:r>
          </a:p>
        </p:txBody>
      </p:sp>
    </p:spTree>
    <p:extLst>
      <p:ext uri="{BB962C8B-B14F-4D97-AF65-F5344CB8AC3E}">
        <p14:creationId xmlns:p14="http://schemas.microsoft.com/office/powerpoint/2010/main" val="363249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nvGraphicFramePr>
        <p:xfrm>
          <a:off x="0" y="1980413"/>
          <a:ext cx="12191999" cy="2266560"/>
        </p:xfrm>
        <a:graphic>
          <a:graphicData uri="http://schemas.openxmlformats.org/drawingml/2006/table">
            <a:tbl>
              <a:tblPr>
                <a:tableStyleId>{E8B1032C-EA38-4F05-BA0D-38AFFFC7BED3}</a:tableStyleId>
              </a:tblPr>
              <a:tblGrid>
                <a:gridCol w="3276600">
                  <a:extLst>
                    <a:ext uri="{9D8B030D-6E8A-4147-A177-3AD203B41FA5}">
                      <a16:colId xmlns:a16="http://schemas.microsoft.com/office/drawing/2014/main" val="20000"/>
                    </a:ext>
                  </a:extLst>
                </a:gridCol>
                <a:gridCol w="3362325">
                  <a:extLst>
                    <a:ext uri="{9D8B030D-6E8A-4147-A177-3AD203B41FA5}">
                      <a16:colId xmlns:a16="http://schemas.microsoft.com/office/drawing/2014/main" val="20001"/>
                    </a:ext>
                  </a:extLst>
                </a:gridCol>
                <a:gridCol w="3362325">
                  <a:extLst>
                    <a:ext uri="{9D8B030D-6E8A-4147-A177-3AD203B41FA5}">
                      <a16:colId xmlns:a16="http://schemas.microsoft.com/office/drawing/2014/main" val="20002"/>
                    </a:ext>
                  </a:extLst>
                </a:gridCol>
                <a:gridCol w="2190749">
                  <a:extLst>
                    <a:ext uri="{9D8B030D-6E8A-4147-A177-3AD203B41FA5}">
                      <a16:colId xmlns:a16="http://schemas.microsoft.com/office/drawing/2014/main" val="20003"/>
                    </a:ext>
                  </a:extLst>
                </a:gridCol>
              </a:tblGrid>
              <a:tr h="607870">
                <a:tc>
                  <a:txBody>
                    <a:bodyPr/>
                    <a:lstStyle/>
                    <a:p>
                      <a:pPr marL="0" marR="0" algn="ctr">
                        <a:spcBef>
                          <a:spcPts val="600"/>
                        </a:spcBef>
                        <a:spcAft>
                          <a:spcPts val="600"/>
                        </a:spcAft>
                      </a:pPr>
                      <a:r>
                        <a:rPr lang="en-US" sz="4000" dirty="0">
                          <a:solidFill>
                            <a:schemeClr val="bg2">
                              <a:lumMod val="10000"/>
                              <a:lumOff val="90000"/>
                            </a:schemeClr>
                          </a:solidFill>
                        </a:rPr>
                        <a:t>Question</a:t>
                      </a:r>
                      <a:endParaRPr lang="en-US" sz="1800" b="1" dirty="0">
                        <a:solidFill>
                          <a:schemeClr val="bg2">
                            <a:lumMod val="10000"/>
                            <a:lumOff val="90000"/>
                          </a:schemeClr>
                        </a:solidFill>
                        <a:latin typeface="Calibri"/>
                        <a:ea typeface="Calibri"/>
                        <a:cs typeface="Times New Roman"/>
                      </a:endParaRPr>
                    </a:p>
                  </a:txBody>
                  <a:tcPr marL="67456" marR="67456" marT="0" marB="0" anchor="ctr"/>
                </a:tc>
                <a:tc>
                  <a:txBody>
                    <a:bodyPr/>
                    <a:lstStyle/>
                    <a:p>
                      <a:pPr marL="0" marR="0" algn="ctr">
                        <a:spcBef>
                          <a:spcPts val="600"/>
                        </a:spcBef>
                        <a:spcAft>
                          <a:spcPts val="600"/>
                        </a:spcAft>
                      </a:pPr>
                      <a:r>
                        <a:rPr lang="en-US" sz="4400" b="1" dirty="0">
                          <a:solidFill>
                            <a:schemeClr val="bg2">
                              <a:lumMod val="10000"/>
                              <a:lumOff val="90000"/>
                            </a:schemeClr>
                          </a:solidFill>
                        </a:rPr>
                        <a:t>HOBBES</a:t>
                      </a:r>
                      <a:endParaRPr lang="en-US" sz="2800" b="1" dirty="0">
                        <a:solidFill>
                          <a:schemeClr val="bg2">
                            <a:lumMod val="10000"/>
                            <a:lumOff val="90000"/>
                          </a:schemeClr>
                        </a:solidFill>
                        <a:latin typeface="Calibri"/>
                        <a:ea typeface="Calibri"/>
                        <a:cs typeface="Times New Roman"/>
                      </a:endParaRPr>
                    </a:p>
                  </a:txBody>
                  <a:tcPr marL="67456" marR="67456" marT="0" marB="0" anchor="ctr"/>
                </a:tc>
                <a:tc>
                  <a:txBody>
                    <a:bodyPr/>
                    <a:lstStyle/>
                    <a:p>
                      <a:pPr marL="0" marR="0" algn="ctr">
                        <a:spcBef>
                          <a:spcPts val="600"/>
                        </a:spcBef>
                        <a:spcAft>
                          <a:spcPts val="600"/>
                        </a:spcAft>
                      </a:pPr>
                      <a:r>
                        <a:rPr lang="en-US" sz="4400" b="1" dirty="0">
                          <a:solidFill>
                            <a:schemeClr val="bg2">
                              <a:lumMod val="10000"/>
                              <a:lumOff val="90000"/>
                            </a:schemeClr>
                          </a:solidFill>
                        </a:rPr>
                        <a:t>LOCKE</a:t>
                      </a:r>
                      <a:endParaRPr lang="en-US" sz="2800" b="1" dirty="0">
                        <a:solidFill>
                          <a:schemeClr val="bg2">
                            <a:lumMod val="10000"/>
                            <a:lumOff val="90000"/>
                          </a:schemeClr>
                        </a:solidFill>
                        <a:latin typeface="Calibri"/>
                        <a:ea typeface="Calibri"/>
                        <a:cs typeface="Times New Roman"/>
                      </a:endParaRPr>
                    </a:p>
                  </a:txBody>
                  <a:tcPr marL="67456" marR="67456" marT="0" marB="0" anchor="ctr"/>
                </a:tc>
                <a:tc>
                  <a:txBody>
                    <a:bodyPr/>
                    <a:lstStyle/>
                    <a:p>
                      <a:pPr marL="0" marR="0" algn="ctr">
                        <a:spcBef>
                          <a:spcPts val="600"/>
                        </a:spcBef>
                        <a:spcAft>
                          <a:spcPts val="600"/>
                        </a:spcAft>
                      </a:pPr>
                      <a:r>
                        <a:rPr lang="en-US" sz="3600" b="0" dirty="0">
                          <a:solidFill>
                            <a:schemeClr val="bg2">
                              <a:lumMod val="10000"/>
                              <a:lumOff val="90000"/>
                            </a:schemeClr>
                          </a:solidFill>
                          <a:latin typeface="+mn-lt"/>
                          <a:ea typeface="+mn-ea"/>
                          <a:cs typeface="+mn-cs"/>
                        </a:rPr>
                        <a:t>Agree?</a:t>
                      </a:r>
                      <a:endParaRPr lang="en-US" sz="2000" b="1" dirty="0">
                        <a:solidFill>
                          <a:schemeClr val="bg2">
                            <a:lumMod val="10000"/>
                            <a:lumOff val="90000"/>
                          </a:schemeClr>
                        </a:solidFill>
                        <a:latin typeface="Calibri"/>
                        <a:ea typeface="Calibri"/>
                        <a:cs typeface="Times New Roman"/>
                      </a:endParaRPr>
                    </a:p>
                  </a:txBody>
                  <a:tcPr marL="67456" marR="67456" marT="0" marB="0" anchor="ctr"/>
                </a:tc>
                <a:extLst>
                  <a:ext uri="{0D108BD9-81ED-4DB2-BD59-A6C34878D82A}">
                    <a16:rowId xmlns:a16="http://schemas.microsoft.com/office/drawing/2014/main" val="10000"/>
                  </a:ext>
                </a:extLst>
              </a:tr>
              <a:tr h="798000">
                <a:tc>
                  <a:txBody>
                    <a:bodyPr/>
                    <a:lstStyle/>
                    <a:p>
                      <a:pPr marL="0" marR="0">
                        <a:spcBef>
                          <a:spcPts val="600"/>
                        </a:spcBef>
                        <a:spcAft>
                          <a:spcPts val="600"/>
                        </a:spcAft>
                      </a:pPr>
                      <a:r>
                        <a:rPr lang="en-US" sz="2400" b="1" dirty="0">
                          <a:solidFill>
                            <a:schemeClr val="bg2">
                              <a:lumMod val="10000"/>
                              <a:lumOff val="90000"/>
                            </a:schemeClr>
                          </a:solidFill>
                          <a:latin typeface="Garamond" panose="02020404030301010803" pitchFamily="18" charset="0"/>
                        </a:rPr>
                        <a:t>The Original State of Humankind</a:t>
                      </a:r>
                      <a:endParaRPr lang="en-US" sz="2400" b="1" dirty="0">
                        <a:solidFill>
                          <a:schemeClr val="bg2">
                            <a:lumMod val="10000"/>
                            <a:lumOff val="90000"/>
                          </a:schemeClr>
                        </a:solidFill>
                        <a:latin typeface="Garamond" panose="02020404030301010803" pitchFamily="18" charset="0"/>
                        <a:ea typeface="Calibri"/>
                        <a:cs typeface="Times New Roman"/>
                      </a:endParaRPr>
                    </a:p>
                  </a:txBody>
                  <a:tcPr marL="67456" marR="67456" marT="0" marB="0" anchor="ctr"/>
                </a:tc>
                <a:tc gridSpan="2">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hMerge="1">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extLst>
                  <a:ext uri="{0D108BD9-81ED-4DB2-BD59-A6C34878D82A}">
                    <a16:rowId xmlns:a16="http://schemas.microsoft.com/office/drawing/2014/main" val="10001"/>
                  </a:ext>
                </a:extLst>
              </a:tr>
              <a:tr h="798000">
                <a:tc>
                  <a:txBody>
                    <a:bodyPr/>
                    <a:lstStyle/>
                    <a:p>
                      <a:r>
                        <a:rPr lang="en-US" sz="2400" b="1" kern="1200" dirty="0">
                          <a:solidFill>
                            <a:schemeClr val="bg2">
                              <a:lumMod val="10000"/>
                              <a:lumOff val="90000"/>
                            </a:schemeClr>
                          </a:solidFill>
                          <a:latin typeface="Garamond" panose="02020404030301010803" pitchFamily="18" charset="0"/>
                          <a:ea typeface="+mn-ea"/>
                          <a:cs typeface="+mn-cs"/>
                        </a:rPr>
                        <a:t>Divine Right or </a:t>
                      </a:r>
                      <a:br>
                        <a:rPr lang="en-US" sz="2400" b="1" kern="1200" dirty="0">
                          <a:solidFill>
                            <a:schemeClr val="bg2">
                              <a:lumMod val="10000"/>
                              <a:lumOff val="90000"/>
                            </a:schemeClr>
                          </a:solidFill>
                          <a:latin typeface="Garamond" panose="02020404030301010803" pitchFamily="18" charset="0"/>
                          <a:ea typeface="+mn-ea"/>
                          <a:cs typeface="+mn-cs"/>
                        </a:rPr>
                      </a:br>
                      <a:r>
                        <a:rPr lang="en-US" sz="2400" b="1" kern="1200" dirty="0">
                          <a:solidFill>
                            <a:schemeClr val="bg2">
                              <a:lumMod val="10000"/>
                              <a:lumOff val="90000"/>
                            </a:schemeClr>
                          </a:solidFill>
                          <a:latin typeface="Garamond" panose="02020404030301010803" pitchFamily="18" charset="0"/>
                          <a:ea typeface="+mn-ea"/>
                          <a:cs typeface="+mn-cs"/>
                        </a:rPr>
                        <a:t>Social Contract?</a:t>
                      </a:r>
                    </a:p>
                  </a:txBody>
                  <a:tcPr marL="67456" marR="67456" marT="0" marB="0" anchor="ctr"/>
                </a:tc>
                <a:tc gridSpan="2">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hMerge="1">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extLst>
                  <a:ext uri="{0D108BD9-81ED-4DB2-BD59-A6C34878D82A}">
                    <a16:rowId xmlns:a16="http://schemas.microsoft.com/office/drawing/2014/main" val="10002"/>
                  </a:ext>
                </a:extLst>
              </a:tr>
            </a:tbl>
          </a:graphicData>
        </a:graphic>
      </p:graphicFrame>
      <p:pic>
        <p:nvPicPr>
          <p:cNvPr id="15" name="Picture 14"/>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96600" y="3581400"/>
            <a:ext cx="659103" cy="452519"/>
          </a:xfrm>
          <a:prstGeom prst="rect">
            <a:avLst/>
          </a:prstGeom>
        </p:spPr>
      </p:pic>
      <p:pic>
        <p:nvPicPr>
          <p:cNvPr id="5" name="Picture 2" descr="File:JohnLoc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063" y="247650"/>
            <a:ext cx="1062990" cy="1371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le:Thomas Hobbes (portra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12" y="247650"/>
            <a:ext cx="1339838" cy="141283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33750" y="2686050"/>
            <a:ext cx="657225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FDFDD"/>
                </a:solidFill>
                <a:effectLst/>
                <a:uLnTx/>
                <a:uFillTx/>
                <a:latin typeface="Delphin"/>
                <a:ea typeface="+mn-ea"/>
                <a:cs typeface="+mn-cs"/>
              </a:rPr>
              <a:t>State of </a:t>
            </a:r>
            <a:r>
              <a:rPr kumimoji="0" lang="en-US" sz="4400" b="1" i="0" u="none" strike="noStrike" kern="1200" cap="none" spc="0" normalizeH="0" baseline="0" noProof="0" dirty="0">
                <a:ln>
                  <a:noFill/>
                </a:ln>
                <a:solidFill>
                  <a:srgbClr val="DFDFDD"/>
                </a:solidFill>
                <a:effectLst/>
                <a:uLnTx/>
                <a:uFillTx/>
                <a:latin typeface="Delphin"/>
                <a:ea typeface="+mn-ea"/>
                <a:cs typeface="+mn-cs"/>
              </a:rPr>
              <a:t>NATURE</a:t>
            </a:r>
            <a:endParaRPr kumimoji="0" lang="en-US" sz="5400" b="1" i="0" u="none" strike="noStrike" kern="1200" cap="none" spc="0" normalizeH="0" baseline="0" noProof="0" dirty="0">
              <a:ln>
                <a:noFill/>
              </a:ln>
              <a:solidFill>
                <a:srgbClr val="DFDFDD"/>
              </a:solidFill>
              <a:effectLst/>
              <a:uLnTx/>
              <a:uFillTx/>
              <a:latin typeface="Delphin"/>
              <a:ea typeface="+mn-ea"/>
              <a:cs typeface="+mn-cs"/>
            </a:endParaRPr>
          </a:p>
        </p:txBody>
      </p:sp>
      <p:pic>
        <p:nvPicPr>
          <p:cNvPr id="10"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77550" y="2838450"/>
            <a:ext cx="659103" cy="452519"/>
          </a:xfrm>
          <a:prstGeom prst="rect">
            <a:avLst/>
          </a:prstGeom>
        </p:spPr>
      </p:pic>
      <p:sp>
        <p:nvSpPr>
          <p:cNvPr id="12" name="TextBox 11"/>
          <p:cNvSpPr txBox="1"/>
          <p:nvPr/>
        </p:nvSpPr>
        <p:spPr>
          <a:xfrm>
            <a:off x="3352800" y="3505200"/>
            <a:ext cx="657225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FDFDD"/>
                </a:solidFill>
                <a:effectLst/>
                <a:uLnTx/>
                <a:uFillTx/>
                <a:latin typeface="Delphin"/>
                <a:ea typeface="+mn-ea"/>
                <a:cs typeface="+mn-cs"/>
              </a:rPr>
              <a:t>SOCIAL Contract</a:t>
            </a:r>
            <a:endParaRPr kumimoji="0" lang="en-US" sz="5400" b="1" i="0" u="none" strike="noStrike" kern="1200" cap="none" spc="0" normalizeH="0" baseline="0" noProof="0" dirty="0">
              <a:ln>
                <a:noFill/>
              </a:ln>
              <a:solidFill>
                <a:srgbClr val="DFDFDD"/>
              </a:solidFill>
              <a:effectLst/>
              <a:uLnTx/>
              <a:uFillTx/>
              <a:latin typeface="Delphin"/>
              <a:ea typeface="+mn-ea"/>
              <a:cs typeface="+mn-cs"/>
            </a:endParaRPr>
          </a:p>
        </p:txBody>
      </p:sp>
      <p:sp>
        <p:nvSpPr>
          <p:cNvPr id="20" name="TextBox 19"/>
          <p:cNvSpPr txBox="1"/>
          <p:nvPr/>
        </p:nvSpPr>
        <p:spPr>
          <a:xfrm>
            <a:off x="0" y="5875000"/>
            <a:ext cx="12192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FDFDD"/>
                </a:solidFill>
                <a:effectLst/>
                <a:uLnTx/>
                <a:uFillTx/>
                <a:latin typeface="Delphin"/>
                <a:ea typeface="+mn-ea"/>
                <a:cs typeface="+mn-cs"/>
              </a:rPr>
              <a:t>COMPARE </a:t>
            </a:r>
            <a:r>
              <a:rPr kumimoji="0" lang="en-US" sz="4000" b="0" i="0" u="none" strike="noStrike" kern="1200" cap="none" spc="0" normalizeH="0" baseline="0" noProof="0" dirty="0">
                <a:ln>
                  <a:noFill/>
                </a:ln>
                <a:solidFill>
                  <a:srgbClr val="DFDFDD"/>
                </a:solidFill>
                <a:effectLst/>
                <a:uLnTx/>
                <a:uFillTx/>
                <a:latin typeface="Delphin"/>
                <a:ea typeface="+mn-ea"/>
                <a:cs typeface="+mn-cs"/>
              </a:rPr>
              <a:t>(How are they similar?)</a:t>
            </a:r>
            <a:endParaRPr kumimoji="0" lang="en-US" sz="4800" b="1" i="0" u="none" strike="noStrike" kern="1200" cap="none" spc="0" normalizeH="0" baseline="0" noProof="0" dirty="0">
              <a:ln>
                <a:noFill/>
              </a:ln>
              <a:solidFill>
                <a:srgbClr val="DFDFDD"/>
              </a:solidFill>
              <a:effectLst/>
              <a:uLnTx/>
              <a:uFillTx/>
              <a:latin typeface="Delphin"/>
              <a:ea typeface="+mn-ea"/>
              <a:cs typeface="+mn-cs"/>
            </a:endParaRPr>
          </a:p>
        </p:txBody>
      </p:sp>
      <p:sp>
        <p:nvSpPr>
          <p:cNvPr id="21" name="Title 1"/>
          <p:cNvSpPr>
            <a:spLocks noGrp="1"/>
          </p:cNvSpPr>
          <p:nvPr>
            <p:ph type="title"/>
          </p:nvPr>
        </p:nvSpPr>
        <p:spPr>
          <a:xfrm>
            <a:off x="0" y="247650"/>
            <a:ext cx="12192000" cy="1371599"/>
          </a:xfrm>
        </p:spPr>
        <p:txBody>
          <a:bodyPr anchor="t">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Hobbes vs. Locke</a:t>
            </a:r>
          </a:p>
        </p:txBody>
      </p:sp>
    </p:spTree>
    <p:extLst>
      <p:ext uri="{BB962C8B-B14F-4D97-AF65-F5344CB8AC3E}">
        <p14:creationId xmlns:p14="http://schemas.microsoft.com/office/powerpoint/2010/main" val="1833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134850" name="Rectangle 2">
            <a:extLst>
              <a:ext uri="{FF2B5EF4-FFF2-40B4-BE49-F238E27FC236}">
                <a16:creationId xmlns:a16="http://schemas.microsoft.com/office/drawing/2014/main" id="{F4FEB46C-9E6B-389E-9BAE-3F32A5463042}"/>
              </a:ext>
            </a:extLst>
          </p:cNvPr>
          <p:cNvSpPr>
            <a:spLocks noGrp="1" noChangeArrowheads="1"/>
          </p:cNvSpPr>
          <p:nvPr>
            <p:ph type="ctrTitle"/>
          </p:nvPr>
        </p:nvSpPr>
        <p:spPr>
          <a:xfrm>
            <a:off x="0" y="260058"/>
            <a:ext cx="12192000" cy="1350627"/>
          </a:xfrm>
        </p:spPr>
        <p:txBody>
          <a:bodyPr/>
          <a:lstStyle/>
          <a:p>
            <a:pPr eaLnBrk="1" hangingPunct="1">
              <a:defRPr/>
            </a:pPr>
            <a:r>
              <a:rPr lang="en-US" b="1" u="sng" dirty="0">
                <a:solidFill>
                  <a:srgbClr val="FFCCFF"/>
                </a:solidFill>
                <a:effectLst>
                  <a:outerShdw blurRad="38100" dist="38100" dir="2700000" algn="tl">
                    <a:srgbClr val="C0C0C0"/>
                  </a:outerShdw>
                </a:effectLst>
              </a:rPr>
              <a:t>Axiological Analysis Of Values Views</a:t>
            </a:r>
            <a:br>
              <a:rPr lang="en-US" dirty="0"/>
            </a:br>
            <a:endParaRPr lang="en-US" sz="3200" dirty="0"/>
          </a:p>
        </p:txBody>
      </p:sp>
      <p:sp>
        <p:nvSpPr>
          <p:cNvPr id="13134851" name="Rectangle 3">
            <a:extLst>
              <a:ext uri="{FF2B5EF4-FFF2-40B4-BE49-F238E27FC236}">
                <a16:creationId xmlns:a16="http://schemas.microsoft.com/office/drawing/2014/main" id="{0AD411F5-BABC-019A-2569-ADC48AF26AA9}"/>
              </a:ext>
            </a:extLst>
          </p:cNvPr>
          <p:cNvSpPr>
            <a:spLocks noGrp="1" noChangeArrowheads="1"/>
          </p:cNvSpPr>
          <p:nvPr>
            <p:ph type="subTitle" idx="1"/>
          </p:nvPr>
        </p:nvSpPr>
        <p:spPr>
          <a:xfrm>
            <a:off x="0" y="4588778"/>
            <a:ext cx="12192000" cy="2269222"/>
          </a:xfrm>
          <a:solidFill>
            <a:srgbClr val="FFCCCC"/>
          </a:solidFill>
        </p:spPr>
        <p:txBody>
          <a:bodyPr/>
          <a:lstStyle/>
          <a:p>
            <a:pPr eaLnBrk="1" hangingPunct="1">
              <a:defRPr/>
            </a:pPr>
            <a:r>
              <a:rPr lang="en-US" sz="4400" b="1" i="1" dirty="0">
                <a:solidFill>
                  <a:srgbClr val="FFCCFF"/>
                </a:solidFill>
                <a:effectLst>
                  <a:outerShdw blurRad="38100" dist="38100" dir="2700000" algn="tl">
                    <a:srgbClr val="000000"/>
                  </a:outerShdw>
                </a:effectLst>
              </a:rPr>
              <a:t>Dictionary: </a:t>
            </a:r>
            <a:r>
              <a:rPr lang="en-US" sz="4400" i="1" dirty="0">
                <a:solidFill>
                  <a:srgbClr val="FFCCFF"/>
                </a:solidFill>
                <a:effectLst>
                  <a:outerShdw blurRad="38100" dist="38100" dir="2700000" algn="tl">
                    <a:srgbClr val="000000"/>
                  </a:outerShdw>
                </a:effectLst>
              </a:rPr>
              <a:t> “An area of inquiry that studies the nature, criteria, implications and applications of value judgments.”</a:t>
            </a:r>
            <a:endParaRPr lang="en-US" sz="4400" dirty="0">
              <a:effectLst>
                <a:outerShdw blurRad="38100" dist="38100" dir="2700000" algn="tl">
                  <a:srgbClr val="000000"/>
                </a:outerShdw>
              </a:effectLst>
            </a:endParaRPr>
          </a:p>
        </p:txBody>
      </p:sp>
    </p:spTree>
  </p:cSld>
  <p:clrMapOvr>
    <a:masterClrMapping/>
  </p:clrMapOvr>
  <p:transition spd="slow" advTm="16000">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wd">
                                    <p:tmPct val="100000"/>
                                  </p:iterate>
                                  <p:childTnLst>
                                    <p:set>
                                      <p:cBhvr>
                                        <p:cTn id="6" dur="1" fill="hold">
                                          <p:stCondLst>
                                            <p:cond delay="0"/>
                                          </p:stCondLst>
                                        </p:cTn>
                                        <p:tgtEl>
                                          <p:spTgt spid="13134851">
                                            <p:txEl>
                                              <p:pRg st="0" end="0"/>
                                            </p:txEl>
                                          </p:spTgt>
                                        </p:tgtEl>
                                        <p:attrNameLst>
                                          <p:attrName>style.visibility</p:attrName>
                                        </p:attrNameLst>
                                      </p:cBhvr>
                                      <p:to>
                                        <p:strVal val="visible"/>
                                      </p:to>
                                    </p:set>
                                    <p:anim calcmode="lin" valueType="num">
                                      <p:cBhvr>
                                        <p:cTn id="7" dur="300" fill="hold"/>
                                        <p:tgtEl>
                                          <p:spTgt spid="13134851">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13134851">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13134851">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13134851">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4851"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9925"/>
            <a:ext cx="9048722" cy="1325563"/>
          </a:xfrm>
        </p:spPr>
        <p:txBody>
          <a:bodyPr>
            <a:noAutofit/>
          </a:bodyPr>
          <a:lstStyle/>
          <a:p>
            <a:pPr algn="ctr"/>
            <a:r>
              <a:rPr lang="en-US" sz="11500" cap="small" dirty="0">
                <a:solidFill>
                  <a:schemeClr val="accent5"/>
                </a:solidFill>
                <a:latin typeface="+mn-lt"/>
              </a:rPr>
              <a:t>John Locke</a:t>
            </a:r>
          </a:p>
        </p:txBody>
      </p:sp>
      <p:sp>
        <p:nvSpPr>
          <p:cNvPr id="3" name="Content Placeholder 2"/>
          <p:cNvSpPr>
            <a:spLocks noGrp="1"/>
          </p:cNvSpPr>
          <p:nvPr>
            <p:ph idx="1"/>
          </p:nvPr>
        </p:nvSpPr>
        <p:spPr>
          <a:xfrm>
            <a:off x="1504950" y="2419349"/>
            <a:ext cx="7886700" cy="3676651"/>
          </a:xfrm>
        </p:spPr>
        <p:txBody>
          <a:bodyPr>
            <a:normAutofit fontScale="92500"/>
          </a:bodyPr>
          <a:lstStyle/>
          <a:p>
            <a:pPr marL="0" indent="0">
              <a:buNone/>
            </a:pPr>
            <a:r>
              <a:rPr lang="en-US" sz="7100" dirty="0">
                <a:solidFill>
                  <a:schemeClr val="accent2"/>
                </a:solidFill>
                <a:latin typeface="+mj-lt"/>
              </a:rPr>
              <a:t>Tw</a:t>
            </a:r>
            <a:r>
              <a:rPr lang="en-US" sz="2200" dirty="0">
                <a:solidFill>
                  <a:schemeClr val="accent2"/>
                </a:solidFill>
                <a:latin typeface="+mj-lt"/>
              </a:rPr>
              <a:t> </a:t>
            </a:r>
            <a:r>
              <a:rPr lang="en-US" sz="7100" dirty="0">
                <a:solidFill>
                  <a:schemeClr val="accent2"/>
                </a:solidFill>
                <a:latin typeface="+mj-lt"/>
              </a:rPr>
              <a:t>o Treatises </a:t>
            </a:r>
            <a:br>
              <a:rPr lang="en-US" sz="7100" dirty="0">
                <a:solidFill>
                  <a:schemeClr val="accent2"/>
                </a:solidFill>
                <a:latin typeface="+mj-lt"/>
              </a:rPr>
            </a:br>
            <a:r>
              <a:rPr lang="en-US" sz="7100" dirty="0">
                <a:solidFill>
                  <a:schemeClr val="accent2"/>
                </a:solidFill>
                <a:latin typeface="+mj-lt"/>
              </a:rPr>
              <a:t>of Government </a:t>
            </a:r>
            <a:r>
              <a:rPr lang="en-US" sz="7100" dirty="0">
                <a:solidFill>
                  <a:schemeClr val="accent2"/>
                </a:solidFill>
              </a:rPr>
              <a:t>(1689)</a:t>
            </a:r>
          </a:p>
          <a:p>
            <a:pPr marL="0" indent="0" algn="ctr">
              <a:buNone/>
            </a:pPr>
            <a:endParaRPr lang="en-US" dirty="0">
              <a:solidFill>
                <a:schemeClr val="accent2"/>
              </a:solidFill>
            </a:endParaRPr>
          </a:p>
          <a:p>
            <a:pPr marL="0" indent="0" algn="ctr">
              <a:buNone/>
            </a:pPr>
            <a:r>
              <a:rPr lang="en-US" sz="5400" dirty="0">
                <a:solidFill>
                  <a:schemeClr val="accent2"/>
                </a:solidFill>
              </a:rPr>
              <a:t>Defense of Constitutionalism</a:t>
            </a:r>
          </a:p>
        </p:txBody>
      </p:sp>
      <p:pic>
        <p:nvPicPr>
          <p:cNvPr id="5" name="Picture 2" descr="File:JohnLoc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22" y="228600"/>
            <a:ext cx="2716531"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9851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upload.wikimedia.org/wikipedia/commons/thumb/a/ac/Creaci%C3%B3n_de_Ad%C3%A1m.jpg/1280px-Creaci%C3%B3n_de_Ad%C3%A1m.jpg"/>
          <p:cNvPicPr>
            <a:picLocks noChangeAspect="1" noChangeArrowheads="1"/>
          </p:cNvPicPr>
          <p:nvPr/>
        </p:nvPicPr>
        <p:blipFill rotWithShape="1">
          <a:blip r:embed="rId2">
            <a:extLst>
              <a:ext uri="{28A0092B-C50C-407E-A947-70E740481C1C}">
                <a14:useLocalDpi xmlns:a14="http://schemas.microsoft.com/office/drawing/2010/main" val="0"/>
              </a:ext>
            </a:extLst>
          </a:blip>
          <a:srcRect r="17222"/>
          <a:stretch/>
        </p:blipFill>
        <p:spPr bwMode="auto">
          <a:xfrm>
            <a:off x="0" y="0"/>
            <a:ext cx="12192000" cy="94038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2558" y="76369"/>
            <a:ext cx="10515600" cy="1325563"/>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8800" b="1" dirty="0">
                <a:ln w="50800"/>
                <a:solidFill>
                  <a:schemeClr val="bg1">
                    <a:shade val="50000"/>
                  </a:schemeClr>
                </a:solidFill>
              </a:rPr>
              <a:t>Natural Rights</a:t>
            </a:r>
          </a:p>
        </p:txBody>
      </p:sp>
    </p:spTree>
    <p:extLst>
      <p:ext uri="{BB962C8B-B14F-4D97-AF65-F5344CB8AC3E}">
        <p14:creationId xmlns:p14="http://schemas.microsoft.com/office/powerpoint/2010/main" val="25981661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69925"/>
            <a:ext cx="7981922" cy="5730875"/>
          </a:xfrm>
        </p:spPr>
        <p:txBody>
          <a:bodyPr>
            <a:noAutofit/>
          </a:bodyPr>
          <a:lstStyle/>
          <a:p>
            <a:r>
              <a:rPr lang="en-US" sz="16600" b="1" cap="small" dirty="0">
                <a:solidFill>
                  <a:schemeClr val="accent3"/>
                </a:solidFill>
                <a:latin typeface="+mn-lt"/>
              </a:rPr>
              <a:t>L</a:t>
            </a:r>
            <a:r>
              <a:rPr lang="en-US" sz="11500" cap="small" dirty="0">
                <a:solidFill>
                  <a:schemeClr val="accent5"/>
                </a:solidFill>
                <a:latin typeface="+mn-lt"/>
              </a:rPr>
              <a:t>ife </a:t>
            </a:r>
            <a:br>
              <a:rPr lang="en-US" sz="11500" cap="small" dirty="0">
                <a:solidFill>
                  <a:schemeClr val="accent5"/>
                </a:solidFill>
                <a:latin typeface="+mn-lt"/>
              </a:rPr>
            </a:br>
            <a:r>
              <a:rPr lang="en-US" sz="16600" b="1" cap="small" dirty="0">
                <a:solidFill>
                  <a:schemeClr val="accent3"/>
                </a:solidFill>
                <a:latin typeface="+mn-lt"/>
              </a:rPr>
              <a:t>L</a:t>
            </a:r>
            <a:r>
              <a:rPr lang="en-US" sz="11500" cap="small" dirty="0">
                <a:solidFill>
                  <a:schemeClr val="accent5"/>
                </a:solidFill>
                <a:latin typeface="+mn-lt"/>
              </a:rPr>
              <a:t>iberty</a:t>
            </a:r>
            <a:br>
              <a:rPr lang="en-US" sz="11500" cap="small" dirty="0">
                <a:solidFill>
                  <a:schemeClr val="accent5"/>
                </a:solidFill>
                <a:latin typeface="+mn-lt"/>
              </a:rPr>
            </a:br>
            <a:r>
              <a:rPr lang="en-US" sz="16600" b="1" cap="small" dirty="0">
                <a:solidFill>
                  <a:schemeClr val="accent3"/>
                </a:solidFill>
                <a:latin typeface="+mn-lt"/>
              </a:rPr>
              <a:t>P</a:t>
            </a:r>
            <a:r>
              <a:rPr lang="en-US" sz="11500" cap="small" dirty="0">
                <a:solidFill>
                  <a:schemeClr val="accent5"/>
                </a:solidFill>
                <a:latin typeface="+mn-lt"/>
              </a:rPr>
              <a:t>roperty</a:t>
            </a:r>
          </a:p>
        </p:txBody>
      </p:sp>
      <p:pic>
        <p:nvPicPr>
          <p:cNvPr id="5" name="Picture 2" descr="File:JohnLoc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796" y="304800"/>
            <a:ext cx="4783457"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875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thumb/0/07/Us_declaration_independence.jpg/863px-Us_declaration_independ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b="5259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308528"/>
            <a:ext cx="12192000" cy="5060731"/>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8000" b="1" dirty="0">
                <a:ln w="50800"/>
                <a:solidFill>
                  <a:schemeClr val="bg1">
                    <a:shade val="50000"/>
                  </a:schemeClr>
                </a:solidFill>
                <a:effectLst>
                  <a:outerShdw blurRad="38100" dist="38100" dir="2700000" algn="tl">
                    <a:srgbClr val="000000">
                      <a:alpha val="43137"/>
                    </a:srgbClr>
                  </a:outerShdw>
                </a:effectLst>
              </a:rPr>
              <a:t>Right of </a:t>
            </a:r>
            <a:br>
              <a:rPr lang="en-US" sz="15000" b="1" dirty="0">
                <a:ln w="50800"/>
                <a:solidFill>
                  <a:schemeClr val="bg1">
                    <a:shade val="50000"/>
                  </a:schemeClr>
                </a:solidFill>
                <a:effectLst>
                  <a:outerShdw blurRad="38100" dist="38100" dir="2700000" algn="tl">
                    <a:srgbClr val="000000">
                      <a:alpha val="43137"/>
                    </a:srgbClr>
                  </a:outerShdw>
                </a:effectLst>
              </a:rPr>
            </a:br>
            <a:r>
              <a:rPr lang="en-US" sz="15000" b="1" dirty="0">
                <a:ln w="50800"/>
                <a:solidFill>
                  <a:schemeClr val="bg1">
                    <a:shade val="50000"/>
                  </a:schemeClr>
                </a:solidFill>
                <a:effectLst>
                  <a:outerShdw blurRad="38100" dist="38100" dir="2700000" algn="tl">
                    <a:srgbClr val="000000">
                      <a:alpha val="43137"/>
                    </a:srgbClr>
                  </a:outerShdw>
                </a:effectLst>
              </a:rPr>
              <a:t>Revolution</a:t>
            </a:r>
          </a:p>
        </p:txBody>
      </p:sp>
    </p:spTree>
    <p:extLst>
      <p:ext uri="{BB962C8B-B14F-4D97-AF65-F5344CB8AC3E}">
        <p14:creationId xmlns:p14="http://schemas.microsoft.com/office/powerpoint/2010/main" val="39414125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62307" name="Rectangle 3"/>
          <p:cNvSpPr>
            <a:spLocks noGrp="1" noChangeArrowheads="1"/>
          </p:cNvSpPr>
          <p:nvPr>
            <p:ph type="body" idx="1"/>
          </p:nvPr>
        </p:nvSpPr>
        <p:spPr>
          <a:xfrm>
            <a:off x="2209800" y="1752600"/>
            <a:ext cx="7924800" cy="3276600"/>
          </a:xfrm>
        </p:spPr>
        <p:txBody>
          <a:bodyPr/>
          <a:lstStyle/>
          <a:p>
            <a:pPr>
              <a:lnSpc>
                <a:spcPct val="90000"/>
              </a:lnSpc>
              <a:buFontTx/>
              <a:buBlip>
                <a:blip r:embed="rId4"/>
              </a:buBlip>
            </a:pPr>
            <a:r>
              <a:rPr lang="en-US" sz="2000" b="1" dirty="0">
                <a:solidFill>
                  <a:schemeClr val="accent1">
                    <a:lumMod val="60000"/>
                    <a:lumOff val="40000"/>
                  </a:schemeClr>
                </a:solidFill>
                <a:effectLst>
                  <a:outerShdw blurRad="38100" dist="38100" dir="2700000" algn="tl">
                    <a:srgbClr val="C0C0C0"/>
                  </a:outerShdw>
                </a:effectLst>
              </a:rPr>
              <a:t>“When Thomas Jefferson,  following John Locke,  derived the doctrine of natural rights from natural law,  he was more concerned with the power of transcendental statements than with their origin,  divine or secular.  In the Declaration of Independence he blended secular &amp; religious presumptions in one transcendentalist sentence,  thus deftly covering all bets:   ‘We hold these Truths to be self-evident,  that all Men are created equal,  that they are endowed by their Creator with certain unalienable Rights, that among these are Life,  Liberty,  &amp; the Pursuit of Happiness.’  That assertion became the cardinal premise of America’s civil religion &amp; it endures as the central ethic binding together the diverse peoples of the U.S.A.”</a:t>
            </a:r>
          </a:p>
          <a:p>
            <a:pPr>
              <a:lnSpc>
                <a:spcPct val="90000"/>
              </a:lnSpc>
              <a:buFontTx/>
              <a:buNone/>
            </a:pPr>
            <a:r>
              <a:rPr lang="en-US" sz="2000" b="1" dirty="0">
                <a:solidFill>
                  <a:schemeClr val="accent1">
                    <a:lumMod val="60000"/>
                    <a:lumOff val="40000"/>
                  </a:schemeClr>
                </a:solidFill>
                <a:effectLst>
                  <a:outerShdw blurRad="38100" dist="38100" dir="2700000" algn="tl">
                    <a:srgbClr val="C0C0C0"/>
                  </a:outerShdw>
                </a:effectLst>
              </a:rPr>
              <a:t>                                                                               - James Q. Wilson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962307">
                                            <p:txEl>
                                              <p:pRg st="0" end="0"/>
                                            </p:txEl>
                                          </p:spTgt>
                                        </p:tgtEl>
                                        <p:attrNameLst>
                                          <p:attrName>style.visibility</p:attrName>
                                        </p:attrNameLst>
                                      </p:cBhvr>
                                      <p:to>
                                        <p:strVal val="visible"/>
                                      </p:to>
                                    </p:set>
                                    <p:anim calcmode="lin" valueType="num">
                                      <p:cBhvr>
                                        <p:cTn id="7" dur="300" fill="hold"/>
                                        <p:tgtEl>
                                          <p:spTgt spid="4962307">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4962307">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4962307">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496230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4962307">
                                            <p:txEl>
                                              <p:pRg st="1" end="1"/>
                                            </p:txEl>
                                          </p:spTgt>
                                        </p:tgtEl>
                                        <p:attrNameLst>
                                          <p:attrName>style.visibility</p:attrName>
                                        </p:attrNameLst>
                                      </p:cBhvr>
                                      <p:to>
                                        <p:strVal val="visible"/>
                                      </p:to>
                                    </p:set>
                                    <p:anim calcmode="lin" valueType="num">
                                      <p:cBhvr>
                                        <p:cTn id="15" dur="300" fill="hold"/>
                                        <p:tgtEl>
                                          <p:spTgt spid="4962307">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4962307">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4962307">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4962307">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2307"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3"/>
          <p:cNvGraphicFramePr>
            <a:graphicFrameLocks/>
          </p:cNvGraphicFramePr>
          <p:nvPr/>
        </p:nvGraphicFramePr>
        <p:xfrm>
          <a:off x="0" y="1980413"/>
          <a:ext cx="12191999" cy="3862560"/>
        </p:xfrm>
        <a:graphic>
          <a:graphicData uri="http://schemas.openxmlformats.org/drawingml/2006/table">
            <a:tbl>
              <a:tblPr>
                <a:tableStyleId>{E8B1032C-EA38-4F05-BA0D-38AFFFC7BED3}</a:tableStyleId>
              </a:tblPr>
              <a:tblGrid>
                <a:gridCol w="3276600">
                  <a:extLst>
                    <a:ext uri="{9D8B030D-6E8A-4147-A177-3AD203B41FA5}">
                      <a16:colId xmlns:a16="http://schemas.microsoft.com/office/drawing/2014/main" val="20000"/>
                    </a:ext>
                  </a:extLst>
                </a:gridCol>
                <a:gridCol w="3362325">
                  <a:extLst>
                    <a:ext uri="{9D8B030D-6E8A-4147-A177-3AD203B41FA5}">
                      <a16:colId xmlns:a16="http://schemas.microsoft.com/office/drawing/2014/main" val="20001"/>
                    </a:ext>
                  </a:extLst>
                </a:gridCol>
                <a:gridCol w="3362325">
                  <a:extLst>
                    <a:ext uri="{9D8B030D-6E8A-4147-A177-3AD203B41FA5}">
                      <a16:colId xmlns:a16="http://schemas.microsoft.com/office/drawing/2014/main" val="20002"/>
                    </a:ext>
                  </a:extLst>
                </a:gridCol>
                <a:gridCol w="2190749">
                  <a:extLst>
                    <a:ext uri="{9D8B030D-6E8A-4147-A177-3AD203B41FA5}">
                      <a16:colId xmlns:a16="http://schemas.microsoft.com/office/drawing/2014/main" val="20003"/>
                    </a:ext>
                  </a:extLst>
                </a:gridCol>
              </a:tblGrid>
              <a:tr h="607870">
                <a:tc>
                  <a:txBody>
                    <a:bodyPr/>
                    <a:lstStyle/>
                    <a:p>
                      <a:pPr marL="0" marR="0" algn="ctr">
                        <a:spcBef>
                          <a:spcPts val="600"/>
                        </a:spcBef>
                        <a:spcAft>
                          <a:spcPts val="600"/>
                        </a:spcAft>
                      </a:pPr>
                      <a:r>
                        <a:rPr lang="en-US" sz="4000" dirty="0">
                          <a:solidFill>
                            <a:schemeClr val="bg2">
                              <a:lumMod val="10000"/>
                              <a:lumOff val="90000"/>
                            </a:schemeClr>
                          </a:solidFill>
                        </a:rPr>
                        <a:t>Question</a:t>
                      </a:r>
                      <a:endParaRPr lang="en-US" sz="1800" b="1" dirty="0">
                        <a:solidFill>
                          <a:schemeClr val="bg2">
                            <a:lumMod val="10000"/>
                            <a:lumOff val="90000"/>
                          </a:schemeClr>
                        </a:solidFill>
                        <a:latin typeface="Calibri"/>
                        <a:ea typeface="Calibri"/>
                        <a:cs typeface="Times New Roman"/>
                      </a:endParaRPr>
                    </a:p>
                  </a:txBody>
                  <a:tcPr marL="67456" marR="67456" marT="0" marB="0" anchor="ctr"/>
                </a:tc>
                <a:tc>
                  <a:txBody>
                    <a:bodyPr/>
                    <a:lstStyle/>
                    <a:p>
                      <a:pPr marL="0" marR="0" algn="ctr">
                        <a:spcBef>
                          <a:spcPts val="600"/>
                        </a:spcBef>
                        <a:spcAft>
                          <a:spcPts val="600"/>
                        </a:spcAft>
                      </a:pPr>
                      <a:r>
                        <a:rPr lang="en-US" sz="4400" b="1" dirty="0">
                          <a:solidFill>
                            <a:schemeClr val="bg2">
                              <a:lumMod val="10000"/>
                              <a:lumOff val="90000"/>
                            </a:schemeClr>
                          </a:solidFill>
                        </a:rPr>
                        <a:t>HOBBES</a:t>
                      </a:r>
                      <a:endParaRPr lang="en-US" sz="2800" b="1" dirty="0">
                        <a:solidFill>
                          <a:schemeClr val="bg2">
                            <a:lumMod val="10000"/>
                            <a:lumOff val="90000"/>
                          </a:schemeClr>
                        </a:solidFill>
                        <a:latin typeface="Calibri"/>
                        <a:ea typeface="Calibri"/>
                        <a:cs typeface="Times New Roman"/>
                      </a:endParaRPr>
                    </a:p>
                  </a:txBody>
                  <a:tcPr marL="67456" marR="67456" marT="0" marB="0" anchor="ctr"/>
                </a:tc>
                <a:tc>
                  <a:txBody>
                    <a:bodyPr/>
                    <a:lstStyle/>
                    <a:p>
                      <a:pPr marL="0" marR="0" algn="ctr">
                        <a:spcBef>
                          <a:spcPts val="600"/>
                        </a:spcBef>
                        <a:spcAft>
                          <a:spcPts val="600"/>
                        </a:spcAft>
                      </a:pPr>
                      <a:r>
                        <a:rPr lang="en-US" sz="4400" b="1" dirty="0">
                          <a:solidFill>
                            <a:schemeClr val="bg2">
                              <a:lumMod val="10000"/>
                              <a:lumOff val="90000"/>
                            </a:schemeClr>
                          </a:solidFill>
                        </a:rPr>
                        <a:t>LOCKE</a:t>
                      </a:r>
                      <a:endParaRPr lang="en-US" sz="2800" b="1" dirty="0">
                        <a:solidFill>
                          <a:schemeClr val="bg2">
                            <a:lumMod val="10000"/>
                            <a:lumOff val="90000"/>
                          </a:schemeClr>
                        </a:solidFill>
                        <a:latin typeface="Calibri"/>
                        <a:ea typeface="Calibri"/>
                        <a:cs typeface="Times New Roman"/>
                      </a:endParaRPr>
                    </a:p>
                  </a:txBody>
                  <a:tcPr marL="67456" marR="67456" marT="0" marB="0" anchor="ctr"/>
                </a:tc>
                <a:tc>
                  <a:txBody>
                    <a:bodyPr/>
                    <a:lstStyle/>
                    <a:p>
                      <a:pPr marL="0" marR="0" algn="ctr">
                        <a:spcBef>
                          <a:spcPts val="600"/>
                        </a:spcBef>
                        <a:spcAft>
                          <a:spcPts val="600"/>
                        </a:spcAft>
                      </a:pPr>
                      <a:r>
                        <a:rPr lang="en-US" sz="3600" b="0" dirty="0">
                          <a:solidFill>
                            <a:schemeClr val="bg2">
                              <a:lumMod val="10000"/>
                              <a:lumOff val="90000"/>
                            </a:schemeClr>
                          </a:solidFill>
                          <a:latin typeface="+mn-lt"/>
                          <a:ea typeface="+mn-ea"/>
                          <a:cs typeface="+mn-cs"/>
                        </a:rPr>
                        <a:t>Agree?</a:t>
                      </a:r>
                      <a:endParaRPr lang="en-US" sz="2000" b="1" dirty="0">
                        <a:solidFill>
                          <a:schemeClr val="bg2">
                            <a:lumMod val="10000"/>
                            <a:lumOff val="90000"/>
                          </a:schemeClr>
                        </a:solidFill>
                        <a:latin typeface="Calibri"/>
                        <a:ea typeface="Calibri"/>
                        <a:cs typeface="Times New Roman"/>
                      </a:endParaRPr>
                    </a:p>
                  </a:txBody>
                  <a:tcPr marL="67456" marR="67456" marT="0" marB="0" anchor="ctr"/>
                </a:tc>
                <a:extLst>
                  <a:ext uri="{0D108BD9-81ED-4DB2-BD59-A6C34878D82A}">
                    <a16:rowId xmlns:a16="http://schemas.microsoft.com/office/drawing/2014/main" val="10000"/>
                  </a:ext>
                </a:extLst>
              </a:tr>
              <a:tr h="798000">
                <a:tc>
                  <a:txBody>
                    <a:bodyPr/>
                    <a:lstStyle/>
                    <a:p>
                      <a:pPr marL="0" marR="0">
                        <a:spcBef>
                          <a:spcPts val="600"/>
                        </a:spcBef>
                        <a:spcAft>
                          <a:spcPts val="600"/>
                        </a:spcAft>
                      </a:pPr>
                      <a:r>
                        <a:rPr lang="en-US" sz="2400" b="1" dirty="0">
                          <a:solidFill>
                            <a:schemeClr val="bg2">
                              <a:lumMod val="10000"/>
                              <a:lumOff val="90000"/>
                            </a:schemeClr>
                          </a:solidFill>
                          <a:latin typeface="Garamond" panose="02020404030301010803" pitchFamily="18" charset="0"/>
                        </a:rPr>
                        <a:t>WHY Government?</a:t>
                      </a:r>
                      <a:endParaRPr lang="en-US" sz="2400" b="1" dirty="0">
                        <a:solidFill>
                          <a:schemeClr val="bg2">
                            <a:lumMod val="10000"/>
                            <a:lumOff val="90000"/>
                          </a:schemeClr>
                        </a:solidFill>
                        <a:latin typeface="Garamond" panose="02020404030301010803" pitchFamily="18" charset="0"/>
                        <a:ea typeface="Calibri"/>
                        <a:cs typeface="Times New Roman"/>
                      </a:endParaRPr>
                    </a:p>
                  </a:txBody>
                  <a:tcPr marL="67456" marR="67456" marT="0" marB="0" anchor="ctr"/>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extLst>
                  <a:ext uri="{0D108BD9-81ED-4DB2-BD59-A6C34878D82A}">
                    <a16:rowId xmlns:a16="http://schemas.microsoft.com/office/drawing/2014/main" val="10001"/>
                  </a:ext>
                </a:extLst>
              </a:tr>
              <a:tr h="798000">
                <a:tc>
                  <a:txBody>
                    <a:bodyPr/>
                    <a:lstStyle/>
                    <a:p>
                      <a:pPr marL="0" marR="0">
                        <a:spcBef>
                          <a:spcPts val="600"/>
                        </a:spcBef>
                        <a:spcAft>
                          <a:spcPts val="600"/>
                        </a:spcAft>
                      </a:pPr>
                      <a:r>
                        <a:rPr lang="en-US" sz="2400" b="1" dirty="0">
                          <a:solidFill>
                            <a:schemeClr val="bg2">
                              <a:lumMod val="10000"/>
                              <a:lumOff val="90000"/>
                            </a:schemeClr>
                          </a:solidFill>
                          <a:latin typeface="Garamond" panose="02020404030301010803" pitchFamily="18" charset="0"/>
                        </a:rPr>
                        <a:t>Where does sovereignty reside?</a:t>
                      </a:r>
                      <a:endParaRPr lang="en-US" sz="2400" b="1" dirty="0">
                        <a:solidFill>
                          <a:schemeClr val="bg2">
                            <a:lumMod val="10000"/>
                            <a:lumOff val="90000"/>
                          </a:schemeClr>
                        </a:solidFill>
                        <a:latin typeface="Garamond" panose="02020404030301010803" pitchFamily="18" charset="0"/>
                        <a:ea typeface="Calibri"/>
                        <a:cs typeface="Times New Roman"/>
                      </a:endParaRPr>
                    </a:p>
                  </a:txBody>
                  <a:tcPr marL="67456" marR="67456" marT="0" marB="0" anchor="ctr"/>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extLst>
                  <a:ext uri="{0D108BD9-81ED-4DB2-BD59-A6C34878D82A}">
                    <a16:rowId xmlns:a16="http://schemas.microsoft.com/office/drawing/2014/main" val="10002"/>
                  </a:ext>
                </a:extLst>
              </a:tr>
              <a:tr h="798000">
                <a:tc>
                  <a:txBody>
                    <a:bodyPr/>
                    <a:lstStyle/>
                    <a:p>
                      <a:pPr marL="0" marR="0">
                        <a:spcBef>
                          <a:spcPts val="600"/>
                        </a:spcBef>
                        <a:spcAft>
                          <a:spcPts val="600"/>
                        </a:spcAft>
                      </a:pPr>
                      <a:r>
                        <a:rPr lang="en-US" sz="2400" b="1" dirty="0">
                          <a:solidFill>
                            <a:schemeClr val="bg2">
                              <a:lumMod val="10000"/>
                              <a:lumOff val="90000"/>
                            </a:schemeClr>
                          </a:solidFill>
                          <a:latin typeface="Garamond" panose="02020404030301010803" pitchFamily="18" charset="0"/>
                        </a:rPr>
                        <a:t>Can a government’s power be limited?</a:t>
                      </a:r>
                      <a:endParaRPr lang="en-US" sz="2400" b="1" dirty="0">
                        <a:solidFill>
                          <a:schemeClr val="bg2">
                            <a:lumMod val="10000"/>
                            <a:lumOff val="90000"/>
                          </a:schemeClr>
                        </a:solidFill>
                        <a:latin typeface="Garamond" panose="02020404030301010803" pitchFamily="18" charset="0"/>
                        <a:ea typeface="Calibri"/>
                        <a:cs typeface="Times New Roman"/>
                      </a:endParaRPr>
                    </a:p>
                  </a:txBody>
                  <a:tcPr marL="67456" marR="67456" marT="0" marB="0" anchor="ctr"/>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extLst>
                  <a:ext uri="{0D108BD9-81ED-4DB2-BD59-A6C34878D82A}">
                    <a16:rowId xmlns:a16="http://schemas.microsoft.com/office/drawing/2014/main" val="10003"/>
                  </a:ext>
                </a:extLst>
              </a:tr>
              <a:tr h="798000">
                <a:tc>
                  <a:txBody>
                    <a:bodyPr/>
                    <a:lstStyle/>
                    <a:p>
                      <a:pPr marL="0" marR="0">
                        <a:spcBef>
                          <a:spcPts val="600"/>
                        </a:spcBef>
                        <a:spcAft>
                          <a:spcPts val="600"/>
                        </a:spcAft>
                      </a:pPr>
                      <a:r>
                        <a:rPr lang="en-US" sz="2400" b="1" dirty="0">
                          <a:solidFill>
                            <a:schemeClr val="bg2">
                              <a:lumMod val="10000"/>
                              <a:lumOff val="90000"/>
                            </a:schemeClr>
                          </a:solidFill>
                          <a:latin typeface="Garamond" panose="02020404030301010803" pitchFamily="18" charset="0"/>
                        </a:rPr>
                        <a:t>Right of REVOLUTION?</a:t>
                      </a:r>
                      <a:endParaRPr lang="en-US" sz="2400" b="1" dirty="0">
                        <a:solidFill>
                          <a:schemeClr val="bg2">
                            <a:lumMod val="10000"/>
                            <a:lumOff val="90000"/>
                          </a:schemeClr>
                        </a:solidFill>
                        <a:latin typeface="Garamond" panose="02020404030301010803" pitchFamily="18" charset="0"/>
                        <a:ea typeface="Calibri"/>
                        <a:cs typeface="Times New Roman"/>
                      </a:endParaRPr>
                    </a:p>
                  </a:txBody>
                  <a:tcPr marL="67456" marR="67456" marT="0" marB="0" anchor="ctr"/>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extLst>
                  <a:ext uri="{0D108BD9-81ED-4DB2-BD59-A6C34878D82A}">
                    <a16:rowId xmlns:a16="http://schemas.microsoft.com/office/drawing/2014/main" val="10004"/>
                  </a:ext>
                </a:extLst>
              </a:tr>
            </a:tbl>
          </a:graphicData>
        </a:graphic>
      </p:graphicFrame>
      <p:pic>
        <p:nvPicPr>
          <p:cNvPr id="11" name="Picture 10"/>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0862283" y="2803571"/>
            <a:ext cx="590550" cy="590550"/>
          </a:xfrm>
          <a:prstGeom prst="rect">
            <a:avLst/>
          </a:prstGeom>
        </p:spPr>
      </p:pic>
      <p:sp>
        <p:nvSpPr>
          <p:cNvPr id="13" name="TextBox 12"/>
          <p:cNvSpPr txBox="1"/>
          <p:nvPr/>
        </p:nvSpPr>
        <p:spPr>
          <a:xfrm>
            <a:off x="3333750" y="2683348"/>
            <a:ext cx="32766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FDFDD"/>
                </a:solidFill>
                <a:effectLst/>
                <a:uLnTx/>
                <a:uFillTx/>
                <a:latin typeface="Delphin"/>
                <a:ea typeface="+mn-ea"/>
                <a:cs typeface="+mn-cs"/>
              </a:rPr>
              <a:t>To Protect us </a:t>
            </a:r>
            <a:br>
              <a:rPr kumimoji="0" lang="en-US" sz="2400" b="1" i="0" u="none" strike="noStrike" kern="1200" cap="none" spc="0" normalizeH="0" baseline="0" noProof="0" dirty="0">
                <a:ln>
                  <a:noFill/>
                </a:ln>
                <a:solidFill>
                  <a:srgbClr val="DFDFDD"/>
                </a:solidFill>
                <a:effectLst/>
                <a:uLnTx/>
                <a:uFillTx/>
                <a:latin typeface="Delphin"/>
                <a:ea typeface="+mn-ea"/>
                <a:cs typeface="+mn-cs"/>
              </a:rPr>
            </a:br>
            <a:r>
              <a:rPr kumimoji="0" lang="en-US" sz="2400" b="1" i="0" u="none" strike="noStrike" kern="1200" cap="none" spc="0" normalizeH="0" baseline="0" noProof="0" dirty="0">
                <a:ln>
                  <a:noFill/>
                </a:ln>
                <a:solidFill>
                  <a:srgbClr val="DFDFDD"/>
                </a:solidFill>
                <a:effectLst/>
                <a:uLnTx/>
                <a:uFillTx/>
                <a:latin typeface="Delphin"/>
                <a:ea typeface="+mn-ea"/>
                <a:cs typeface="+mn-cs"/>
              </a:rPr>
              <a:t>FROM OURSELVES</a:t>
            </a:r>
            <a:endParaRPr kumimoji="0" lang="en-US" sz="3200" b="1" i="0" u="none" strike="noStrike" kern="1200" cap="none" spc="0" normalizeH="0" baseline="0" noProof="0" dirty="0">
              <a:ln>
                <a:noFill/>
              </a:ln>
              <a:solidFill>
                <a:srgbClr val="DFDFDD"/>
              </a:solidFill>
              <a:effectLst/>
              <a:uLnTx/>
              <a:uFillTx/>
              <a:latin typeface="Delphin"/>
              <a:ea typeface="+mn-ea"/>
              <a:cs typeface="+mn-cs"/>
            </a:endParaRPr>
          </a:p>
        </p:txBody>
      </p:sp>
      <p:sp>
        <p:nvSpPr>
          <p:cNvPr id="14" name="TextBox 13"/>
          <p:cNvSpPr txBox="1"/>
          <p:nvPr/>
        </p:nvSpPr>
        <p:spPr>
          <a:xfrm>
            <a:off x="6667500" y="2683348"/>
            <a:ext cx="32766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FDFDD"/>
                </a:solidFill>
                <a:effectLst/>
                <a:uLnTx/>
                <a:uFillTx/>
                <a:latin typeface="Delphin"/>
                <a:ea typeface="+mn-ea"/>
                <a:cs typeface="+mn-cs"/>
              </a:rPr>
              <a:t>To Protect</a:t>
            </a:r>
            <a:br>
              <a:rPr kumimoji="0" lang="en-US" sz="2400" b="1" i="0" u="none" strike="noStrike" kern="1200" cap="none" spc="0" normalizeH="0" baseline="0" noProof="0" dirty="0">
                <a:ln>
                  <a:noFill/>
                </a:ln>
                <a:solidFill>
                  <a:srgbClr val="DFDFDD"/>
                </a:solidFill>
                <a:effectLst/>
                <a:uLnTx/>
                <a:uFillTx/>
                <a:latin typeface="Delphin"/>
                <a:ea typeface="+mn-ea"/>
                <a:cs typeface="+mn-cs"/>
              </a:rPr>
            </a:br>
            <a:r>
              <a:rPr kumimoji="0" lang="en-US" sz="2400" b="1" i="0" u="none" strike="noStrike" kern="1200" cap="none" spc="0" normalizeH="0" baseline="0" noProof="0" dirty="0">
                <a:ln>
                  <a:noFill/>
                </a:ln>
                <a:solidFill>
                  <a:srgbClr val="DFDFDD"/>
                </a:solidFill>
                <a:effectLst/>
                <a:uLnTx/>
                <a:uFillTx/>
                <a:latin typeface="Delphin"/>
                <a:ea typeface="+mn-ea"/>
                <a:cs typeface="+mn-cs"/>
              </a:rPr>
              <a:t>NATURAL RIGHTS</a:t>
            </a:r>
            <a:endParaRPr kumimoji="0" lang="en-US" sz="3200" b="1" i="0" u="none" strike="noStrike" kern="1200" cap="none" spc="0" normalizeH="0" baseline="0" noProof="0" dirty="0">
              <a:ln>
                <a:noFill/>
              </a:ln>
              <a:solidFill>
                <a:srgbClr val="DFDFDD"/>
              </a:solidFill>
              <a:effectLst/>
              <a:uLnTx/>
              <a:uFillTx/>
              <a:latin typeface="Delphin"/>
              <a:ea typeface="+mn-ea"/>
              <a:cs typeface="+mn-cs"/>
            </a:endParaRPr>
          </a:p>
        </p:txBody>
      </p:sp>
      <p:sp>
        <p:nvSpPr>
          <p:cNvPr id="17" name="Title 1"/>
          <p:cNvSpPr>
            <a:spLocks noGrp="1"/>
          </p:cNvSpPr>
          <p:nvPr>
            <p:ph type="title"/>
          </p:nvPr>
        </p:nvSpPr>
        <p:spPr>
          <a:xfrm>
            <a:off x="0" y="247650"/>
            <a:ext cx="12192000" cy="1371599"/>
          </a:xfrm>
        </p:spPr>
        <p:txBody>
          <a:bodyPr anchor="t">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Hobbes vs. Locke</a:t>
            </a:r>
          </a:p>
        </p:txBody>
      </p:sp>
      <p:pic>
        <p:nvPicPr>
          <p:cNvPr id="18" name="Picture 2" descr="File:JohnLoc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063" y="247650"/>
            <a:ext cx="1062990" cy="13715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Thomas Hobbes (portra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12" y="247650"/>
            <a:ext cx="1339838" cy="141283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0" y="5875000"/>
            <a:ext cx="12192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FDFDD"/>
                </a:solidFill>
                <a:effectLst/>
                <a:uLnTx/>
                <a:uFillTx/>
                <a:latin typeface="Delphin"/>
                <a:ea typeface="+mn-ea"/>
                <a:cs typeface="+mn-cs"/>
              </a:rPr>
              <a:t>CONTRAST </a:t>
            </a:r>
            <a:r>
              <a:rPr kumimoji="0" lang="en-US" sz="4000" b="0" i="0" u="none" strike="noStrike" kern="1200" cap="none" spc="0" normalizeH="0" baseline="0" noProof="0" dirty="0">
                <a:ln>
                  <a:noFill/>
                </a:ln>
                <a:solidFill>
                  <a:srgbClr val="DFDFDD"/>
                </a:solidFill>
                <a:effectLst/>
                <a:uLnTx/>
                <a:uFillTx/>
                <a:latin typeface="Delphin"/>
                <a:ea typeface="+mn-ea"/>
                <a:cs typeface="+mn-cs"/>
              </a:rPr>
              <a:t>(How do they differ?)</a:t>
            </a:r>
            <a:endParaRPr kumimoji="0" lang="en-US" sz="4800" b="1" i="0" u="none" strike="noStrike" kern="1200" cap="none" spc="0" normalizeH="0" baseline="0" noProof="0" dirty="0">
              <a:ln>
                <a:noFill/>
              </a:ln>
              <a:solidFill>
                <a:srgbClr val="DFDFDD"/>
              </a:solidFill>
              <a:effectLst/>
              <a:uLnTx/>
              <a:uFillTx/>
              <a:latin typeface="Delphin"/>
              <a:ea typeface="+mn-ea"/>
              <a:cs typeface="+mn-cs"/>
            </a:endParaRPr>
          </a:p>
        </p:txBody>
      </p:sp>
      <p:pic>
        <p:nvPicPr>
          <p:cNvPr id="22" name="Picture 2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0856541" y="3546521"/>
            <a:ext cx="590550" cy="590550"/>
          </a:xfrm>
          <a:prstGeom prst="rect">
            <a:avLst/>
          </a:prstGeom>
        </p:spPr>
      </p:pic>
      <p:pic>
        <p:nvPicPr>
          <p:cNvPr id="23" name="Picture 2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0843233" y="4365671"/>
            <a:ext cx="590550" cy="590550"/>
          </a:xfrm>
          <a:prstGeom prst="rect">
            <a:avLst/>
          </a:prstGeom>
        </p:spPr>
      </p:pic>
      <p:pic>
        <p:nvPicPr>
          <p:cNvPr id="24" name="Picture 2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0837491" y="5108621"/>
            <a:ext cx="590550" cy="590550"/>
          </a:xfrm>
          <a:prstGeom prst="rect">
            <a:avLst/>
          </a:prstGeom>
        </p:spPr>
      </p:pic>
      <p:sp>
        <p:nvSpPr>
          <p:cNvPr id="25" name="TextBox 24"/>
          <p:cNvSpPr txBox="1"/>
          <p:nvPr/>
        </p:nvSpPr>
        <p:spPr>
          <a:xfrm>
            <a:off x="3314700" y="3616798"/>
            <a:ext cx="3276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FDFDD"/>
                </a:solidFill>
                <a:effectLst/>
                <a:uLnTx/>
                <a:uFillTx/>
                <a:latin typeface="Delphin"/>
                <a:ea typeface="+mn-ea"/>
                <a:cs typeface="+mn-cs"/>
              </a:rPr>
              <a:t>The MONARCH</a:t>
            </a:r>
            <a:endParaRPr kumimoji="0" lang="en-US" sz="4000" b="1" i="0" u="none" strike="noStrike" kern="1200" cap="none" spc="0" normalizeH="0" baseline="0" noProof="0" dirty="0">
              <a:ln>
                <a:noFill/>
              </a:ln>
              <a:solidFill>
                <a:srgbClr val="DFDFDD"/>
              </a:solidFill>
              <a:effectLst/>
              <a:uLnTx/>
              <a:uFillTx/>
              <a:latin typeface="Delphin"/>
              <a:ea typeface="+mn-ea"/>
              <a:cs typeface="+mn-cs"/>
            </a:endParaRPr>
          </a:p>
        </p:txBody>
      </p:sp>
      <p:sp>
        <p:nvSpPr>
          <p:cNvPr id="26" name="TextBox 25"/>
          <p:cNvSpPr txBox="1"/>
          <p:nvPr/>
        </p:nvSpPr>
        <p:spPr>
          <a:xfrm>
            <a:off x="6648450" y="3616798"/>
            <a:ext cx="3276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FDFDD"/>
                </a:solidFill>
                <a:effectLst/>
                <a:uLnTx/>
                <a:uFillTx/>
                <a:latin typeface="Delphin"/>
                <a:ea typeface="+mn-ea"/>
                <a:cs typeface="+mn-cs"/>
              </a:rPr>
              <a:t>The PEOPLE</a:t>
            </a:r>
            <a:endParaRPr kumimoji="0" lang="en-US" sz="4000" b="1" i="0" u="none" strike="noStrike" kern="1200" cap="none" spc="0" normalizeH="0" baseline="0" noProof="0" dirty="0">
              <a:ln>
                <a:noFill/>
              </a:ln>
              <a:solidFill>
                <a:srgbClr val="DFDFDD"/>
              </a:solidFill>
              <a:effectLst/>
              <a:uLnTx/>
              <a:uFillTx/>
              <a:latin typeface="Delphin"/>
              <a:ea typeface="+mn-ea"/>
              <a:cs typeface="+mn-cs"/>
            </a:endParaRPr>
          </a:p>
        </p:txBody>
      </p:sp>
      <p:sp>
        <p:nvSpPr>
          <p:cNvPr id="27" name="TextBox 26"/>
          <p:cNvSpPr txBox="1"/>
          <p:nvPr/>
        </p:nvSpPr>
        <p:spPr>
          <a:xfrm>
            <a:off x="3314700" y="4264498"/>
            <a:ext cx="32766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FDFDD"/>
                </a:solidFill>
                <a:effectLst/>
                <a:uLnTx/>
                <a:uFillTx/>
                <a:latin typeface="Delphin"/>
                <a:ea typeface="+mn-ea"/>
                <a:cs typeface="+mn-cs"/>
              </a:rPr>
              <a:t>NO</a:t>
            </a:r>
            <a:endParaRPr kumimoji="0" lang="en-US" sz="4000" b="1" i="0" u="none" strike="noStrike" kern="1200" cap="none" spc="0" normalizeH="0" baseline="0" noProof="0" dirty="0">
              <a:ln>
                <a:noFill/>
              </a:ln>
              <a:solidFill>
                <a:srgbClr val="DFDFDD"/>
              </a:solidFill>
              <a:effectLst/>
              <a:uLnTx/>
              <a:uFillTx/>
              <a:latin typeface="Delphin"/>
              <a:ea typeface="+mn-ea"/>
              <a:cs typeface="+mn-cs"/>
            </a:endParaRPr>
          </a:p>
        </p:txBody>
      </p:sp>
      <p:sp>
        <p:nvSpPr>
          <p:cNvPr id="28" name="TextBox 27"/>
          <p:cNvSpPr txBox="1"/>
          <p:nvPr/>
        </p:nvSpPr>
        <p:spPr>
          <a:xfrm>
            <a:off x="6648450" y="4264498"/>
            <a:ext cx="32766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FDFDD"/>
                </a:solidFill>
                <a:effectLst/>
                <a:uLnTx/>
                <a:uFillTx/>
                <a:latin typeface="Delphin"/>
                <a:ea typeface="+mn-ea"/>
                <a:cs typeface="+mn-cs"/>
              </a:rPr>
              <a:t>YES</a:t>
            </a:r>
            <a:endParaRPr kumimoji="0" lang="en-US" sz="6000" b="1" i="0" u="none" strike="noStrike" kern="1200" cap="none" spc="0" normalizeH="0" baseline="0" noProof="0" dirty="0">
              <a:ln>
                <a:noFill/>
              </a:ln>
              <a:solidFill>
                <a:srgbClr val="DFDFDD"/>
              </a:solidFill>
              <a:effectLst/>
              <a:uLnTx/>
              <a:uFillTx/>
              <a:latin typeface="Delphin"/>
              <a:ea typeface="+mn-ea"/>
              <a:cs typeface="+mn-cs"/>
            </a:endParaRPr>
          </a:p>
        </p:txBody>
      </p:sp>
      <p:sp>
        <p:nvSpPr>
          <p:cNvPr id="29" name="TextBox 28"/>
          <p:cNvSpPr txBox="1"/>
          <p:nvPr/>
        </p:nvSpPr>
        <p:spPr>
          <a:xfrm>
            <a:off x="3333750" y="5045548"/>
            <a:ext cx="32766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FDFDD"/>
                </a:solidFill>
                <a:effectLst/>
                <a:uLnTx/>
                <a:uFillTx/>
                <a:latin typeface="Delphin"/>
                <a:ea typeface="+mn-ea"/>
                <a:cs typeface="+mn-cs"/>
              </a:rPr>
              <a:t>NO</a:t>
            </a:r>
            <a:endParaRPr kumimoji="0" lang="en-US" sz="4000" b="1" i="0" u="none" strike="noStrike" kern="1200" cap="none" spc="0" normalizeH="0" baseline="0" noProof="0" dirty="0">
              <a:ln>
                <a:noFill/>
              </a:ln>
              <a:solidFill>
                <a:srgbClr val="DFDFDD"/>
              </a:solidFill>
              <a:effectLst/>
              <a:uLnTx/>
              <a:uFillTx/>
              <a:latin typeface="Delphin"/>
              <a:ea typeface="+mn-ea"/>
              <a:cs typeface="+mn-cs"/>
            </a:endParaRPr>
          </a:p>
        </p:txBody>
      </p:sp>
      <p:sp>
        <p:nvSpPr>
          <p:cNvPr id="30" name="TextBox 29"/>
          <p:cNvSpPr txBox="1"/>
          <p:nvPr/>
        </p:nvSpPr>
        <p:spPr>
          <a:xfrm>
            <a:off x="6667500" y="5045548"/>
            <a:ext cx="32766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FDFDD"/>
                </a:solidFill>
                <a:effectLst/>
                <a:uLnTx/>
                <a:uFillTx/>
                <a:latin typeface="Delphin"/>
                <a:ea typeface="+mn-ea"/>
                <a:cs typeface="+mn-cs"/>
              </a:rPr>
              <a:t>YES</a:t>
            </a:r>
            <a:endParaRPr kumimoji="0" lang="en-US" sz="4000" b="1" i="0" u="none" strike="noStrike" kern="1200" cap="none" spc="0" normalizeH="0" baseline="0" noProof="0" dirty="0">
              <a:ln>
                <a:noFill/>
              </a:ln>
              <a:solidFill>
                <a:srgbClr val="DFDFDD"/>
              </a:solidFill>
              <a:effectLst/>
              <a:uLnTx/>
              <a:uFillTx/>
              <a:latin typeface="Delphin"/>
              <a:ea typeface="+mn-ea"/>
              <a:cs typeface="+mn-cs"/>
            </a:endParaRPr>
          </a:p>
        </p:txBody>
      </p:sp>
    </p:spTree>
    <p:extLst>
      <p:ext uri="{BB962C8B-B14F-4D97-AF65-F5344CB8AC3E}">
        <p14:creationId xmlns:p14="http://schemas.microsoft.com/office/powerpoint/2010/main" val="39755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5" grpId="0"/>
      <p:bldP spid="26" grpId="0"/>
      <p:bldP spid="27" grpId="0"/>
      <p:bldP spid="28" grpId="0"/>
      <p:bldP spid="29" grpId="0"/>
      <p:bldP spid="3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John Calvin - You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896" r="3922" b="4891"/>
          <a:stretch/>
        </p:blipFill>
        <p:spPr bwMode="auto">
          <a:xfrm>
            <a:off x="0" y="-1"/>
            <a:ext cx="56883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le:Thomas Hobbes (portra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330" y="0"/>
            <a:ext cx="650367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9109" y="4653347"/>
            <a:ext cx="5704490" cy="1920875"/>
          </a:xfrm>
        </p:spPr>
        <p:txBody>
          <a:bodyPr>
            <a:noAutofit/>
          </a:bodyPr>
          <a:lstStyle/>
          <a:p>
            <a:pPr algn="ctr"/>
            <a:r>
              <a:rPr lang="en-US" sz="7200" dirty="0">
                <a:latin typeface="+mn-lt"/>
              </a:rPr>
              <a:t>CALVIN &amp; HOBBES</a:t>
            </a:r>
          </a:p>
        </p:txBody>
      </p:sp>
      <p:sp>
        <p:nvSpPr>
          <p:cNvPr id="4" name="TextBox 3">
            <a:extLst>
              <a:ext uri="{FF2B5EF4-FFF2-40B4-BE49-F238E27FC236}">
                <a16:creationId xmlns:a16="http://schemas.microsoft.com/office/drawing/2014/main" id="{25CD7A69-0237-5BCC-6F67-7A5F7575F9D2}"/>
              </a:ext>
            </a:extLst>
          </p:cNvPr>
          <p:cNvSpPr txBox="1"/>
          <p:nvPr/>
        </p:nvSpPr>
        <p:spPr>
          <a:xfrm>
            <a:off x="0" y="283778"/>
            <a:ext cx="12192000" cy="4524315"/>
          </a:xfrm>
          <a:prstGeom prst="rect">
            <a:avLst/>
          </a:prstGeom>
          <a:noFill/>
        </p:spPr>
        <p:txBody>
          <a:bodyPr wrap="square">
            <a:spAutoFit/>
          </a:bodyPr>
          <a:lstStyle/>
          <a:p>
            <a:r>
              <a:rPr lang="en-US" sz="96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Questioning</a:t>
            </a:r>
            <a:r>
              <a:rPr lang="en-US" sz="96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 &amp; Doubting  Divine Right Of Kings &amp;  Divine Chain of Being!</a:t>
            </a:r>
            <a:endParaRPr lang="en-US" dirty="0"/>
          </a:p>
        </p:txBody>
      </p:sp>
    </p:spTree>
    <p:extLst>
      <p:ext uri="{BB962C8B-B14F-4D97-AF65-F5344CB8AC3E}">
        <p14:creationId xmlns:p14="http://schemas.microsoft.com/office/powerpoint/2010/main" val="1492520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_Calvin_and_Thomas_Hobbes_by_spacecoyote.jpg"/>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25938448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99172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47" y="0"/>
            <a:ext cx="5887454" cy="6858000"/>
          </a:xfrm>
          <a:prstGeom prst="rect">
            <a:avLst/>
          </a:prstGeom>
        </p:spPr>
      </p:pic>
    </p:spTree>
    <p:extLst>
      <p:ext uri="{BB962C8B-B14F-4D97-AF65-F5344CB8AC3E}">
        <p14:creationId xmlns:p14="http://schemas.microsoft.com/office/powerpoint/2010/main" val="1249497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6BD882FD-510E-4051-A42D-B7CB91CCD8CD}"/>
              </a:ext>
              <a:ext uri="{C183D7F6-B498-43B3-948B-1728B52AA6E4}">
                <adec:decorative xmlns:adec="http://schemas.microsoft.com/office/drawing/2017/decorative" val="1"/>
              </a:ext>
            </a:extLst>
          </p:cNvPr>
          <p:cNvSpPr/>
          <p:nvPr/>
        </p:nvSpPr>
        <p:spPr>
          <a:xfrm rot="10800000">
            <a:off x="3358167" y="3709166"/>
            <a:ext cx="2992763" cy="2692261"/>
          </a:xfrm>
          <a:prstGeom prst="triangle">
            <a:avLst/>
          </a:prstGeom>
          <a:solidFill>
            <a:schemeClr val="accent2">
              <a:lumMod val="60000"/>
              <a:lumOff val="40000"/>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57975019-E885-43A6-A7BF-7D1741549A5A}"/>
              </a:ext>
              <a:ext uri="{C183D7F6-B498-43B3-948B-1728B52AA6E4}">
                <adec:decorative xmlns:adec="http://schemas.microsoft.com/office/drawing/2017/decorative" val="1"/>
              </a:ext>
            </a:extLst>
          </p:cNvPr>
          <p:cNvGrpSpPr/>
          <p:nvPr/>
        </p:nvGrpSpPr>
        <p:grpSpPr>
          <a:xfrm rot="10238682">
            <a:off x="-3540787" y="428295"/>
            <a:ext cx="5266744" cy="5272549"/>
            <a:chOff x="-3019695" y="528087"/>
            <a:chExt cx="6167811" cy="6174609"/>
          </a:xfrm>
          <a:scene3d>
            <a:camera prst="orthographicFront">
              <a:rot lat="0" lon="21000000" rev="0"/>
            </a:camera>
            <a:lightRig rig="threePt" dir="t"/>
          </a:scene3d>
        </p:grpSpPr>
        <p:grpSp>
          <p:nvGrpSpPr>
            <p:cNvPr id="6" name="Group 5">
              <a:extLst>
                <a:ext uri="{FF2B5EF4-FFF2-40B4-BE49-F238E27FC236}">
                  <a16:creationId xmlns:a16="http://schemas.microsoft.com/office/drawing/2014/main" id="{E1666B97-B9DF-48EE-AD79-66B31CC44C0B}"/>
                </a:ext>
              </a:extLst>
            </p:cNvPr>
            <p:cNvGrpSpPr/>
            <p:nvPr userDrawn="1"/>
          </p:nvGrpSpPr>
          <p:grpSpPr>
            <a:xfrm>
              <a:off x="-3019695" y="534885"/>
              <a:ext cx="6167811" cy="6167811"/>
              <a:chOff x="-3019695" y="534885"/>
              <a:chExt cx="6167811" cy="6167811"/>
            </a:xfrm>
          </p:grpSpPr>
          <p:grpSp>
            <p:nvGrpSpPr>
              <p:cNvPr id="8" name="Group 7">
                <a:extLst>
                  <a:ext uri="{FF2B5EF4-FFF2-40B4-BE49-F238E27FC236}">
                    <a16:creationId xmlns:a16="http://schemas.microsoft.com/office/drawing/2014/main" id="{678DB422-1186-4A23-9F5C-0C05AE7141CF}"/>
                  </a:ext>
                </a:extLst>
              </p:cNvPr>
              <p:cNvGrpSpPr/>
              <p:nvPr userDrawn="1"/>
            </p:nvGrpSpPr>
            <p:grpSpPr>
              <a:xfrm>
                <a:off x="-3019695" y="534885"/>
                <a:ext cx="6167811" cy="6167811"/>
                <a:chOff x="-3019695" y="534885"/>
                <a:chExt cx="6167811" cy="6167811"/>
              </a:xfrm>
            </p:grpSpPr>
            <p:sp>
              <p:nvSpPr>
                <p:cNvPr id="10" name="Oval 9">
                  <a:extLst>
                    <a:ext uri="{FF2B5EF4-FFF2-40B4-BE49-F238E27FC236}">
                      <a16:creationId xmlns:a16="http://schemas.microsoft.com/office/drawing/2014/main" id="{EF36ABA0-2DA8-44EA-8D28-3344126E4FD7}"/>
                    </a:ext>
                    <a:ext uri="{C183D7F6-B498-43B3-948B-1728B52AA6E4}">
                      <adec:decorative xmlns:adec="http://schemas.microsoft.com/office/drawing/2017/decorative" val="1"/>
                    </a:ext>
                  </a:extLst>
                </p:cNvPr>
                <p:cNvSpPr/>
                <p:nvPr userDrawn="1"/>
              </p:nvSpPr>
              <p:spPr>
                <a:xfrm>
                  <a:off x="-3019695" y="534885"/>
                  <a:ext cx="6167811" cy="6167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Pentagon 10">
                  <a:extLst>
                    <a:ext uri="{FF2B5EF4-FFF2-40B4-BE49-F238E27FC236}">
                      <a16:creationId xmlns:a16="http://schemas.microsoft.com/office/drawing/2014/main" id="{444D4E6E-A518-440E-891F-9AA1422EF962}"/>
                    </a:ext>
                    <a:ext uri="{C183D7F6-B498-43B3-948B-1728B52AA6E4}">
                      <adec:decorative xmlns:adec="http://schemas.microsoft.com/office/drawing/2017/decorative" val="1"/>
                    </a:ext>
                  </a:extLst>
                </p:cNvPr>
                <p:cNvSpPr/>
                <p:nvPr userDrawn="1"/>
              </p:nvSpPr>
              <p:spPr>
                <a:xfrm>
                  <a:off x="-2827283" y="5693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9" name="Pentagon 8">
                <a:extLst>
                  <a:ext uri="{FF2B5EF4-FFF2-40B4-BE49-F238E27FC236}">
                    <a16:creationId xmlns:a16="http://schemas.microsoft.com/office/drawing/2014/main" id="{6B4D700E-1FF8-44F2-9975-C88F1C6D6F14}"/>
                  </a:ext>
                  <a:ext uri="{C183D7F6-B498-43B3-948B-1728B52AA6E4}">
                    <adec:decorative xmlns:adec="http://schemas.microsoft.com/office/drawing/2017/decorative" val="1"/>
                  </a:ext>
                </a:extLst>
              </p:cNvPr>
              <p:cNvSpPr/>
              <p:nvPr userDrawn="1"/>
            </p:nvSpPr>
            <p:spPr>
              <a:xfrm rot="2169223">
                <a:off x="-2674883" y="63764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7" name="Pentagon 6">
              <a:extLst>
                <a:ext uri="{FF2B5EF4-FFF2-40B4-BE49-F238E27FC236}">
                  <a16:creationId xmlns:a16="http://schemas.microsoft.com/office/drawing/2014/main" id="{F936DD4D-49DE-4903-89B8-A40D8577B38F}"/>
                </a:ext>
                <a:ext uri="{C183D7F6-B498-43B3-948B-1728B52AA6E4}">
                  <adec:decorative xmlns:adec="http://schemas.microsoft.com/office/drawing/2017/decorative" val="1"/>
                </a:ext>
              </a:extLst>
            </p:cNvPr>
            <p:cNvSpPr/>
            <p:nvPr userDrawn="1"/>
          </p:nvSpPr>
          <p:spPr>
            <a:xfrm rot="3306887">
              <a:off x="-2606563" y="6639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cxnSp>
        <p:nvCxnSpPr>
          <p:cNvPr id="12" name="Straight Connector 11">
            <a:extLst>
              <a:ext uri="{FF2B5EF4-FFF2-40B4-BE49-F238E27FC236}">
                <a16:creationId xmlns:a16="http://schemas.microsoft.com/office/drawing/2014/main" id="{BAE53365-5B8F-4E4B-91AA-31BF5877C57C}"/>
              </a:ext>
              <a:ext uri="{C183D7F6-B498-43B3-948B-1728B52AA6E4}">
                <adec:decorative xmlns:adec="http://schemas.microsoft.com/office/drawing/2017/decorative" val="1"/>
              </a:ext>
            </a:extLst>
          </p:cNvPr>
          <p:cNvCxnSpPr/>
          <p:nvPr/>
        </p:nvCxnSpPr>
        <p:spPr>
          <a:xfrm flipH="1">
            <a:off x="5579401" y="2131473"/>
            <a:ext cx="2096876"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2E9902-0C0E-44BB-87D7-B212B1C34F72}"/>
              </a:ext>
              <a:ext uri="{C183D7F6-B498-43B3-948B-1728B52AA6E4}">
                <adec:decorative xmlns:adec="http://schemas.microsoft.com/office/drawing/2017/decorative" val="1"/>
              </a:ext>
            </a:extLst>
          </p:cNvPr>
          <p:cNvCxnSpPr/>
          <p:nvPr/>
        </p:nvCxnSpPr>
        <p:spPr>
          <a:xfrm>
            <a:off x="3239956" y="2131473"/>
            <a:ext cx="2354317"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E3FACA-F377-4771-9F07-A1B3AEF73376}"/>
              </a:ext>
              <a:ext uri="{C183D7F6-B498-43B3-948B-1728B52AA6E4}">
                <adec:decorative xmlns:adec="http://schemas.microsoft.com/office/drawing/2017/decorative" val="1"/>
              </a:ext>
            </a:extLst>
          </p:cNvPr>
          <p:cNvCxnSpPr/>
          <p:nvPr/>
        </p:nvCxnSpPr>
        <p:spPr>
          <a:xfrm flipH="1">
            <a:off x="3490539" y="0"/>
            <a:ext cx="3762704" cy="6858000"/>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02B610CC-F5FD-45AC-92EC-B94A44059886}"/>
              </a:ext>
              <a:ext uri="{C183D7F6-B498-43B3-948B-1728B52AA6E4}">
                <adec:decorative xmlns:adec="http://schemas.microsoft.com/office/drawing/2017/decorative" val="1"/>
              </a:ext>
            </a:extLst>
          </p:cNvPr>
          <p:cNvSpPr/>
          <p:nvPr/>
        </p:nvSpPr>
        <p:spPr>
          <a:xfrm>
            <a:off x="8437460" y="874569"/>
            <a:ext cx="2337447" cy="2015041"/>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2FCC6975-E3B8-41F5-ADB8-91EB0180DC24}"/>
              </a:ext>
              <a:ext uri="{C183D7F6-B498-43B3-948B-1728B52AA6E4}">
                <adec:decorative xmlns:adec="http://schemas.microsoft.com/office/drawing/2017/decorative" val="1"/>
              </a:ext>
            </a:extLst>
          </p:cNvPr>
          <p:cNvSpPr/>
          <p:nvPr/>
        </p:nvSpPr>
        <p:spPr>
          <a:xfrm>
            <a:off x="8429299" y="1002454"/>
            <a:ext cx="2189100" cy="1887155"/>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AD7E2B65-9882-4F96-B656-274F4FE4D5EB}"/>
              </a:ext>
              <a:ext uri="{C183D7F6-B498-43B3-948B-1728B52AA6E4}">
                <adec:decorative xmlns:adec="http://schemas.microsoft.com/office/drawing/2017/decorative" val="1"/>
              </a:ext>
            </a:extLst>
          </p:cNvPr>
          <p:cNvSpPr/>
          <p:nvPr/>
        </p:nvSpPr>
        <p:spPr>
          <a:xfrm>
            <a:off x="8393815" y="4106779"/>
            <a:ext cx="3023938" cy="2606844"/>
          </a:xfrm>
          <a:prstGeom prst="triangle">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Isosceles Triangle 17">
            <a:extLst>
              <a:ext uri="{FF2B5EF4-FFF2-40B4-BE49-F238E27FC236}">
                <a16:creationId xmlns:a16="http://schemas.microsoft.com/office/drawing/2014/main" id="{66F2612D-3B32-4FA8-B8CB-30D2F8D85B58}"/>
              </a:ext>
              <a:ext uri="{C183D7F6-B498-43B3-948B-1728B52AA6E4}">
                <adec:decorative xmlns:adec="http://schemas.microsoft.com/office/drawing/2017/decorative" val="1"/>
              </a:ext>
            </a:extLst>
          </p:cNvPr>
          <p:cNvSpPr/>
          <p:nvPr/>
        </p:nvSpPr>
        <p:spPr>
          <a:xfrm>
            <a:off x="9849234" y="3882189"/>
            <a:ext cx="2465678" cy="2125585"/>
          </a:xfrm>
          <a:prstGeom prst="triangle">
            <a:avLst/>
          </a:prstGeom>
          <a:solidFill>
            <a:schemeClr val="accent5">
              <a:alpha val="48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23A91CEA-A767-495D-AB2B-355B7F8E56DE}"/>
              </a:ext>
              <a:ext uri="{C183D7F6-B498-43B3-948B-1728B52AA6E4}">
                <adec:decorative xmlns:adec="http://schemas.microsoft.com/office/drawing/2017/decorative" val="1"/>
              </a:ext>
            </a:extLst>
          </p:cNvPr>
          <p:cNvSpPr/>
          <p:nvPr/>
        </p:nvSpPr>
        <p:spPr>
          <a:xfrm>
            <a:off x="8506942" y="5852528"/>
            <a:ext cx="1166447" cy="1166447"/>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593359-607D-4210-A730-409C5234E37D}"/>
              </a:ext>
              <a:ext uri="{C183D7F6-B498-43B3-948B-1728B52AA6E4}">
                <adec:decorative xmlns:adec="http://schemas.microsoft.com/office/drawing/2017/decorative" val="1"/>
              </a:ext>
            </a:extLst>
          </p:cNvPr>
          <p:cNvSpPr/>
          <p:nvPr/>
        </p:nvSpPr>
        <p:spPr>
          <a:xfrm>
            <a:off x="9621253" y="1366896"/>
            <a:ext cx="131648" cy="131648"/>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Isosceles Triangle 20">
            <a:extLst>
              <a:ext uri="{FF2B5EF4-FFF2-40B4-BE49-F238E27FC236}">
                <a16:creationId xmlns:a16="http://schemas.microsoft.com/office/drawing/2014/main" id="{5FD678CB-C753-4AFE-90F0-DA30C69A4596}"/>
              </a:ext>
              <a:ext uri="{C183D7F6-B498-43B3-948B-1728B52AA6E4}">
                <adec:decorative xmlns:adec="http://schemas.microsoft.com/office/drawing/2017/decorative" val="1"/>
              </a:ext>
            </a:extLst>
          </p:cNvPr>
          <p:cNvSpPr/>
          <p:nvPr/>
        </p:nvSpPr>
        <p:spPr>
          <a:xfrm>
            <a:off x="3961853" y="226932"/>
            <a:ext cx="2205958" cy="1901688"/>
          </a:xfrm>
          <a:prstGeom prst="triangl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Isosceles Triangle 21">
            <a:extLst>
              <a:ext uri="{FF2B5EF4-FFF2-40B4-BE49-F238E27FC236}">
                <a16:creationId xmlns:a16="http://schemas.microsoft.com/office/drawing/2014/main" id="{AAD36042-7C51-4F03-999A-E84BAC731911}"/>
              </a:ext>
              <a:ext uri="{C183D7F6-B498-43B3-948B-1728B52AA6E4}">
                <adec:decorative xmlns:adec="http://schemas.microsoft.com/office/drawing/2017/decorative" val="1"/>
              </a:ext>
            </a:extLst>
          </p:cNvPr>
          <p:cNvSpPr/>
          <p:nvPr/>
        </p:nvSpPr>
        <p:spPr>
          <a:xfrm rot="10800000">
            <a:off x="5740725" y="655619"/>
            <a:ext cx="1174802" cy="1012760"/>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8BD8D563-9C35-4145-B88C-E21F5B05EBC3}"/>
              </a:ext>
              <a:ext uri="{C183D7F6-B498-43B3-948B-1728B52AA6E4}">
                <adec:decorative xmlns:adec="http://schemas.microsoft.com/office/drawing/2017/decorative" val="1"/>
              </a:ext>
            </a:extLst>
          </p:cNvPr>
          <p:cNvSpPr/>
          <p:nvPr/>
        </p:nvSpPr>
        <p:spPr>
          <a:xfrm rot="150904">
            <a:off x="-130784" y="3922948"/>
            <a:ext cx="2792684" cy="2512272"/>
          </a:xfrm>
          <a:prstGeom prst="triangle">
            <a:avLst/>
          </a:prstGeom>
          <a:solidFill>
            <a:schemeClr val="accent4">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5B6B5052-BA7D-4D8E-9916-42E9A711A954}"/>
              </a:ext>
              <a:ext uri="{C183D7F6-B498-43B3-948B-1728B52AA6E4}">
                <adec:decorative xmlns:adec="http://schemas.microsoft.com/office/drawing/2017/decorative" val="1"/>
              </a:ext>
            </a:extLst>
          </p:cNvPr>
          <p:cNvSpPr/>
          <p:nvPr/>
        </p:nvSpPr>
        <p:spPr>
          <a:xfrm>
            <a:off x="2564328" y="3428999"/>
            <a:ext cx="1577154" cy="1359615"/>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E83B814F-7902-40C6-8F3E-834858AD78FA}"/>
              </a:ext>
              <a:ext uri="{C183D7F6-B498-43B3-948B-1728B52AA6E4}">
                <adec:decorative xmlns:adec="http://schemas.microsoft.com/office/drawing/2017/decorative" val="1"/>
              </a:ext>
            </a:extLst>
          </p:cNvPr>
          <p:cNvSpPr/>
          <p:nvPr/>
        </p:nvSpPr>
        <p:spPr>
          <a:xfrm rot="10800000">
            <a:off x="4211254" y="1528780"/>
            <a:ext cx="1788472" cy="1541786"/>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rapezoid 5">
            <a:extLst>
              <a:ext uri="{FF2B5EF4-FFF2-40B4-BE49-F238E27FC236}">
                <a16:creationId xmlns:a16="http://schemas.microsoft.com/office/drawing/2014/main" id="{729EF5A9-1895-4CAA-A842-EC145A9F2E04}"/>
              </a:ext>
              <a:ext uri="{C183D7F6-B498-43B3-948B-1728B52AA6E4}">
                <adec:decorative xmlns:adec="http://schemas.microsoft.com/office/drawing/2017/decorative" val="1"/>
              </a:ext>
            </a:extLst>
          </p:cNvPr>
          <p:cNvSpPr/>
          <p:nvPr/>
        </p:nvSpPr>
        <p:spPr>
          <a:xfrm>
            <a:off x="479586" y="2648788"/>
            <a:ext cx="10027994" cy="1842155"/>
          </a:xfrm>
          <a:custGeom>
            <a:avLst/>
            <a:gdLst>
              <a:gd name="connsiteX0" fmla="*/ 0 w 10756669"/>
              <a:gd name="connsiteY0" fmla="*/ 1325563 h 1325563"/>
              <a:gd name="connsiteX1" fmla="*/ 331391 w 10756669"/>
              <a:gd name="connsiteY1" fmla="*/ 0 h 1325563"/>
              <a:gd name="connsiteX2" fmla="*/ 10425278 w 10756669"/>
              <a:gd name="connsiteY2" fmla="*/ 0 h 1325563"/>
              <a:gd name="connsiteX3" fmla="*/ 10756669 w 10756669"/>
              <a:gd name="connsiteY3" fmla="*/ 1325563 h 1325563"/>
              <a:gd name="connsiteX4" fmla="*/ 0 w 10756669"/>
              <a:gd name="connsiteY4" fmla="*/ 1325563 h 1325563"/>
              <a:gd name="connsiteX0" fmla="*/ 0 w 11296996"/>
              <a:gd name="connsiteY0" fmla="*/ 1333876 h 1333876"/>
              <a:gd name="connsiteX1" fmla="*/ 871718 w 11296996"/>
              <a:gd name="connsiteY1" fmla="*/ 0 h 1333876"/>
              <a:gd name="connsiteX2" fmla="*/ 10965605 w 11296996"/>
              <a:gd name="connsiteY2" fmla="*/ 0 h 1333876"/>
              <a:gd name="connsiteX3" fmla="*/ 11296996 w 11296996"/>
              <a:gd name="connsiteY3" fmla="*/ 1325563 h 1333876"/>
              <a:gd name="connsiteX4" fmla="*/ 0 w 11296996"/>
              <a:gd name="connsiteY4" fmla="*/ 1333876 h 1333876"/>
              <a:gd name="connsiteX0" fmla="*/ 0 w 11637818"/>
              <a:gd name="connsiteY0" fmla="*/ 1333876 h 1333876"/>
              <a:gd name="connsiteX1" fmla="*/ 871718 w 11637818"/>
              <a:gd name="connsiteY1" fmla="*/ 0 h 1333876"/>
              <a:gd name="connsiteX2" fmla="*/ 10965605 w 11637818"/>
              <a:gd name="connsiteY2" fmla="*/ 0 h 1333876"/>
              <a:gd name="connsiteX3" fmla="*/ 11637818 w 11637818"/>
              <a:gd name="connsiteY3" fmla="*/ 1333876 h 1333876"/>
              <a:gd name="connsiteX4" fmla="*/ 0 w 11637818"/>
              <a:gd name="connsiteY4" fmla="*/ 1333876 h 1333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18" h="1333876">
                <a:moveTo>
                  <a:pt x="0" y="1333876"/>
                </a:moveTo>
                <a:lnTo>
                  <a:pt x="871718" y="0"/>
                </a:lnTo>
                <a:lnTo>
                  <a:pt x="10965605" y="0"/>
                </a:lnTo>
                <a:lnTo>
                  <a:pt x="11637818" y="1333876"/>
                </a:lnTo>
                <a:lnTo>
                  <a:pt x="0" y="1333876"/>
                </a:lnTo>
                <a:close/>
              </a:path>
            </a:pathLst>
          </a:cu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7BB02CCE-AF40-4345-8A78-007B83E5507B}"/>
              </a:ext>
              <a:ext uri="{C183D7F6-B498-43B3-948B-1728B52AA6E4}">
                <adec:decorative xmlns:adec="http://schemas.microsoft.com/office/drawing/2017/decorative" val="1"/>
              </a:ext>
            </a:extLst>
          </p:cNvPr>
          <p:cNvSpPr>
            <a:spLocks noChangeAspect="1"/>
          </p:cNvSpPr>
          <p:nvPr/>
        </p:nvSpPr>
        <p:spPr>
          <a:xfrm>
            <a:off x="1455408" y="1190434"/>
            <a:ext cx="164592" cy="164592"/>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2DD5FCFE-29D0-4E3E-B8B6-1B5ED920855C}"/>
              </a:ext>
              <a:ext uri="{C183D7F6-B498-43B3-948B-1728B52AA6E4}">
                <adec:decorative xmlns:adec="http://schemas.microsoft.com/office/drawing/2017/decorative" val="1"/>
              </a:ext>
            </a:extLst>
          </p:cNvPr>
          <p:cNvSpPr/>
          <p:nvPr/>
        </p:nvSpPr>
        <p:spPr>
          <a:xfrm>
            <a:off x="4376481" y="4491772"/>
            <a:ext cx="320860" cy="320860"/>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23653676-69A0-4F01-9D11-F11E6AA15A7F}"/>
              </a:ext>
              <a:ext uri="{C183D7F6-B498-43B3-948B-1728B52AA6E4}">
                <adec:decorative xmlns:adec="http://schemas.microsoft.com/office/drawing/2017/decorative" val="1"/>
              </a:ext>
            </a:extLst>
          </p:cNvPr>
          <p:cNvSpPr/>
          <p:nvPr/>
        </p:nvSpPr>
        <p:spPr>
          <a:xfrm>
            <a:off x="3423023" y="5836402"/>
            <a:ext cx="885240" cy="885240"/>
          </a:xfrm>
          <a:prstGeom prst="ellipse">
            <a:avLst/>
          </a:prstGeom>
          <a:solidFill>
            <a:schemeClr val="accent4"/>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4D9C970-DC99-4625-BDEB-1CC295E28ED5}"/>
              </a:ext>
            </a:extLst>
          </p:cNvPr>
          <p:cNvSpPr>
            <a:spLocks noGrp="1"/>
          </p:cNvSpPr>
          <p:nvPr>
            <p:ph type="title"/>
          </p:nvPr>
        </p:nvSpPr>
        <p:spPr>
          <a:xfrm>
            <a:off x="389023" y="2878958"/>
            <a:ext cx="10515600" cy="1444349"/>
          </a:xfrm>
        </p:spPr>
        <p:txBody>
          <a:bodyPr/>
          <a:lstStyle/>
          <a:p>
            <a:r>
              <a:rPr lang="en-US" sz="7200" dirty="0">
                <a:effectLst>
                  <a:outerShdw blurRad="38100" dist="38100" dir="2700000" algn="tl">
                    <a:srgbClr val="000000">
                      <a:alpha val="43137"/>
                    </a:srgbClr>
                  </a:outerShdw>
                </a:effectLst>
              </a:rPr>
              <a:t>Enlightenment Shift FOUNDER-FRAMER</a:t>
            </a:r>
          </a:p>
        </p:txBody>
      </p:sp>
    </p:spTree>
    <p:extLst>
      <p:ext uri="{BB962C8B-B14F-4D97-AF65-F5344CB8AC3E}">
        <p14:creationId xmlns:p14="http://schemas.microsoft.com/office/powerpoint/2010/main" val="1990758949"/>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theme/_rels/theme12.xml.rels><?xml version="1.0" encoding="UTF-8" standalone="yes"?>
<Relationships xmlns="http://schemas.openxmlformats.org/package/2006/relationships"><Relationship Id="rId1" Type="http://schemas.openxmlformats.org/officeDocument/2006/relationships/image" Target="../media/image7.jpeg"/></Relationships>
</file>

<file path=ppt/theme/_rels/them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3.xml><?xml version="1.0" encoding="utf-8"?>
<a:theme xmlns:a="http://schemas.openxmlformats.org/drawingml/2006/main" name="2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ranes">
  <a:themeElements>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fontScheme name="Cran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131110163918-phpapp01">
  <a:themeElements>
    <a:clrScheme name="Leviathan">
      <a:dk1>
        <a:srgbClr val="471015"/>
      </a:dk1>
      <a:lt1>
        <a:srgbClr val="B84832"/>
      </a:lt1>
      <a:dk2>
        <a:srgbClr val="041620"/>
      </a:dk2>
      <a:lt2>
        <a:srgbClr val="A3F0FF"/>
      </a:lt2>
      <a:accent1>
        <a:srgbClr val="00B6DA"/>
      </a:accent1>
      <a:accent2>
        <a:srgbClr val="DFDFDD"/>
      </a:accent2>
      <a:accent3>
        <a:srgbClr val="DFDFDD"/>
      </a:accent3>
      <a:accent4>
        <a:srgbClr val="DFDFDD"/>
      </a:accent4>
      <a:accent5>
        <a:srgbClr val="A3F0FF"/>
      </a:accent5>
      <a:accent6>
        <a:srgbClr val="A3F0FF"/>
      </a:accent6>
      <a:hlink>
        <a:srgbClr val="DFDFDD"/>
      </a:hlink>
      <a:folHlink>
        <a:srgbClr val="B2B2AE"/>
      </a:folHlink>
    </a:clrScheme>
    <a:fontScheme name="Leviathan">
      <a:majorFont>
        <a:latin typeface="Grandjeanpw"/>
        <a:ea typeface=""/>
        <a:cs typeface=""/>
      </a:majorFont>
      <a:minorFont>
        <a:latin typeface="Delphin"/>
        <a:ea typeface=""/>
        <a:cs typeface=""/>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19.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nsvsLib">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AllAboutGu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8.xml><?xml version="1.0" encoding="utf-8"?>
<a:theme xmlns:a="http://schemas.openxmlformats.org/drawingml/2006/main" name="2_Office Theme">
  <a:themeElements>
    <a:clrScheme name="Custom 12">
      <a:dk1>
        <a:sysClr val="windowText" lastClr="000000"/>
      </a:dk1>
      <a:lt1>
        <a:sysClr val="window" lastClr="FFFFFF"/>
      </a:lt1>
      <a:dk2>
        <a:srgbClr val="323232"/>
      </a:dk2>
      <a:lt2>
        <a:srgbClr val="FFFFFF"/>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5264495_Animated title abstract_RVA_v3" id="{3D082EBF-C301-447D-9077-920B2F81C68D}" vid="{B558F01C-E2CE-4C16-9FAB-24D3D9C532F6}"/>
    </a:ext>
  </a:extLst>
</a:theme>
</file>

<file path=ppt/theme/theme9.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1341</TotalTime>
  <Words>9754</Words>
  <Application>Microsoft Office PowerPoint</Application>
  <PresentationFormat>Widescreen</PresentationFormat>
  <Paragraphs>1204</Paragraphs>
  <Slides>202</Slides>
  <Notes>121</Notes>
  <HiddenSlides>0</HiddenSlides>
  <MMClips>2</MMClips>
  <ScaleCrop>false</ScaleCrop>
  <HeadingPairs>
    <vt:vector size="6" baseType="variant">
      <vt:variant>
        <vt:lpstr>Fonts Used</vt:lpstr>
      </vt:variant>
      <vt:variant>
        <vt:i4>35</vt:i4>
      </vt:variant>
      <vt:variant>
        <vt:lpstr>Theme</vt:lpstr>
      </vt:variant>
      <vt:variant>
        <vt:i4>28</vt:i4>
      </vt:variant>
      <vt:variant>
        <vt:lpstr>Slide Titles</vt:lpstr>
      </vt:variant>
      <vt:variant>
        <vt:i4>202</vt:i4>
      </vt:variant>
    </vt:vector>
  </HeadingPairs>
  <TitlesOfParts>
    <vt:vector size="265" baseType="lpstr">
      <vt:lpstr>AGaramond</vt:lpstr>
      <vt:lpstr>Algerian</vt:lpstr>
      <vt:lpstr>Angsana New</vt:lpstr>
      <vt:lpstr>Arial</vt:lpstr>
      <vt:lpstr>Arial Black</vt:lpstr>
      <vt:lpstr>Australian Sunrise</vt:lpstr>
      <vt:lpstr>Bernard MT Condensed</vt:lpstr>
      <vt:lpstr>Calibri</vt:lpstr>
      <vt:lpstr>Calibri Light</vt:lpstr>
      <vt:lpstr>Calligrapher</vt:lpstr>
      <vt:lpstr>Cambria</vt:lpstr>
      <vt:lpstr>Castellar</vt:lpstr>
      <vt:lpstr>Comic Sans MS</vt:lpstr>
      <vt:lpstr>Consolas</vt:lpstr>
      <vt:lpstr>Corbel</vt:lpstr>
      <vt:lpstr>Courier New</vt:lpstr>
      <vt:lpstr>Delphin</vt:lpstr>
      <vt:lpstr>Franklin Gothic Book</vt:lpstr>
      <vt:lpstr>Franklin Gothic Demi</vt:lpstr>
      <vt:lpstr>Garamond</vt:lpstr>
      <vt:lpstr>Grandjeanpw</vt:lpstr>
      <vt:lpstr>Impact</vt:lpstr>
      <vt:lpstr>Magneto</vt:lpstr>
      <vt:lpstr>Monotype Sorts</vt:lpstr>
      <vt:lpstr>Papyrus</vt:lpstr>
      <vt:lpstr>Rage Italic</vt:lpstr>
      <vt:lpstr>Ravie</vt:lpstr>
      <vt:lpstr>Storybook</vt:lpstr>
      <vt:lpstr>Tahoma</vt:lpstr>
      <vt:lpstr>Times New Roman</vt:lpstr>
      <vt:lpstr>Verdana</vt:lpstr>
      <vt:lpstr>Wide Latin</vt:lpstr>
      <vt:lpstr>Wingdings</vt:lpstr>
      <vt:lpstr>Wingdings 2</vt:lpstr>
      <vt:lpstr>Wingdings 3</vt:lpstr>
      <vt:lpstr>1_Office Theme</vt:lpstr>
      <vt:lpstr>Powerpoint 1 - CLASSIC PHILOSOPHICAL, HUMAN RELIGIOUS, AND CHURCH</vt:lpstr>
      <vt:lpstr>36_Powerpoint 1 - CLASSIC PHILOSOPHICAL, HUMAN RELIGIOUS, AND CHURCH</vt:lpstr>
      <vt:lpstr>29_Powerpoint 1 - CLASSIC PHILOSOPHICAL, HUMAN RELIGIOUS, AND CHURCH</vt:lpstr>
      <vt:lpstr>ConsvsLib</vt:lpstr>
      <vt:lpstr>AllAboutGuns</vt:lpstr>
      <vt:lpstr>DividendVTI</vt:lpstr>
      <vt:lpstr>2_Office Theme</vt:lpstr>
      <vt:lpstr>Chute</vt:lpstr>
      <vt:lpstr>3_Office Theme</vt:lpstr>
      <vt:lpstr>Alchemy</vt:lpstr>
      <vt:lpstr>Savon</vt:lpstr>
      <vt:lpstr>2_Chute</vt:lpstr>
      <vt:lpstr>49_Default Design</vt:lpstr>
      <vt:lpstr>84_Powerpoint 1 - CLASSIC PHILOSOPHICAL, HUMAN RELIGIOUS, AND CHURCH</vt:lpstr>
      <vt:lpstr>Red</vt:lpstr>
      <vt:lpstr>Cranes</vt:lpstr>
      <vt:lpstr>3-131110163918-phpapp01</vt:lpstr>
      <vt:lpstr>2_Powerpoint 1 - CLASSIC PHILOSOPHICAL, HUMAN RELIGIOUS, AND CHURCH</vt:lpstr>
      <vt:lpstr>Default Design</vt:lpstr>
      <vt:lpstr>1_Default Design</vt:lpstr>
      <vt:lpstr>Sketchbook</vt:lpstr>
      <vt:lpstr>Balance</vt:lpstr>
      <vt:lpstr>3_Powerpoint 1 - CLASSIC PHILOSOPHICAL, HUMAN RELIGIOUS, AND CHURCH</vt:lpstr>
      <vt:lpstr>4_Office Theme</vt:lpstr>
      <vt:lpstr>2_Default Design</vt:lpstr>
      <vt:lpstr>19_Default Design</vt:lpstr>
      <vt:lpstr>Fading Grid</vt:lpstr>
      <vt:lpstr>Puritan-Pilgrim Founder-Framer Worldview Shifts</vt:lpstr>
      <vt:lpstr>Church-State Worldview Shift</vt:lpstr>
      <vt:lpstr>INTRODUCTION</vt:lpstr>
      <vt:lpstr>What is a worldview?</vt:lpstr>
      <vt:lpstr>What is a worldview?</vt:lpstr>
      <vt:lpstr>What is a worldview?</vt:lpstr>
      <vt:lpstr>How are worldviews formed?</vt:lpstr>
      <vt:lpstr>Axiological Analysis Of Values Views </vt:lpstr>
      <vt:lpstr>Axiological Analysis Of Values Views </vt:lpstr>
      <vt:lpstr>    </vt:lpstr>
      <vt:lpstr>    </vt:lpstr>
      <vt:lpstr>    </vt:lpstr>
      <vt:lpstr>    </vt:lpstr>
      <vt:lpstr>    </vt:lpstr>
      <vt:lpstr>    </vt:lpstr>
      <vt:lpstr>    </vt:lpstr>
      <vt:lpstr>    </vt:lpstr>
      <vt:lpstr>Questions which reveal one’s worldview</vt:lpstr>
      <vt:lpstr>    </vt:lpstr>
      <vt:lpstr>    </vt:lpstr>
      <vt:lpstr>    </vt:lpstr>
      <vt:lpstr>    </vt:lpstr>
      <vt:lpstr>    </vt:lpstr>
      <vt:lpstr>    </vt:lpstr>
      <vt:lpstr>    </vt:lpstr>
      <vt:lpstr>    </vt:lpstr>
      <vt:lpstr>    </vt:lpstr>
      <vt:lpstr>    </vt:lpstr>
      <vt:lpstr>    </vt:lpstr>
      <vt:lpstr>    </vt:lpstr>
      <vt:lpstr>Naturalism Versus T heism</vt:lpstr>
      <vt:lpstr>PowerPoint Presentation</vt:lpstr>
      <vt:lpstr>Ancient Wisdom  for Modern Life</vt:lpstr>
      <vt:lpstr>PowerPoint Presentation</vt:lpstr>
      <vt:lpstr>PowerPoint Presentation</vt:lpstr>
      <vt:lpstr>Four Realities</vt:lpstr>
      <vt:lpstr>PowerPoint Presentation</vt:lpstr>
      <vt:lpstr>Four Realities</vt:lpstr>
      <vt:lpstr>PowerPoint Presentation</vt:lpstr>
      <vt:lpstr>Four Realities</vt:lpstr>
      <vt:lpstr>PowerPoint Presentation</vt:lpstr>
      <vt:lpstr>Ancient Wisdom  for Modern Life</vt:lpstr>
      <vt:lpstr>PowerPoint Presentation</vt:lpstr>
      <vt:lpstr>Enlightenment Shift  Human Nature Natural Law </vt:lpstr>
      <vt:lpstr>Enlightenment Rationalism: Ideals Political &amp; Religious </vt:lpstr>
      <vt:lpstr>PowerPoint Presentation</vt:lpstr>
      <vt:lpstr>PowerPoint Presentation</vt:lpstr>
      <vt:lpstr>Western Practical Philosophy: Utility Theories Of The Good</vt:lpstr>
      <vt:lpstr>PowerPoint Presentation</vt:lpstr>
      <vt:lpstr>NATURAL LAW &amp; NATURAL MAN Paul’s Usage of the term  Psuchikos Anthroopos</vt:lpstr>
      <vt:lpstr>NATURAL LAW &amp; NATURAL MAN Paul’s Usage of the term  Psuchikos Anthroopos</vt:lpstr>
      <vt:lpstr>NATURAL LAW &amp; NATURAL MAN Paul’s Usage of the term  Psuchikos Anthroopos</vt:lpstr>
      <vt:lpstr>PowerPoint Presentation</vt:lpstr>
      <vt:lpstr>PowerPoint Presentation</vt:lpstr>
      <vt:lpstr>BLIND NATURE NOT BLIND JUSTICE</vt:lpstr>
      <vt:lpstr>PowerPoint Presentation</vt:lpstr>
      <vt:lpstr>PowerPoint Presentation</vt:lpstr>
      <vt:lpstr>Revolution in Human Reason</vt:lpstr>
      <vt:lpstr>Revolution in Human Reason</vt:lpstr>
      <vt:lpstr>Revolution in Human Reason</vt:lpstr>
      <vt:lpstr>Revolution in Human Reason</vt:lpstr>
      <vt:lpstr>Enlightened Rationalism</vt:lpstr>
      <vt:lpstr>Human Nature</vt:lpstr>
      <vt:lpstr>Calvin and (Thomas) Hobbes</vt:lpstr>
      <vt:lpstr>All in the Fine Print..</vt:lpstr>
      <vt:lpstr>PowerPoint Presentation</vt:lpstr>
      <vt:lpstr>Two Treatises on Government, John Locke</vt:lpstr>
      <vt:lpstr>Life  Liberty Property</vt:lpstr>
      <vt:lpstr>PowerPoint Presentation</vt:lpstr>
      <vt:lpstr>Right of  Revolution</vt:lpstr>
      <vt:lpstr>Another Cool Thing About Locke...</vt:lpstr>
      <vt:lpstr>HOBBES</vt:lpstr>
      <vt:lpstr>Backdrop</vt:lpstr>
      <vt:lpstr>Thomas Hobbes</vt:lpstr>
      <vt:lpstr>PowerPoint Presentation</vt:lpstr>
      <vt:lpstr>leviathan</vt:lpstr>
      <vt:lpstr>State of Nature</vt:lpstr>
      <vt:lpstr>State of War</vt:lpstr>
      <vt:lpstr>State of War</vt:lpstr>
      <vt:lpstr>Solitary Poor Nasty Brutish Short</vt:lpstr>
      <vt:lpstr>LEVIATHAN</vt:lpstr>
      <vt:lpstr>Job 41</vt:lpstr>
      <vt:lpstr>PowerPoint Presentation</vt:lpstr>
      <vt:lpstr>PowerPoint Presentation</vt:lpstr>
      <vt:lpstr>PowerPoint Presentation</vt:lpstr>
      <vt:lpstr>LEVIATHAN</vt:lpstr>
      <vt:lpstr>To keep us from destroying each other.</vt:lpstr>
      <vt:lpstr>The Backdrop</vt:lpstr>
      <vt:lpstr>Hobbes vs. Locke</vt:lpstr>
      <vt:lpstr>John Locke</vt:lpstr>
      <vt:lpstr>Natural Rights</vt:lpstr>
      <vt:lpstr>Life  Liberty Property</vt:lpstr>
      <vt:lpstr>Right of  Revolution</vt:lpstr>
      <vt:lpstr>PowerPoint Presentation</vt:lpstr>
      <vt:lpstr>Hobbes vs. Locke</vt:lpstr>
      <vt:lpstr>CALVIN &amp; HOBBES</vt:lpstr>
      <vt:lpstr>PowerPoint Presentation</vt:lpstr>
      <vt:lpstr>PowerPoint Presentation</vt:lpstr>
      <vt:lpstr>Enlightenment Shift FOUNDER-FRAMER</vt:lpstr>
      <vt:lpstr>National Founders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intersects justice</vt:lpstr>
      <vt:lpstr>PowerPoint Presentation</vt:lpstr>
      <vt:lpstr>PowerPoint Presentation</vt:lpstr>
      <vt:lpstr>PowerPoint Presentation</vt:lpstr>
      <vt:lpstr>PowerPoint Presentation</vt:lpstr>
      <vt:lpstr>PowerPoint Presentation</vt:lpstr>
      <vt:lpstr>PowerPoint Presentation</vt:lpstr>
      <vt:lpstr>BRITISH BEATLES: </vt:lpstr>
      <vt:lpstr>PowerPoint Presentation</vt:lpstr>
      <vt:lpstr> Revolutionary Continental Congress 1st Prayer In 1774 Led By Jacob Duche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 Formula Hinge Factor: The Theory That World History Shaped As Much By Chance &amp; Error As By Courage &amp; Heroism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Founder Framers</vt:lpstr>
      <vt:lpstr>PowerPoint Presentation</vt:lpstr>
      <vt:lpstr>Locke’s Political Writings Informed The American Revolution</vt:lpstr>
      <vt:lpstr>PowerPoint Presentation</vt:lpstr>
      <vt:lpstr>PowerPoint Presentation</vt:lpstr>
      <vt:lpstr>Locke’s Political Writings Informed The American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Perfect Setting For The    Restoration Movement </vt:lpstr>
      <vt:lpstr>PowerPoint Presentation</vt:lpstr>
      <vt:lpstr>PowerPoint Presentation</vt:lpstr>
      <vt:lpstr>New Canaan Land?  Indians Told Pilgrims:</vt:lpstr>
      <vt:lpstr>New Canaan Land?  Indians Told Pilgrims:</vt:lpstr>
      <vt:lpstr>PowerPoint Presentation</vt:lpstr>
      <vt:lpstr>PRIMITIVE</vt:lpstr>
      <vt:lpstr>PowerPoint Presentation</vt:lpstr>
      <vt:lpstr>PowerPoint Presentation</vt:lpstr>
      <vt:lpstr>Locke’s Political Writings Informed The American Revolution</vt:lpstr>
      <vt:lpstr>Locke’s Religious Writings Inspired For Freedom of Conscience</vt:lpstr>
      <vt:lpstr> EACH MAN BORN A BLANK SLATE WITHOUT GUILT OF ORIGINAL SIN BOTH REASONABLE &amp; TOLERANT   </vt:lpstr>
      <vt:lpstr>Locke’s Religious Writings Informed The American Restoration</vt:lpstr>
      <vt:lpstr>The Restoration Movement:  An American Theology </vt:lpstr>
      <vt:lpstr>The Restoration Movement:  An American Theology </vt:lpstr>
      <vt:lpstr>The Restoration Movement:  An American Theology </vt:lpstr>
      <vt:lpstr>PowerPoint Presentation</vt:lpstr>
      <vt:lpstr>The Restoration Movement:  An American Theology </vt:lpstr>
      <vt:lpstr>The Restoration Movement:  An American Theology </vt:lpstr>
      <vt:lpstr>PowerPoint Presentation</vt:lpstr>
      <vt:lpstr>The Restoration Movement:  An American Theology </vt:lpstr>
      <vt:lpstr>The Restoration Movement:  An American Theology </vt:lpstr>
      <vt:lpstr>The Restoration Movement:  An American Theology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Puritan-Pilgrim Founder-Framer Worldview Shifts</dc:title>
  <dc:creator>David Burris</dc:creator>
  <cp:lastModifiedBy>David Burris</cp:lastModifiedBy>
  <cp:revision>68</cp:revision>
  <dcterms:created xsi:type="dcterms:W3CDTF">2023-02-08T18:26:04Z</dcterms:created>
  <dcterms:modified xsi:type="dcterms:W3CDTF">2023-07-04T11:41:59Z</dcterms:modified>
</cp:coreProperties>
</file>