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0.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5.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6.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8.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9.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media1.WAV" ContentType="audio/x-wav"/>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99" r:id="rId2"/>
    <p:sldMasterId id="2147483914" r:id="rId3"/>
    <p:sldMasterId id="2147483953" r:id="rId4"/>
    <p:sldMasterId id="2147483974" r:id="rId5"/>
    <p:sldMasterId id="2147483986" r:id="rId6"/>
    <p:sldMasterId id="2147484009" r:id="rId7"/>
    <p:sldMasterId id="2147484032" r:id="rId8"/>
    <p:sldMasterId id="2147484067" r:id="rId9"/>
    <p:sldMasterId id="2147484088" r:id="rId10"/>
    <p:sldMasterId id="2147484100" r:id="rId11"/>
    <p:sldMasterId id="2147484121" r:id="rId12"/>
    <p:sldMasterId id="2147484142" r:id="rId13"/>
    <p:sldMasterId id="2147484154" r:id="rId14"/>
    <p:sldMasterId id="2147484166" r:id="rId15"/>
    <p:sldMasterId id="2147484178" r:id="rId16"/>
    <p:sldMasterId id="2147484202" r:id="rId17"/>
    <p:sldMasterId id="2147484214" r:id="rId18"/>
    <p:sldMasterId id="2147484238" r:id="rId19"/>
    <p:sldMasterId id="2147484250" r:id="rId20"/>
    <p:sldMasterId id="2147484268" r:id="rId21"/>
  </p:sldMasterIdLst>
  <p:notesMasterIdLst>
    <p:notesMasterId r:id="rId188"/>
  </p:notesMasterIdLst>
  <p:sldIdLst>
    <p:sldId id="282" r:id="rId22"/>
    <p:sldId id="4228" r:id="rId23"/>
    <p:sldId id="3603" r:id="rId24"/>
    <p:sldId id="5304" r:id="rId25"/>
    <p:sldId id="5339" r:id="rId26"/>
    <p:sldId id="767" r:id="rId27"/>
    <p:sldId id="698" r:id="rId28"/>
    <p:sldId id="5346" r:id="rId29"/>
    <p:sldId id="699" r:id="rId30"/>
    <p:sldId id="381" r:id="rId31"/>
    <p:sldId id="279" r:id="rId32"/>
    <p:sldId id="280" r:id="rId33"/>
    <p:sldId id="700" r:id="rId34"/>
    <p:sldId id="1026" r:id="rId35"/>
    <p:sldId id="281" r:id="rId36"/>
    <p:sldId id="1017" r:id="rId37"/>
    <p:sldId id="284" r:id="rId38"/>
    <p:sldId id="383" r:id="rId39"/>
    <p:sldId id="5315" r:id="rId40"/>
    <p:sldId id="380" r:id="rId41"/>
    <p:sldId id="627" r:id="rId42"/>
    <p:sldId id="628" r:id="rId43"/>
    <p:sldId id="629" r:id="rId44"/>
    <p:sldId id="2063" r:id="rId45"/>
    <p:sldId id="5331" r:id="rId46"/>
    <p:sldId id="5320" r:id="rId47"/>
    <p:sldId id="1053" r:id="rId48"/>
    <p:sldId id="1054" r:id="rId49"/>
    <p:sldId id="869" r:id="rId50"/>
    <p:sldId id="870" r:id="rId51"/>
    <p:sldId id="1173" r:id="rId52"/>
    <p:sldId id="547" r:id="rId53"/>
    <p:sldId id="630" r:id="rId54"/>
    <p:sldId id="2345" r:id="rId55"/>
    <p:sldId id="3787" r:id="rId56"/>
    <p:sldId id="3788" r:id="rId57"/>
    <p:sldId id="3790" r:id="rId58"/>
    <p:sldId id="3786" r:id="rId59"/>
    <p:sldId id="3789" r:id="rId60"/>
    <p:sldId id="2783" r:id="rId61"/>
    <p:sldId id="3575" r:id="rId62"/>
    <p:sldId id="1821" r:id="rId63"/>
    <p:sldId id="308" r:id="rId64"/>
    <p:sldId id="710" r:id="rId65"/>
    <p:sldId id="3573" r:id="rId66"/>
    <p:sldId id="5336" r:id="rId67"/>
    <p:sldId id="5318" r:id="rId68"/>
    <p:sldId id="2639" r:id="rId69"/>
    <p:sldId id="616" r:id="rId70"/>
    <p:sldId id="3137" r:id="rId71"/>
    <p:sldId id="1174" r:id="rId72"/>
    <p:sldId id="1175" r:id="rId73"/>
    <p:sldId id="5319" r:id="rId74"/>
    <p:sldId id="5332" r:id="rId75"/>
    <p:sldId id="1373" r:id="rId76"/>
    <p:sldId id="1161" r:id="rId77"/>
    <p:sldId id="1448" r:id="rId78"/>
    <p:sldId id="1160" r:id="rId79"/>
    <p:sldId id="1162" r:id="rId80"/>
    <p:sldId id="1163" r:id="rId81"/>
    <p:sldId id="1164" r:id="rId82"/>
    <p:sldId id="1165" r:id="rId83"/>
    <p:sldId id="1166" r:id="rId84"/>
    <p:sldId id="1167" r:id="rId85"/>
    <p:sldId id="1168" r:id="rId86"/>
    <p:sldId id="1375" r:id="rId87"/>
    <p:sldId id="1040" r:id="rId88"/>
    <p:sldId id="1169" r:id="rId89"/>
    <p:sldId id="4235" r:id="rId90"/>
    <p:sldId id="3995" r:id="rId91"/>
    <p:sldId id="3589" r:id="rId92"/>
    <p:sldId id="2356" r:id="rId93"/>
    <p:sldId id="3928" r:id="rId94"/>
    <p:sldId id="3168" r:id="rId95"/>
    <p:sldId id="3171" r:id="rId96"/>
    <p:sldId id="5325" r:id="rId97"/>
    <p:sldId id="3992" r:id="rId98"/>
    <p:sldId id="5337" r:id="rId99"/>
    <p:sldId id="3582" r:id="rId100"/>
    <p:sldId id="5324" r:id="rId101"/>
    <p:sldId id="2740" r:id="rId102"/>
    <p:sldId id="3927" r:id="rId103"/>
    <p:sldId id="5323" r:id="rId104"/>
    <p:sldId id="1423" r:id="rId105"/>
    <p:sldId id="5345" r:id="rId106"/>
    <p:sldId id="3773" r:id="rId107"/>
    <p:sldId id="5328" r:id="rId108"/>
    <p:sldId id="5333" r:id="rId109"/>
    <p:sldId id="2684" r:id="rId110"/>
    <p:sldId id="3578" r:id="rId111"/>
    <p:sldId id="2118" r:id="rId112"/>
    <p:sldId id="5340" r:id="rId113"/>
    <p:sldId id="2113" r:id="rId114"/>
    <p:sldId id="2344" r:id="rId115"/>
    <p:sldId id="3900" r:id="rId116"/>
    <p:sldId id="2115" r:id="rId117"/>
    <p:sldId id="2810" r:id="rId118"/>
    <p:sldId id="3184" r:id="rId119"/>
    <p:sldId id="2023" r:id="rId120"/>
    <p:sldId id="2720" r:id="rId121"/>
    <p:sldId id="2718" r:id="rId122"/>
    <p:sldId id="2114" r:id="rId123"/>
    <p:sldId id="2405" r:id="rId124"/>
    <p:sldId id="5343" r:id="rId125"/>
    <p:sldId id="5344" r:id="rId126"/>
    <p:sldId id="2406" r:id="rId127"/>
    <p:sldId id="1570" r:id="rId128"/>
    <p:sldId id="2719" r:id="rId129"/>
    <p:sldId id="2221" r:id="rId130"/>
    <p:sldId id="328" r:id="rId131"/>
    <p:sldId id="2021" r:id="rId132"/>
    <p:sldId id="5326" r:id="rId133"/>
    <p:sldId id="3972" r:id="rId134"/>
    <p:sldId id="5327" r:id="rId135"/>
    <p:sldId id="1594" r:id="rId136"/>
    <p:sldId id="5347" r:id="rId137"/>
    <p:sldId id="5330" r:id="rId138"/>
    <p:sldId id="2382" r:id="rId139"/>
    <p:sldId id="5348" r:id="rId140"/>
    <p:sldId id="5341" r:id="rId141"/>
    <p:sldId id="3156" r:id="rId142"/>
    <p:sldId id="2758" r:id="rId143"/>
    <p:sldId id="3399" r:id="rId144"/>
    <p:sldId id="3494" r:id="rId145"/>
    <p:sldId id="3381" r:id="rId146"/>
    <p:sldId id="5349" r:id="rId147"/>
    <p:sldId id="3382" r:id="rId148"/>
    <p:sldId id="5322" r:id="rId149"/>
    <p:sldId id="5321" r:id="rId150"/>
    <p:sldId id="5329" r:id="rId151"/>
    <p:sldId id="1589" r:id="rId152"/>
    <p:sldId id="777" r:id="rId153"/>
    <p:sldId id="3999" r:id="rId154"/>
    <p:sldId id="2751" r:id="rId155"/>
    <p:sldId id="2050" r:id="rId156"/>
    <p:sldId id="4234" r:id="rId157"/>
    <p:sldId id="2752" r:id="rId158"/>
    <p:sldId id="2753" r:id="rId159"/>
    <p:sldId id="1993" r:id="rId160"/>
    <p:sldId id="2754" r:id="rId161"/>
    <p:sldId id="1994" r:id="rId162"/>
    <p:sldId id="3998" r:id="rId163"/>
    <p:sldId id="2755" r:id="rId164"/>
    <p:sldId id="3909" r:id="rId165"/>
    <p:sldId id="4232" r:id="rId166"/>
    <p:sldId id="4231" r:id="rId167"/>
    <p:sldId id="3997" r:id="rId168"/>
    <p:sldId id="5334" r:id="rId169"/>
    <p:sldId id="2051" r:id="rId170"/>
    <p:sldId id="2650" r:id="rId171"/>
    <p:sldId id="4230" r:id="rId172"/>
    <p:sldId id="3730" r:id="rId173"/>
    <p:sldId id="4246" r:id="rId174"/>
    <p:sldId id="2349" r:id="rId175"/>
    <p:sldId id="4244" r:id="rId176"/>
    <p:sldId id="4233" r:id="rId177"/>
    <p:sldId id="3728" r:id="rId178"/>
    <p:sldId id="1769" r:id="rId179"/>
    <p:sldId id="3727" r:id="rId180"/>
    <p:sldId id="3733" r:id="rId181"/>
    <p:sldId id="3734" r:id="rId182"/>
    <p:sldId id="478" r:id="rId183"/>
    <p:sldId id="5342" r:id="rId184"/>
    <p:sldId id="1086" r:id="rId185"/>
    <p:sldId id="5335" r:id="rId186"/>
    <p:sldId id="957" r:id="rId1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56952"/>
    </p:cViewPr>
    <p:sldLst>
      <p:sld r:id="rId1" collapse="1"/>
      <p:sld r:id="rId2" collapse="1"/>
      <p:sld r:id="rId3" collapse="1"/>
      <p:sld r:id="rId4" collapse="1"/>
      <p:sld r:id="rId5" collapse="1"/>
      <p:sld r:id="rId6" collapse="1"/>
      <p:sld r:id="rId7" collapse="1"/>
      <p:sld r:id="rId8" collapse="1"/>
    </p:sldLst>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54" Type="http://schemas.openxmlformats.org/officeDocument/2006/relationships/slide" Target="slides/slide133.xml"/><Relationship Id="rId159" Type="http://schemas.openxmlformats.org/officeDocument/2006/relationships/slide" Target="slides/slide138.xml"/><Relationship Id="rId175" Type="http://schemas.openxmlformats.org/officeDocument/2006/relationships/slide" Target="slides/slide154.xml"/><Relationship Id="rId170" Type="http://schemas.openxmlformats.org/officeDocument/2006/relationships/slide" Target="slides/slide149.xml"/><Relationship Id="rId191"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slide" Target="slides/slide123.xml"/><Relationship Id="rId149" Type="http://schemas.openxmlformats.org/officeDocument/2006/relationships/slide" Target="slides/slide12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60" Type="http://schemas.openxmlformats.org/officeDocument/2006/relationships/slide" Target="slides/slide139.xml"/><Relationship Id="rId165" Type="http://schemas.openxmlformats.org/officeDocument/2006/relationships/slide" Target="slides/slide144.xml"/><Relationship Id="rId181" Type="http://schemas.openxmlformats.org/officeDocument/2006/relationships/slide" Target="slides/slide160.xml"/><Relationship Id="rId186" Type="http://schemas.openxmlformats.org/officeDocument/2006/relationships/slide" Target="slides/slide165.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slide" Target="slides/slide129.xml"/><Relationship Id="rId155" Type="http://schemas.openxmlformats.org/officeDocument/2006/relationships/slide" Target="slides/slide134.xml"/><Relationship Id="rId171" Type="http://schemas.openxmlformats.org/officeDocument/2006/relationships/slide" Target="slides/slide150.xml"/><Relationship Id="rId176" Type="http://schemas.openxmlformats.org/officeDocument/2006/relationships/slide" Target="slides/slide155.xml"/><Relationship Id="rId192"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61" Type="http://schemas.openxmlformats.org/officeDocument/2006/relationships/slide" Target="slides/slide140.xml"/><Relationship Id="rId166" Type="http://schemas.openxmlformats.org/officeDocument/2006/relationships/slide" Target="slides/slide145.xml"/><Relationship Id="rId182" Type="http://schemas.openxmlformats.org/officeDocument/2006/relationships/slide" Target="slides/slide161.xml"/><Relationship Id="rId187" Type="http://schemas.openxmlformats.org/officeDocument/2006/relationships/slide" Target="slides/slide16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77" Type="http://schemas.openxmlformats.org/officeDocument/2006/relationships/slide" Target="slides/slide156.xml"/><Relationship Id="rId172" Type="http://schemas.openxmlformats.org/officeDocument/2006/relationships/slide" Target="slides/slide151.xml"/><Relationship Id="rId193"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183" Type="http://schemas.openxmlformats.org/officeDocument/2006/relationships/slide" Target="slides/slide162.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slide" Target="slides/slide163.xml"/><Relationship Id="rId189"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79" Type="http://schemas.openxmlformats.org/officeDocument/2006/relationships/slide" Target="slides/slide158.xml"/><Relationship Id="rId19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185" Type="http://schemas.openxmlformats.org/officeDocument/2006/relationships/slide" Target="slides/slide16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9.xml"/><Relationship Id="rId2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158.xml"/><Relationship Id="rId3" Type="http://schemas.openxmlformats.org/officeDocument/2006/relationships/slide" Target="slides/slide30.xml"/><Relationship Id="rId7" Type="http://schemas.openxmlformats.org/officeDocument/2006/relationships/slide" Target="slides/slide141.xml"/><Relationship Id="rId2" Type="http://schemas.openxmlformats.org/officeDocument/2006/relationships/slide" Target="slides/slide29.xml"/><Relationship Id="rId1" Type="http://schemas.openxmlformats.org/officeDocument/2006/relationships/slide" Target="slides/slide3.xml"/><Relationship Id="rId6" Type="http://schemas.openxmlformats.org/officeDocument/2006/relationships/slide" Target="slides/slide139.xml"/><Relationship Id="rId5" Type="http://schemas.openxmlformats.org/officeDocument/2006/relationships/slide" Target="slides/slide132.xml"/><Relationship Id="rId4"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E1AB4C-2712-4FA2-B5D9-F09CC0C13AC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0992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0992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8731375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6528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C5377-557A-4487-BCB6-8B4ABF8D3EE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77282" name="Rectangle 2"/>
          <p:cNvSpPr>
            <a:spLocks noGrp="1" noRot="1" noChangeAspect="1" noChangeArrowheads="1" noTextEdit="1"/>
          </p:cNvSpPr>
          <p:nvPr>
            <p:ph type="sldImg"/>
          </p:nvPr>
        </p:nvSpPr>
        <p:spPr>
          <a:ln/>
        </p:spPr>
      </p:sp>
      <p:sp>
        <p:nvSpPr>
          <p:cNvPr id="457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141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B903B1-6547-4AEA-8BE0-4A97D24815B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08546" name="Rectangle 2"/>
          <p:cNvSpPr>
            <a:spLocks noGrp="1" noRot="1" noChangeAspect="1" noChangeArrowheads="1" noTextEdit="1"/>
          </p:cNvSpPr>
          <p:nvPr>
            <p:ph type="sldImg"/>
          </p:nvPr>
        </p:nvSpPr>
        <p:spPr>
          <a:ln/>
        </p:spPr>
      </p:sp>
      <p:sp>
        <p:nvSpPr>
          <p:cNvPr id="33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F4832-41B6-4C0E-8F05-7EC506054C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4018"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40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Tiberiu Stan</a:t>
            </a:r>
          </a:p>
        </p:txBody>
      </p:sp>
    </p:spTree>
    <p:extLst>
      <p:ext uri="{BB962C8B-B14F-4D97-AF65-F5344CB8AC3E}">
        <p14:creationId xmlns:p14="http://schemas.microsoft.com/office/powerpoint/2010/main" val="26920942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351AE2-6477-44CE-98B0-61232D595FC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DCE51E-84BF-470B-ACD9-92FBCC8B550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81986" name="Rectangle 2"/>
          <p:cNvSpPr>
            <a:spLocks noGrp="1" noRot="1" noChangeAspect="1" noChangeArrowheads="1" noTextEdit="1"/>
          </p:cNvSpPr>
          <p:nvPr>
            <p:ph type="sldImg"/>
          </p:nvPr>
        </p:nvSpPr>
        <p:spPr>
          <a:ln/>
        </p:spPr>
      </p:sp>
      <p:sp>
        <p:nvSpPr>
          <p:cNvPr id="388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C9573B-670A-48D9-B4DD-FB237027D41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840130" name="Rectangle 2"/>
          <p:cNvSpPr>
            <a:spLocks noGrp="1" noRot="1" noChangeAspect="1" noChangeArrowheads="1" noTextEdit="1"/>
          </p:cNvSpPr>
          <p:nvPr>
            <p:ph type="sldImg"/>
          </p:nvPr>
        </p:nvSpPr>
        <p:spPr>
          <a:ln/>
        </p:spPr>
      </p:sp>
      <p:sp>
        <p:nvSpPr>
          <p:cNvPr id="1840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6485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72DFA0-D974-493E-BA17-5F3E79578A3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7">
            <a:extLst>
              <a:ext uri="{FF2B5EF4-FFF2-40B4-BE49-F238E27FC236}">
                <a16:creationId xmlns:a16="http://schemas.microsoft.com/office/drawing/2014/main" id="{F2911A54-6747-9D24-476F-BD0E30C1D9B2}"/>
              </a:ext>
            </a:extLst>
          </p:cNvPr>
          <p:cNvSpPr>
            <a:spLocks noGrp="1" noChangeArrowheads="1"/>
          </p:cNvSpPr>
          <p:nvPr>
            <p:ph type="sldNum" sz="quarter" idx="5"/>
          </p:nvPr>
        </p:nvSpPr>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DA55AF-0A57-4765-9723-7F47386DF858}"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endParaRPr>
          </a:p>
        </p:txBody>
      </p:sp>
      <p:sp>
        <p:nvSpPr>
          <p:cNvPr id="1443843" name="Rectangle 2">
            <a:extLst>
              <a:ext uri="{FF2B5EF4-FFF2-40B4-BE49-F238E27FC236}">
                <a16:creationId xmlns:a16="http://schemas.microsoft.com/office/drawing/2014/main" id="{834BF923-FB60-033F-B4F3-A43594EF2034}"/>
              </a:ext>
            </a:extLst>
          </p:cNvPr>
          <p:cNvSpPr>
            <a:spLocks noGrp="1" noRot="1" noChangeAspect="1" noChangeArrowheads="1" noTextEdit="1"/>
          </p:cNvSpPr>
          <p:nvPr>
            <p:ph type="sldImg"/>
          </p:nvPr>
        </p:nvSpPr>
        <p:spPr>
          <a:ln/>
        </p:spPr>
      </p:sp>
      <p:sp>
        <p:nvSpPr>
          <p:cNvPr id="1443844" name="Rectangle 3">
            <a:extLst>
              <a:ext uri="{FF2B5EF4-FFF2-40B4-BE49-F238E27FC236}">
                <a16:creationId xmlns:a16="http://schemas.microsoft.com/office/drawing/2014/main" id="{0B33FE05-7958-9DB0-41CF-8BC32786619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7">
            <a:extLst>
              <a:ext uri="{FF2B5EF4-FFF2-40B4-BE49-F238E27FC236}">
                <a16:creationId xmlns:a16="http://schemas.microsoft.com/office/drawing/2014/main" id="{F2911A54-6747-9D24-476F-BD0E30C1D9B2}"/>
              </a:ext>
            </a:extLst>
          </p:cNvPr>
          <p:cNvSpPr>
            <a:spLocks noGrp="1" noChangeArrowheads="1"/>
          </p:cNvSpPr>
          <p:nvPr>
            <p:ph type="sldNum" sz="quarter" idx="5"/>
          </p:nvPr>
        </p:nvSpPr>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DA55AF-0A57-4765-9723-7F47386DF858}"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endParaRPr>
          </a:p>
        </p:txBody>
      </p:sp>
      <p:sp>
        <p:nvSpPr>
          <p:cNvPr id="1443843" name="Rectangle 2">
            <a:extLst>
              <a:ext uri="{FF2B5EF4-FFF2-40B4-BE49-F238E27FC236}">
                <a16:creationId xmlns:a16="http://schemas.microsoft.com/office/drawing/2014/main" id="{834BF923-FB60-033F-B4F3-A43594EF2034}"/>
              </a:ext>
            </a:extLst>
          </p:cNvPr>
          <p:cNvSpPr>
            <a:spLocks noGrp="1" noRot="1" noChangeAspect="1" noChangeArrowheads="1" noTextEdit="1"/>
          </p:cNvSpPr>
          <p:nvPr>
            <p:ph type="sldImg"/>
          </p:nvPr>
        </p:nvSpPr>
        <p:spPr>
          <a:ln/>
        </p:spPr>
      </p:sp>
      <p:sp>
        <p:nvSpPr>
          <p:cNvPr id="1443844" name="Rectangle 3">
            <a:extLst>
              <a:ext uri="{FF2B5EF4-FFF2-40B4-BE49-F238E27FC236}">
                <a16:creationId xmlns:a16="http://schemas.microsoft.com/office/drawing/2014/main" id="{0B33FE05-7958-9DB0-41CF-8BC32786619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012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726534-AB13-4CA4-BAA2-61B46CF0C6C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43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4643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494951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42B065-903A-4F79-A776-ED15F5A3B07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848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4848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217258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A356F-AFDF-465B-B407-7BF15CFDDA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16034" name="Rectangle 2"/>
          <p:cNvSpPr>
            <a:spLocks noGrp="1" noRot="1" noChangeAspect="1" noChangeArrowheads="1" noTextEdit="1"/>
          </p:cNvSpPr>
          <p:nvPr>
            <p:ph type="sldImg"/>
          </p:nvPr>
        </p:nvSpPr>
        <p:spPr>
          <a:ln/>
        </p:spPr>
      </p:sp>
      <p:sp>
        <p:nvSpPr>
          <p:cNvPr id="3116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3934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2327EC-3E3C-4F7F-B951-3171B55DCB0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17058" name="Rectangle 2"/>
          <p:cNvSpPr>
            <a:spLocks noGrp="1" noRot="1" noChangeAspect="1" noChangeArrowheads="1" noTextEdit="1"/>
          </p:cNvSpPr>
          <p:nvPr>
            <p:ph type="sldImg"/>
          </p:nvPr>
        </p:nvSpPr>
        <p:spPr>
          <a:ln/>
        </p:spPr>
      </p:sp>
      <p:sp>
        <p:nvSpPr>
          <p:cNvPr id="3117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6725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3C60C-45EB-45E9-A473-C28B486656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27522" name="Rectangle 2"/>
          <p:cNvSpPr>
            <a:spLocks noGrp="1" noRot="1" noChangeAspect="1" noChangeArrowheads="1" noTextEdit="1"/>
          </p:cNvSpPr>
          <p:nvPr>
            <p:ph type="sldImg"/>
          </p:nvPr>
        </p:nvSpPr>
        <p:spPr>
          <a:xfrm>
            <a:off x="381000" y="685800"/>
            <a:ext cx="6096000" cy="3429000"/>
          </a:xfrm>
          <a:ln/>
        </p:spPr>
      </p:sp>
      <p:sp>
        <p:nvSpPr>
          <p:cNvPr id="522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9513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03D3F-D60F-45FF-AB9F-BE88B24E6B2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03458" name="Rectangle 2"/>
          <p:cNvSpPr>
            <a:spLocks noGrp="1" noRot="1" noChangeAspect="1" noChangeArrowheads="1" noTextEdit="1"/>
          </p:cNvSpPr>
          <p:nvPr>
            <p:ph type="sldImg"/>
          </p:nvPr>
        </p:nvSpPr>
        <p:spPr>
          <a:ln/>
        </p:spPr>
      </p:sp>
      <p:sp>
        <p:nvSpPr>
          <p:cNvPr id="3603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0337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CD7CC7-04F7-48E1-A980-17CAB70EFB3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275778" name="Rectangle 2"/>
          <p:cNvSpPr>
            <a:spLocks noGrp="1" noRot="1" noChangeAspect="1" noChangeArrowheads="1" noTextEdit="1"/>
          </p:cNvSpPr>
          <p:nvPr>
            <p:ph type="sldImg"/>
          </p:nvPr>
        </p:nvSpPr>
        <p:spPr>
          <a:ln/>
        </p:spPr>
      </p:sp>
      <p:sp>
        <p:nvSpPr>
          <p:cNvPr id="32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8BA360-AEB8-474E-9B0A-AF0F2D16863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70114" name="Rectangle 2"/>
          <p:cNvSpPr>
            <a:spLocks noGrp="1" noRot="1" noChangeAspect="1" noChangeArrowheads="1" noTextEdit="1"/>
          </p:cNvSpPr>
          <p:nvPr>
            <p:ph type="sldImg"/>
          </p:nvPr>
        </p:nvSpPr>
        <p:spPr>
          <a:ln/>
        </p:spPr>
      </p:sp>
      <p:sp>
        <p:nvSpPr>
          <p:cNvPr id="457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18BE94-3ED7-4708-B538-3096AFAA596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40866" name="Rectangle 2"/>
          <p:cNvSpPr>
            <a:spLocks noGrp="1" noRot="1" noChangeAspect="1" noChangeArrowheads="1" noTextEdit="1"/>
          </p:cNvSpPr>
          <p:nvPr>
            <p:ph type="sldImg"/>
          </p:nvPr>
        </p:nvSpPr>
        <p:spPr>
          <a:ln/>
        </p:spPr>
      </p:sp>
      <p:sp>
        <p:nvSpPr>
          <p:cNvPr id="554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7BBDE1-A961-4D65-A387-55191E985D9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22210" name="Rectangle 2"/>
          <p:cNvSpPr>
            <a:spLocks noGrp="1" noRot="1" noChangeAspect="1" noChangeArrowheads="1" noTextEdit="1"/>
          </p:cNvSpPr>
          <p:nvPr>
            <p:ph type="sldImg"/>
          </p:nvPr>
        </p:nvSpPr>
        <p:spPr>
          <a:ln/>
        </p:spPr>
      </p:sp>
      <p:sp>
        <p:nvSpPr>
          <p:cNvPr id="34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42B8D8-4221-46B8-AEFF-27EABF8BE17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865C8C-3C3D-4688-80FF-6F2C2F020D8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33218" name="Rectangle 2"/>
          <p:cNvSpPr>
            <a:spLocks noGrp="1" noRot="1" noChangeAspect="1" noChangeArrowheads="1" noTextEdit="1"/>
          </p:cNvSpPr>
          <p:nvPr>
            <p:ph type="sldImg"/>
          </p:nvPr>
        </p:nvSpPr>
        <p:spPr>
          <a:ln/>
        </p:spPr>
      </p:sp>
      <p:sp>
        <p:nvSpPr>
          <p:cNvPr id="1033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A3C60C-45EB-45E9-A473-C28B486656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27522" name="Rectangle 2"/>
          <p:cNvSpPr>
            <a:spLocks noGrp="1" noRot="1" noChangeAspect="1" noChangeArrowheads="1" noTextEdit="1"/>
          </p:cNvSpPr>
          <p:nvPr>
            <p:ph type="sldImg"/>
          </p:nvPr>
        </p:nvSpPr>
        <p:spPr>
          <a:ln/>
        </p:spPr>
      </p:sp>
      <p:sp>
        <p:nvSpPr>
          <p:cNvPr id="522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3D6A7-1A01-4CA2-9D90-F24335F1F35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8482" name="Rectangle 2"/>
          <p:cNvSpPr>
            <a:spLocks noGrp="1" noRot="1" noChangeAspect="1" noChangeArrowheads="1" noTextEdit="1"/>
          </p:cNvSpPr>
          <p:nvPr>
            <p:ph type="sldImg"/>
          </p:nvPr>
        </p:nvSpPr>
        <p:spPr>
          <a:xfrm>
            <a:off x="382588" y="685800"/>
            <a:ext cx="6094412" cy="3429000"/>
          </a:xfrm>
          <a:ln/>
        </p:spPr>
      </p:sp>
      <p:sp>
        <p:nvSpPr>
          <p:cNvPr id="142848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97892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D1DED8-E33C-4707-AC72-8FE1E3F0D77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360194" name="Rectangle 2"/>
          <p:cNvSpPr>
            <a:spLocks noGrp="1" noRot="1" noChangeAspect="1" noChangeArrowheads="1" noTextEdit="1"/>
          </p:cNvSpPr>
          <p:nvPr>
            <p:ph type="sldImg"/>
          </p:nvPr>
        </p:nvSpPr>
        <p:spPr>
          <a:ln/>
        </p:spPr>
      </p:sp>
      <p:sp>
        <p:nvSpPr>
          <p:cNvPr id="4360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6EC62-2E62-40C5-B8B4-538E7FCCAF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9330" name="Rectangle 2"/>
          <p:cNvSpPr>
            <a:spLocks noGrp="1" noRot="1" noChangeAspect="1" noChangeArrowheads="1" noTextEdit="1"/>
          </p:cNvSpPr>
          <p:nvPr>
            <p:ph type="sldImg"/>
          </p:nvPr>
        </p:nvSpPr>
        <p:spPr>
          <a:ln/>
        </p:spPr>
      </p:sp>
      <p:sp>
        <p:nvSpPr>
          <p:cNvPr id="5219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4683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2248D9-2DB9-4C92-A2C9-BB9723F2557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0162" name="Rectangle 2"/>
          <p:cNvSpPr>
            <a:spLocks noGrp="1" noRot="1" noChangeAspect="1" noChangeArrowheads="1" noTextEdit="1"/>
          </p:cNvSpPr>
          <p:nvPr>
            <p:ph type="sldImg"/>
          </p:nvPr>
        </p:nvSpPr>
        <p:spPr>
          <a:ln/>
        </p:spPr>
      </p:sp>
      <p:sp>
        <p:nvSpPr>
          <p:cNvPr id="534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39960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790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7">
            <a:extLst>
              <a:ext uri="{FF2B5EF4-FFF2-40B4-BE49-F238E27FC236}">
                <a16:creationId xmlns:a16="http://schemas.microsoft.com/office/drawing/2014/main" id="{F2911A54-6747-9D24-476F-BD0E30C1D9B2}"/>
              </a:ext>
            </a:extLst>
          </p:cNvPr>
          <p:cNvSpPr>
            <a:spLocks noGrp="1" noChangeArrowheads="1"/>
          </p:cNvSpPr>
          <p:nvPr>
            <p:ph type="sldNum" sz="quarter" idx="5"/>
          </p:nvPr>
        </p:nvSpPr>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DA55AF-0A57-4765-9723-7F47386DF858}"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endParaRPr>
          </a:p>
        </p:txBody>
      </p:sp>
      <p:sp>
        <p:nvSpPr>
          <p:cNvPr id="1443843" name="Rectangle 2">
            <a:extLst>
              <a:ext uri="{FF2B5EF4-FFF2-40B4-BE49-F238E27FC236}">
                <a16:creationId xmlns:a16="http://schemas.microsoft.com/office/drawing/2014/main" id="{834BF923-FB60-033F-B4F3-A43594EF2034}"/>
              </a:ext>
            </a:extLst>
          </p:cNvPr>
          <p:cNvSpPr>
            <a:spLocks noGrp="1" noRot="1" noChangeAspect="1" noChangeArrowheads="1" noTextEdit="1"/>
          </p:cNvSpPr>
          <p:nvPr>
            <p:ph type="sldImg"/>
          </p:nvPr>
        </p:nvSpPr>
        <p:spPr>
          <a:ln/>
        </p:spPr>
      </p:sp>
      <p:sp>
        <p:nvSpPr>
          <p:cNvPr id="1443844" name="Rectangle 3">
            <a:extLst>
              <a:ext uri="{FF2B5EF4-FFF2-40B4-BE49-F238E27FC236}">
                <a16:creationId xmlns:a16="http://schemas.microsoft.com/office/drawing/2014/main" id="{0B33FE05-7958-9DB0-41CF-8BC32786619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66588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200FD4-FA55-40D2-A756-1CB9206E0C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60706" name="Rectangle 2"/>
          <p:cNvSpPr>
            <a:spLocks noGrp="1" noRot="1" noChangeAspect="1" noChangeArrowheads="1" noTextEdit="1"/>
          </p:cNvSpPr>
          <p:nvPr>
            <p:ph type="sldImg"/>
          </p:nvPr>
        </p:nvSpPr>
        <p:spPr>
          <a:xfrm>
            <a:off x="325438" y="698500"/>
            <a:ext cx="6208712" cy="3492500"/>
          </a:xfrm>
          <a:ln/>
        </p:spPr>
      </p:sp>
      <p:sp>
        <p:nvSpPr>
          <p:cNvPr id="276070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261016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BB2EEC-D7BE-48D6-B8AC-689C39A8D1A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0946" name="Rectangle 2"/>
          <p:cNvSpPr>
            <a:spLocks noGrp="1" noRot="1" noChangeAspect="1" noChangeArrowheads="1" noTextEdit="1"/>
          </p:cNvSpPr>
          <p:nvPr>
            <p:ph type="sldImg"/>
          </p:nvPr>
        </p:nvSpPr>
        <p:spPr>
          <a:ln/>
        </p:spPr>
      </p:sp>
      <p:sp>
        <p:nvSpPr>
          <p:cNvPr id="4050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08875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32B087-E546-455C-83BB-9EE78A810A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42434" name="Rectangle 2"/>
          <p:cNvSpPr>
            <a:spLocks noGrp="1" noRot="1" noChangeAspect="1" noChangeArrowheads="1" noTextEdit="1"/>
          </p:cNvSpPr>
          <p:nvPr>
            <p:ph type="sldImg"/>
          </p:nvPr>
        </p:nvSpPr>
        <p:spPr>
          <a:ln/>
        </p:spPr>
      </p:sp>
      <p:sp>
        <p:nvSpPr>
          <p:cNvPr id="4242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8729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7E4293-013C-4441-BACA-9F362FCCD06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2994" name="Rectangle 2"/>
          <p:cNvSpPr>
            <a:spLocks noGrp="1" noRot="1" noChangeAspect="1" noChangeArrowheads="1" noTextEdit="1"/>
          </p:cNvSpPr>
          <p:nvPr>
            <p:ph type="sldImg"/>
          </p:nvPr>
        </p:nvSpPr>
        <p:spPr>
          <a:ln/>
        </p:spPr>
      </p:sp>
      <p:sp>
        <p:nvSpPr>
          <p:cNvPr id="405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414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5E23A5-7114-4406-A52C-79BD15AB355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5042" name="Rectangle 2"/>
          <p:cNvSpPr>
            <a:spLocks noGrp="1" noRot="1" noChangeAspect="1" noChangeArrowheads="1" noTextEdit="1"/>
          </p:cNvSpPr>
          <p:nvPr>
            <p:ph type="sldImg"/>
          </p:nvPr>
        </p:nvSpPr>
        <p:spPr>
          <a:ln/>
        </p:spPr>
      </p:sp>
      <p:sp>
        <p:nvSpPr>
          <p:cNvPr id="4055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9785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E6ACE7-0AB7-425C-A7D8-9A6B1375E76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7090" name="Rectangle 2"/>
          <p:cNvSpPr>
            <a:spLocks noGrp="1" noRot="1" noChangeAspect="1" noChangeArrowheads="1" noTextEdit="1"/>
          </p:cNvSpPr>
          <p:nvPr>
            <p:ph type="sldImg"/>
          </p:nvPr>
        </p:nvSpPr>
        <p:spPr>
          <a:ln/>
        </p:spPr>
      </p:sp>
      <p:sp>
        <p:nvSpPr>
          <p:cNvPr id="405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5079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09F0DE-EE0C-4443-A538-C18A859A91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9138" name="Rectangle 2"/>
          <p:cNvSpPr>
            <a:spLocks noGrp="1" noRot="1" noChangeAspect="1" noChangeArrowheads="1" noTextEdit="1"/>
          </p:cNvSpPr>
          <p:nvPr>
            <p:ph type="sldImg"/>
          </p:nvPr>
        </p:nvSpPr>
        <p:spPr>
          <a:ln/>
        </p:spPr>
      </p:sp>
      <p:sp>
        <p:nvSpPr>
          <p:cNvPr id="4059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6851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D5FA26-E070-4C63-BD2B-22D502D638F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1186" name="Rectangle 2"/>
          <p:cNvSpPr>
            <a:spLocks noGrp="1" noRot="1" noChangeAspect="1" noChangeArrowheads="1" noTextEdit="1"/>
          </p:cNvSpPr>
          <p:nvPr>
            <p:ph type="sldImg"/>
          </p:nvPr>
        </p:nvSpPr>
        <p:spPr>
          <a:ln/>
        </p:spPr>
      </p:sp>
      <p:sp>
        <p:nvSpPr>
          <p:cNvPr id="4061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0584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58FF9-39FA-409D-B61F-9983CED7913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3234" name="Rectangle 2"/>
          <p:cNvSpPr>
            <a:spLocks noGrp="1" noRot="1" noChangeAspect="1" noChangeArrowheads="1" noTextEdit="1"/>
          </p:cNvSpPr>
          <p:nvPr>
            <p:ph type="sldImg"/>
          </p:nvPr>
        </p:nvSpPr>
        <p:spPr>
          <a:ln/>
        </p:spPr>
      </p:sp>
      <p:sp>
        <p:nvSpPr>
          <p:cNvPr id="406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962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D82DF4-4471-416A-9EC1-95750194916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0582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0582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545048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09FADC-4727-4819-A51D-6A7312A33E3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5282" name="Rectangle 2"/>
          <p:cNvSpPr>
            <a:spLocks noGrp="1" noRot="1" noChangeAspect="1" noChangeArrowheads="1" noTextEdit="1"/>
          </p:cNvSpPr>
          <p:nvPr>
            <p:ph type="sldImg"/>
          </p:nvPr>
        </p:nvSpPr>
        <p:spPr>
          <a:ln/>
        </p:spPr>
      </p:sp>
      <p:sp>
        <p:nvSpPr>
          <p:cNvPr id="4065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31309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F9D1D3-34D9-4023-8949-D5DD0502DBD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44674" name="Rectangle 2"/>
          <p:cNvSpPr>
            <a:spLocks noGrp="1" noRot="1" noChangeAspect="1" noChangeArrowheads="1" noTextEdit="1"/>
          </p:cNvSpPr>
          <p:nvPr>
            <p:ph type="sldImg"/>
          </p:nvPr>
        </p:nvSpPr>
        <p:spPr>
          <a:xfrm>
            <a:off x="325438" y="698500"/>
            <a:ext cx="6208712" cy="3492500"/>
          </a:xfrm>
          <a:ln/>
        </p:spPr>
      </p:sp>
      <p:sp>
        <p:nvSpPr>
          <p:cNvPr id="2844675" name="Rectangle 3"/>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1966765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DAF4E-360F-4027-B70A-13CEF8DD2A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43458" name="Rectangle 2"/>
          <p:cNvSpPr>
            <a:spLocks noGrp="1" noRot="1" noChangeAspect="1" noChangeArrowheads="1" noTextEdit="1"/>
          </p:cNvSpPr>
          <p:nvPr>
            <p:ph type="sldImg"/>
          </p:nvPr>
        </p:nvSpPr>
        <p:spPr>
          <a:xfrm>
            <a:off x="381000" y="685800"/>
            <a:ext cx="6096000" cy="3429000"/>
          </a:xfrm>
          <a:ln/>
        </p:spPr>
      </p:sp>
      <p:sp>
        <p:nvSpPr>
          <p:cNvPr id="4243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5856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6FD4D7-9D79-40E3-BA94-CF12322266C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7330" name="Rectangle 2"/>
          <p:cNvSpPr>
            <a:spLocks noGrp="1" noRot="1" noChangeAspect="1" noChangeArrowheads="1" noTextEdit="1"/>
          </p:cNvSpPr>
          <p:nvPr>
            <p:ph type="sldImg"/>
          </p:nvPr>
        </p:nvSpPr>
        <p:spPr>
          <a:ln/>
        </p:spPr>
      </p:sp>
      <p:sp>
        <p:nvSpPr>
          <p:cNvPr id="4067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6282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835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931C56-7079-4655-BEAB-F87B59CD392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74210" name="Rectangle 2"/>
          <p:cNvSpPr>
            <a:spLocks noGrp="1" noRot="1" noChangeAspect="1" noChangeArrowheads="1" noTextEdit="1"/>
          </p:cNvSpPr>
          <p:nvPr>
            <p:ph type="sldImg"/>
          </p:nvPr>
        </p:nvSpPr>
        <p:spPr>
          <a:ln/>
        </p:spPr>
      </p:sp>
      <p:sp>
        <p:nvSpPr>
          <p:cNvPr id="457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6E481A-060E-4BF2-90A2-C61C34ADACA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94690" name="Rectangle 2"/>
          <p:cNvSpPr>
            <a:spLocks noGrp="1" noRot="1" noChangeAspect="1" noChangeArrowheads="1" noTextEdit="1"/>
          </p:cNvSpPr>
          <p:nvPr>
            <p:ph type="sldImg"/>
          </p:nvPr>
        </p:nvSpPr>
        <p:spPr>
          <a:ln/>
        </p:spPr>
      </p:sp>
      <p:sp>
        <p:nvSpPr>
          <p:cNvPr id="459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BFBED-D243-4872-B438-FADCDAAC17C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50754" name="Rectangle 2"/>
          <p:cNvSpPr>
            <a:spLocks noGrp="1" noRot="1" noChangeAspect="1" noChangeArrowheads="1" noTextEdit="1"/>
          </p:cNvSpPr>
          <p:nvPr>
            <p:ph type="sldImg"/>
          </p:nvPr>
        </p:nvSpPr>
        <p:spPr>
          <a:ln/>
        </p:spPr>
      </p:sp>
      <p:sp>
        <p:nvSpPr>
          <p:cNvPr id="545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931C56-7079-4655-BEAB-F87B59CD392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74210" name="Rectangle 2"/>
          <p:cNvSpPr>
            <a:spLocks noGrp="1" noRot="1" noChangeAspect="1" noChangeArrowheads="1" noTextEdit="1"/>
          </p:cNvSpPr>
          <p:nvPr>
            <p:ph type="sldImg"/>
          </p:nvPr>
        </p:nvSpPr>
        <p:spPr>
          <a:ln/>
        </p:spPr>
      </p:sp>
      <p:sp>
        <p:nvSpPr>
          <p:cNvPr id="4574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60002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114BC1-D160-40D0-A9FD-5AB219A7C2D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558978" name="Rectangle 2"/>
          <p:cNvSpPr>
            <a:spLocks noGrp="1" noRot="1" noChangeAspect="1" noChangeArrowheads="1" noTextEdit="1"/>
          </p:cNvSpPr>
          <p:nvPr>
            <p:ph type="sldImg"/>
          </p:nvPr>
        </p:nvSpPr>
        <p:spPr>
          <a:ln/>
        </p:spPr>
      </p:sp>
      <p:sp>
        <p:nvSpPr>
          <p:cNvPr id="2558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ED1747-3489-4293-B5D9-89FC7A301DE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17538" name="Rectangle 2"/>
          <p:cNvSpPr>
            <a:spLocks noGrp="1" noRot="1" noChangeAspect="1" noChangeArrowheads="1" noTextEdit="1"/>
          </p:cNvSpPr>
          <p:nvPr>
            <p:ph type="sldImg"/>
          </p:nvPr>
        </p:nvSpPr>
        <p:spPr>
          <a:ln/>
        </p:spPr>
      </p:sp>
      <p:sp>
        <p:nvSpPr>
          <p:cNvPr id="1217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6030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065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7">
            <a:extLst>
              <a:ext uri="{FF2B5EF4-FFF2-40B4-BE49-F238E27FC236}">
                <a16:creationId xmlns:a16="http://schemas.microsoft.com/office/drawing/2014/main" id="{F2911A54-6747-9D24-476F-BD0E30C1D9B2}"/>
              </a:ext>
            </a:extLst>
          </p:cNvPr>
          <p:cNvSpPr>
            <a:spLocks noGrp="1" noChangeArrowheads="1"/>
          </p:cNvSpPr>
          <p:nvPr>
            <p:ph type="sldNum" sz="quarter" idx="5"/>
          </p:nvPr>
        </p:nvSpPr>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DA55AF-0A57-4765-9723-7F47386DF858}"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endParaRPr>
          </a:p>
        </p:txBody>
      </p:sp>
      <p:sp>
        <p:nvSpPr>
          <p:cNvPr id="1443843" name="Rectangle 2">
            <a:extLst>
              <a:ext uri="{FF2B5EF4-FFF2-40B4-BE49-F238E27FC236}">
                <a16:creationId xmlns:a16="http://schemas.microsoft.com/office/drawing/2014/main" id="{834BF923-FB60-033F-B4F3-A43594EF2034}"/>
              </a:ext>
            </a:extLst>
          </p:cNvPr>
          <p:cNvSpPr>
            <a:spLocks noGrp="1" noRot="1" noChangeAspect="1" noChangeArrowheads="1" noTextEdit="1"/>
          </p:cNvSpPr>
          <p:nvPr>
            <p:ph type="sldImg"/>
          </p:nvPr>
        </p:nvSpPr>
        <p:spPr>
          <a:ln/>
        </p:spPr>
      </p:sp>
      <p:sp>
        <p:nvSpPr>
          <p:cNvPr id="1443844" name="Rectangle 3">
            <a:extLst>
              <a:ext uri="{FF2B5EF4-FFF2-40B4-BE49-F238E27FC236}">
                <a16:creationId xmlns:a16="http://schemas.microsoft.com/office/drawing/2014/main" id="{0B33FE05-7958-9DB0-41CF-8BC32786619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88928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3C3BD7-F6CC-4ECD-BBB9-CD8661D3F18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25826" name="Rectangle 2"/>
          <p:cNvSpPr>
            <a:spLocks noGrp="1" noRot="1" noChangeAspect="1" noChangeArrowheads="1" noTextEdit="1"/>
          </p:cNvSpPr>
          <p:nvPr>
            <p:ph type="sldImg"/>
          </p:nvPr>
        </p:nvSpPr>
        <p:spPr>
          <a:ln/>
        </p:spPr>
      </p:sp>
      <p:sp>
        <p:nvSpPr>
          <p:cNvPr id="532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89DEF1-BF3F-4A56-AB33-F3CED1FCDC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83714" name="Rectangle 2"/>
          <p:cNvSpPr>
            <a:spLocks noGrp="1" noRot="1" noChangeAspect="1" noChangeArrowheads="1" noTextEdit="1"/>
          </p:cNvSpPr>
          <p:nvPr>
            <p:ph type="sldImg"/>
          </p:nvPr>
        </p:nvSpPr>
        <p:spPr>
          <a:ln/>
        </p:spPr>
      </p:sp>
      <p:sp>
        <p:nvSpPr>
          <p:cNvPr id="408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6E481A-060E-4BF2-90A2-C61C34ADACA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94690" name="Rectangle 2"/>
          <p:cNvSpPr>
            <a:spLocks noGrp="1" noRot="1" noChangeAspect="1" noChangeArrowheads="1" noTextEdit="1"/>
          </p:cNvSpPr>
          <p:nvPr>
            <p:ph type="sldImg"/>
          </p:nvPr>
        </p:nvSpPr>
        <p:spPr>
          <a:ln/>
        </p:spPr>
      </p:sp>
      <p:sp>
        <p:nvSpPr>
          <p:cNvPr id="459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02231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016613-8BB0-4EC4-93A0-4EC19C85D7E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73474" name="Rectangle 2"/>
          <p:cNvSpPr>
            <a:spLocks noGrp="1" noRot="1" noChangeAspect="1" noChangeArrowheads="1" noTextEdit="1"/>
          </p:cNvSpPr>
          <p:nvPr>
            <p:ph type="sldImg"/>
          </p:nvPr>
        </p:nvSpPr>
        <p:spPr>
          <a:ln/>
        </p:spPr>
      </p:sp>
      <p:sp>
        <p:nvSpPr>
          <p:cNvPr id="407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413C49-306A-4EC3-96EE-04AD9703613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68066" name="Rectangle 2"/>
          <p:cNvSpPr>
            <a:spLocks noGrp="1" noRot="1" noChangeAspect="1" noChangeArrowheads="1" noTextEdit="1"/>
          </p:cNvSpPr>
          <p:nvPr>
            <p:ph type="sldImg"/>
          </p:nvPr>
        </p:nvSpPr>
        <p:spPr>
          <a:ln/>
        </p:spPr>
      </p:sp>
      <p:sp>
        <p:nvSpPr>
          <p:cNvPr id="456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504714-2E98-4CD6-A574-98A626F8CE7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77570" name="Rectangle 2"/>
          <p:cNvSpPr>
            <a:spLocks noGrp="1" noRot="1" noChangeAspect="1" noChangeArrowheads="1" noTextEdit="1"/>
          </p:cNvSpPr>
          <p:nvPr>
            <p:ph type="sldImg"/>
          </p:nvPr>
        </p:nvSpPr>
        <p:spPr>
          <a:ln/>
        </p:spPr>
      </p:sp>
      <p:sp>
        <p:nvSpPr>
          <p:cNvPr id="40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D40D8B-10FC-4715-9C90-A08CF2B3AFB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D4130-D06A-459C-AA6E-D77B41E9B1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84034" name="Rectangle 2"/>
          <p:cNvSpPr>
            <a:spLocks noGrp="1" noRot="1" noChangeAspect="1" noChangeArrowheads="1" noTextEdit="1"/>
          </p:cNvSpPr>
          <p:nvPr>
            <p:ph type="sldImg"/>
          </p:nvPr>
        </p:nvSpPr>
        <p:spPr>
          <a:ln/>
        </p:spPr>
      </p:sp>
      <p:sp>
        <p:nvSpPr>
          <p:cNvPr id="388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ED1747-3489-4293-B5D9-89FC7A301DE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17538" name="Rectangle 2"/>
          <p:cNvSpPr>
            <a:spLocks noGrp="1" noRot="1" noChangeAspect="1" noChangeArrowheads="1" noTextEdit="1"/>
          </p:cNvSpPr>
          <p:nvPr>
            <p:ph type="sldImg"/>
          </p:nvPr>
        </p:nvSpPr>
        <p:spPr>
          <a:ln/>
        </p:spPr>
      </p:sp>
      <p:sp>
        <p:nvSpPr>
          <p:cNvPr id="1217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6594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D4130-D06A-459C-AA6E-D77B41E9B17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84034" name="Rectangle 2"/>
          <p:cNvSpPr>
            <a:spLocks noGrp="1" noRot="1" noChangeAspect="1" noChangeArrowheads="1" noTextEdit="1"/>
          </p:cNvSpPr>
          <p:nvPr>
            <p:ph type="sldImg"/>
          </p:nvPr>
        </p:nvSpPr>
        <p:spPr>
          <a:ln/>
        </p:spPr>
      </p:sp>
      <p:sp>
        <p:nvSpPr>
          <p:cNvPr id="388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39B55B-A64A-4472-9D1A-93C1F7A4B35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9794" name="Rectangle 2"/>
          <p:cNvSpPr>
            <a:spLocks noGrp="1" noRot="1" noChangeAspect="1" noChangeArrowheads="1" noTextEdit="1"/>
          </p:cNvSpPr>
          <p:nvPr>
            <p:ph type="sldImg"/>
          </p:nvPr>
        </p:nvSpPr>
        <p:spPr>
          <a:xfrm>
            <a:off x="325438" y="698500"/>
            <a:ext cx="6208712" cy="3492500"/>
          </a:xfrm>
          <a:ln/>
        </p:spPr>
      </p:sp>
      <p:sp>
        <p:nvSpPr>
          <p:cNvPr id="540979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D160F-6C23-4703-AB99-4B3CA496D9C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xfrm>
            <a:off x="325438" y="698500"/>
            <a:ext cx="6208712" cy="3492500"/>
          </a:xfrm>
          <a:ln/>
        </p:spPr>
      </p:sp>
      <p:sp>
        <p:nvSpPr>
          <p:cNvPr id="54056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D37229-585A-41B4-BE27-3C11F1863E9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75522" name="Rectangle 2"/>
          <p:cNvSpPr>
            <a:spLocks noGrp="1" noRot="1" noChangeAspect="1" noChangeArrowheads="1" noTextEdit="1"/>
          </p:cNvSpPr>
          <p:nvPr>
            <p:ph type="sldImg"/>
          </p:nvPr>
        </p:nvSpPr>
        <p:spPr>
          <a:ln/>
        </p:spPr>
      </p:sp>
      <p:sp>
        <p:nvSpPr>
          <p:cNvPr id="4075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514FF9-52B6-4A04-95BC-E7E2D2E728E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98114" name="Rectangle 2"/>
          <p:cNvSpPr>
            <a:spLocks noGrp="1" noRot="1" noChangeAspect="1" noChangeArrowheads="1" noTextEdit="1"/>
          </p:cNvSpPr>
          <p:nvPr>
            <p:ph type="sldImg"/>
          </p:nvPr>
        </p:nvSpPr>
        <p:spPr>
          <a:ln/>
        </p:spPr>
      </p:sp>
      <p:sp>
        <p:nvSpPr>
          <p:cNvPr id="469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9868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981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1A278D-070C-4764-B24C-CC3FA9BF94A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99138" name="Rectangle 2"/>
          <p:cNvSpPr>
            <a:spLocks noGrp="1" noRot="1" noChangeAspect="1" noChangeArrowheads="1" noTextEdit="1"/>
          </p:cNvSpPr>
          <p:nvPr>
            <p:ph type="sldImg"/>
          </p:nvPr>
        </p:nvSpPr>
        <p:spPr>
          <a:ln/>
        </p:spPr>
      </p:sp>
      <p:sp>
        <p:nvSpPr>
          <p:cNvPr id="469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CDE709-A2AA-43D3-A1C2-126AC3B785D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79490" name="Rectangle 2"/>
          <p:cNvSpPr>
            <a:spLocks noGrp="1" noRot="1" noChangeAspect="1" noChangeArrowheads="1" noTextEdit="1"/>
          </p:cNvSpPr>
          <p:nvPr>
            <p:ph type="sldImg"/>
          </p:nvPr>
        </p:nvSpPr>
        <p:spPr>
          <a:xfrm>
            <a:off x="325438" y="698500"/>
            <a:ext cx="6208712" cy="3492500"/>
          </a:xfrm>
          <a:ln/>
        </p:spPr>
      </p:sp>
      <p:sp>
        <p:nvSpPr>
          <p:cNvPr id="287949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377FAA-573B-4CBC-9F72-BC4514F2D24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7746" name="Rectangle 2"/>
          <p:cNvSpPr>
            <a:spLocks noGrp="1" noRot="1" noChangeAspect="1" noChangeArrowheads="1" noTextEdit="1"/>
          </p:cNvSpPr>
          <p:nvPr>
            <p:ph type="sldImg"/>
          </p:nvPr>
        </p:nvSpPr>
        <p:spPr>
          <a:xfrm>
            <a:off x="325438" y="698500"/>
            <a:ext cx="6208712" cy="3492500"/>
          </a:xfrm>
          <a:ln/>
        </p:spPr>
      </p:sp>
      <p:sp>
        <p:nvSpPr>
          <p:cNvPr id="540774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352C65-F009-410D-8E63-12252F47870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391232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A644CE-314F-4887-B096-6D1677B1BFC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306946" name="Rectangle 2"/>
          <p:cNvSpPr>
            <a:spLocks noGrp="1" noRot="1" noChangeAspect="1" noChangeArrowheads="1" noTextEdit="1"/>
          </p:cNvSpPr>
          <p:nvPr>
            <p:ph type="sldImg"/>
          </p:nvPr>
        </p:nvSpPr>
        <p:spPr>
          <a:ln/>
        </p:spPr>
      </p:sp>
      <p:sp>
        <p:nvSpPr>
          <p:cNvPr id="4306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8B4965-F9B2-4F52-99FD-5F895E026C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DCE51E-84BF-470B-ACD9-92FBCC8B550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81986" name="Rectangle 2"/>
          <p:cNvSpPr>
            <a:spLocks noGrp="1" noRot="1" noChangeAspect="1" noChangeArrowheads="1" noTextEdit="1"/>
          </p:cNvSpPr>
          <p:nvPr>
            <p:ph type="sldImg"/>
          </p:nvPr>
        </p:nvSpPr>
        <p:spPr>
          <a:ln/>
        </p:spPr>
      </p:sp>
      <p:sp>
        <p:nvSpPr>
          <p:cNvPr id="388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2E2199-FFA8-488A-8055-066B670214D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909762" name="Rectangle 2"/>
          <p:cNvSpPr>
            <a:spLocks noGrp="1" noRot="1" noChangeAspect="1" noChangeArrowheads="1" noTextEdit="1"/>
          </p:cNvSpPr>
          <p:nvPr>
            <p:ph type="sldImg"/>
          </p:nvPr>
        </p:nvSpPr>
        <p:spPr>
          <a:ln/>
        </p:spPr>
      </p:sp>
      <p:sp>
        <p:nvSpPr>
          <p:cNvPr id="190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CD7CC7-04F7-48E1-A980-17CAB70EFB3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275778" name="Rectangle 2"/>
          <p:cNvSpPr>
            <a:spLocks noGrp="1" noRot="1" noChangeAspect="1" noChangeArrowheads="1" noTextEdit="1"/>
          </p:cNvSpPr>
          <p:nvPr>
            <p:ph type="sldImg"/>
          </p:nvPr>
        </p:nvSpPr>
        <p:spPr>
          <a:ln/>
        </p:spPr>
      </p:sp>
      <p:sp>
        <p:nvSpPr>
          <p:cNvPr id="3275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229571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737842-8EAD-44D6-AB72-3DC3887C9A6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28642" name="Rectangle 2"/>
          <p:cNvSpPr>
            <a:spLocks noGrp="1" noRot="1" noChangeAspect="1" noChangeArrowheads="1" noTextEdit="1"/>
          </p:cNvSpPr>
          <p:nvPr>
            <p:ph type="sldImg"/>
          </p:nvPr>
        </p:nvSpPr>
        <p:spPr>
          <a:xfrm>
            <a:off x="325438" y="698500"/>
            <a:ext cx="6208712" cy="3492500"/>
          </a:xfrm>
          <a:ln/>
        </p:spPr>
      </p:sp>
      <p:sp>
        <p:nvSpPr>
          <p:cNvPr id="292864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963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737842-8EAD-44D6-AB72-3DC3887C9A6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28642" name="Rectangle 2"/>
          <p:cNvSpPr>
            <a:spLocks noGrp="1" noRot="1" noChangeAspect="1" noChangeArrowheads="1" noTextEdit="1"/>
          </p:cNvSpPr>
          <p:nvPr>
            <p:ph type="sldImg"/>
          </p:nvPr>
        </p:nvSpPr>
        <p:spPr>
          <a:xfrm>
            <a:off x="325438" y="698500"/>
            <a:ext cx="6208712" cy="3492500"/>
          </a:xfrm>
          <a:ln/>
        </p:spPr>
      </p:sp>
      <p:sp>
        <p:nvSpPr>
          <p:cNvPr id="292864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5357458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160258-6830-4716-83E0-8894EAEE02D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48962" name="Rectangle 2"/>
          <p:cNvSpPr>
            <a:spLocks noGrp="1" noRot="1" noChangeAspect="1" noChangeArrowheads="1" noTextEdit="1"/>
          </p:cNvSpPr>
          <p:nvPr>
            <p:ph type="sldImg"/>
          </p:nvPr>
        </p:nvSpPr>
        <p:spPr>
          <a:xfrm>
            <a:off x="325438" y="698500"/>
            <a:ext cx="6208712" cy="3492500"/>
          </a:xfrm>
          <a:ln/>
        </p:spPr>
      </p:sp>
      <p:sp>
        <p:nvSpPr>
          <p:cNvPr id="464896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950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F1A414-9A0F-48A7-95C5-4470EC74B66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90946" name="Rectangle 2"/>
          <p:cNvSpPr>
            <a:spLocks noGrp="1" noRot="1" noChangeAspect="1" noChangeArrowheads="1" noTextEdit="1"/>
          </p:cNvSpPr>
          <p:nvPr>
            <p:ph type="sldImg"/>
          </p:nvPr>
        </p:nvSpPr>
        <p:spPr>
          <a:ln/>
        </p:spPr>
      </p:sp>
      <p:sp>
        <p:nvSpPr>
          <p:cNvPr id="4690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76487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160258-6830-4716-83E0-8894EAEE02D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48962" name="Rectangle 2"/>
          <p:cNvSpPr>
            <a:spLocks noGrp="1" noRot="1" noChangeAspect="1" noChangeArrowheads="1" noTextEdit="1"/>
          </p:cNvSpPr>
          <p:nvPr>
            <p:ph type="sldImg"/>
          </p:nvPr>
        </p:nvSpPr>
        <p:spPr>
          <a:xfrm>
            <a:off x="325438" y="698500"/>
            <a:ext cx="6208712" cy="3492500"/>
          </a:xfrm>
          <a:ln/>
        </p:spPr>
      </p:sp>
      <p:sp>
        <p:nvSpPr>
          <p:cNvPr id="464896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7208851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7D7B8F-80C6-49D4-87AC-CBD3DB6C7F0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88642" name="Rectangle 2"/>
          <p:cNvSpPr>
            <a:spLocks noGrp="1" noRot="1" noChangeAspect="1" noChangeArrowheads="1" noTextEdit="1"/>
          </p:cNvSpPr>
          <p:nvPr>
            <p:ph type="sldImg"/>
          </p:nvPr>
        </p:nvSpPr>
        <p:spPr>
          <a:xfrm>
            <a:off x="325438" y="698500"/>
            <a:ext cx="6208712" cy="3492500"/>
          </a:xfrm>
          <a:ln/>
        </p:spPr>
      </p:sp>
      <p:sp>
        <p:nvSpPr>
          <p:cNvPr id="548864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302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7">
            <a:extLst>
              <a:ext uri="{FF2B5EF4-FFF2-40B4-BE49-F238E27FC236}">
                <a16:creationId xmlns:a16="http://schemas.microsoft.com/office/drawing/2014/main" id="{F2911A54-6747-9D24-476F-BD0E30C1D9B2}"/>
              </a:ext>
            </a:extLst>
          </p:cNvPr>
          <p:cNvSpPr>
            <a:spLocks noGrp="1" noChangeArrowheads="1"/>
          </p:cNvSpPr>
          <p:nvPr>
            <p:ph type="sldNum" sz="quarter" idx="5"/>
          </p:nvPr>
        </p:nvSpPr>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DA55AF-0A57-4765-9723-7F47386DF858}"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endParaRPr>
          </a:p>
        </p:txBody>
      </p:sp>
      <p:sp>
        <p:nvSpPr>
          <p:cNvPr id="1443843" name="Rectangle 2">
            <a:extLst>
              <a:ext uri="{FF2B5EF4-FFF2-40B4-BE49-F238E27FC236}">
                <a16:creationId xmlns:a16="http://schemas.microsoft.com/office/drawing/2014/main" id="{834BF923-FB60-033F-B4F3-A43594EF2034}"/>
              </a:ext>
            </a:extLst>
          </p:cNvPr>
          <p:cNvSpPr>
            <a:spLocks noGrp="1" noRot="1" noChangeAspect="1" noChangeArrowheads="1" noTextEdit="1"/>
          </p:cNvSpPr>
          <p:nvPr>
            <p:ph type="sldImg"/>
          </p:nvPr>
        </p:nvSpPr>
        <p:spPr>
          <a:ln/>
        </p:spPr>
      </p:sp>
      <p:sp>
        <p:nvSpPr>
          <p:cNvPr id="1443844" name="Rectangle 3">
            <a:extLst>
              <a:ext uri="{FF2B5EF4-FFF2-40B4-BE49-F238E27FC236}">
                <a16:creationId xmlns:a16="http://schemas.microsoft.com/office/drawing/2014/main" id="{0B33FE05-7958-9DB0-41CF-8BC32786619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710321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65E8E2-A0FB-437F-8642-A079ECC39DC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18402" name="Rectangle 2"/>
          <p:cNvSpPr>
            <a:spLocks noGrp="1" noRot="1" noChangeAspect="1" noChangeArrowheads="1" noTextEdit="1"/>
          </p:cNvSpPr>
          <p:nvPr>
            <p:ph type="sldImg"/>
          </p:nvPr>
        </p:nvSpPr>
        <p:spPr>
          <a:xfrm>
            <a:off x="325438" y="698500"/>
            <a:ext cx="6208712" cy="3492500"/>
          </a:xfrm>
          <a:ln/>
        </p:spPr>
      </p:sp>
      <p:sp>
        <p:nvSpPr>
          <p:cNvPr id="29184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54B6C2-7CCA-4D1C-BD6F-770C310B2E0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C7454-63F3-453D-8CEC-CCF52DC4B8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3282" name="Rectangle 2"/>
          <p:cNvSpPr>
            <a:spLocks noGrp="1" noRot="1" noChangeAspect="1" noChangeArrowheads="1" noTextEdit="1"/>
          </p:cNvSpPr>
          <p:nvPr>
            <p:ph type="sldImg"/>
          </p:nvPr>
        </p:nvSpPr>
        <p:spPr>
          <a:xfrm>
            <a:off x="325438" y="698500"/>
            <a:ext cx="6208712" cy="3492500"/>
          </a:xfrm>
          <a:ln/>
        </p:spPr>
      </p:sp>
      <p:sp>
        <p:nvSpPr>
          <p:cNvPr id="547328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BB192E-E8A7-48EA-8664-D0B2E2B3479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38306" name="Rectangle 2"/>
          <p:cNvSpPr>
            <a:spLocks noGrp="1" noRot="1" noChangeAspect="1" noChangeArrowheads="1" noTextEdit="1"/>
          </p:cNvSpPr>
          <p:nvPr>
            <p:ph type="sldImg"/>
          </p:nvPr>
        </p:nvSpPr>
        <p:spPr>
          <a:ln/>
        </p:spPr>
      </p:sp>
      <p:sp>
        <p:nvSpPr>
          <p:cNvPr id="3938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436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D90819-2F14-45A9-BD76-E72A326861F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5330" name="Rectangle 2"/>
          <p:cNvSpPr>
            <a:spLocks noGrp="1" noRot="1" noChangeAspect="1" noChangeArrowheads="1" noTextEdit="1"/>
          </p:cNvSpPr>
          <p:nvPr>
            <p:ph type="sldImg"/>
          </p:nvPr>
        </p:nvSpPr>
        <p:spPr>
          <a:xfrm>
            <a:off x="325438" y="698500"/>
            <a:ext cx="6208712" cy="3492500"/>
          </a:xfrm>
          <a:ln/>
        </p:spPr>
      </p:sp>
      <p:sp>
        <p:nvSpPr>
          <p:cNvPr id="54753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560076-4124-4D01-B3B6-893B8D700AA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71554" name="Rectangle 2"/>
          <p:cNvSpPr>
            <a:spLocks noGrp="1" noRot="1" noChangeAspect="1" noChangeArrowheads="1" noTextEdit="1"/>
          </p:cNvSpPr>
          <p:nvPr>
            <p:ph type="sldImg"/>
          </p:nvPr>
        </p:nvSpPr>
        <p:spPr>
          <a:ln/>
        </p:spPr>
      </p:sp>
      <p:sp>
        <p:nvSpPr>
          <p:cNvPr id="5271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49211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FF32B4-2A9B-460B-A084-39BDD57EBD2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7378" name="Rectangle 2"/>
          <p:cNvSpPr>
            <a:spLocks noGrp="1" noRot="1" noChangeAspect="1" noChangeArrowheads="1" noTextEdit="1"/>
          </p:cNvSpPr>
          <p:nvPr>
            <p:ph type="sldImg"/>
          </p:nvPr>
        </p:nvSpPr>
        <p:spPr>
          <a:xfrm>
            <a:off x="325438" y="698500"/>
            <a:ext cx="6208712" cy="3492500"/>
          </a:xfrm>
          <a:ln/>
        </p:spPr>
      </p:sp>
      <p:sp>
        <p:nvSpPr>
          <p:cNvPr id="54773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6F6DC8-EEBD-4024-A169-35CF7A9647F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20546" name="Rectangle 2"/>
          <p:cNvSpPr>
            <a:spLocks noGrp="1" noRot="1" noChangeAspect="1" noChangeArrowheads="1" noTextEdit="1"/>
          </p:cNvSpPr>
          <p:nvPr>
            <p:ph type="sldImg"/>
          </p:nvPr>
        </p:nvSpPr>
        <p:spPr>
          <a:ln/>
        </p:spPr>
      </p:sp>
      <p:sp>
        <p:nvSpPr>
          <p:cNvPr id="3820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8AF182-73F2-4D60-AACA-81EE8FD97DF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9426" name="Rectangle 2"/>
          <p:cNvSpPr>
            <a:spLocks noGrp="1" noRot="1" noChangeAspect="1" noChangeArrowheads="1" noTextEdit="1"/>
          </p:cNvSpPr>
          <p:nvPr>
            <p:ph type="sldImg"/>
          </p:nvPr>
        </p:nvSpPr>
        <p:spPr>
          <a:xfrm>
            <a:off x="325438" y="698500"/>
            <a:ext cx="6208712" cy="3492500"/>
          </a:xfrm>
          <a:ln/>
        </p:spPr>
      </p:sp>
      <p:sp>
        <p:nvSpPr>
          <p:cNvPr id="547942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8FFA4E-ECEA-4F58-81DD-9FEEF0B0D51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22594" name="Rectangle 2"/>
          <p:cNvSpPr>
            <a:spLocks noGrp="1" noRot="1" noChangeAspect="1" noChangeArrowheads="1" noTextEdit="1"/>
          </p:cNvSpPr>
          <p:nvPr>
            <p:ph type="sldImg"/>
          </p:nvPr>
        </p:nvSpPr>
        <p:spPr>
          <a:ln/>
        </p:spPr>
      </p:sp>
      <p:sp>
        <p:nvSpPr>
          <p:cNvPr id="3822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BFB226-BDFE-4512-84C3-6857C5D1482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81474" name="Rectangle 2"/>
          <p:cNvSpPr>
            <a:spLocks noGrp="1" noRot="1" noChangeAspect="1" noChangeArrowheads="1" noTextEdit="1"/>
          </p:cNvSpPr>
          <p:nvPr>
            <p:ph type="sldImg"/>
          </p:nvPr>
        </p:nvSpPr>
        <p:spPr>
          <a:xfrm>
            <a:off x="325438" y="698500"/>
            <a:ext cx="6208712" cy="3492500"/>
          </a:xfrm>
          <a:ln/>
        </p:spPr>
      </p:sp>
      <p:sp>
        <p:nvSpPr>
          <p:cNvPr id="548147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777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864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7">
            <a:extLst>
              <a:ext uri="{FF2B5EF4-FFF2-40B4-BE49-F238E27FC236}">
                <a16:creationId xmlns:a16="http://schemas.microsoft.com/office/drawing/2014/main" id="{F2911A54-6747-9D24-476F-BD0E30C1D9B2}"/>
              </a:ext>
            </a:extLst>
          </p:cNvPr>
          <p:cNvSpPr>
            <a:spLocks noGrp="1" noChangeArrowheads="1"/>
          </p:cNvSpPr>
          <p:nvPr>
            <p:ph type="sldNum" sz="quarter" idx="5"/>
          </p:nvPr>
        </p:nvSpPr>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DA55AF-0A57-4765-9723-7F47386DF858}"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endParaRPr>
          </a:p>
        </p:txBody>
      </p:sp>
      <p:sp>
        <p:nvSpPr>
          <p:cNvPr id="1443843" name="Rectangle 2">
            <a:extLst>
              <a:ext uri="{FF2B5EF4-FFF2-40B4-BE49-F238E27FC236}">
                <a16:creationId xmlns:a16="http://schemas.microsoft.com/office/drawing/2014/main" id="{834BF923-FB60-033F-B4F3-A43594EF2034}"/>
              </a:ext>
            </a:extLst>
          </p:cNvPr>
          <p:cNvSpPr>
            <a:spLocks noGrp="1" noRot="1" noChangeAspect="1" noChangeArrowheads="1" noTextEdit="1"/>
          </p:cNvSpPr>
          <p:nvPr>
            <p:ph type="sldImg"/>
          </p:nvPr>
        </p:nvSpPr>
        <p:spPr>
          <a:ln/>
        </p:spPr>
      </p:sp>
      <p:sp>
        <p:nvSpPr>
          <p:cNvPr id="1443844" name="Rectangle 3">
            <a:extLst>
              <a:ext uri="{FF2B5EF4-FFF2-40B4-BE49-F238E27FC236}">
                <a16:creationId xmlns:a16="http://schemas.microsoft.com/office/drawing/2014/main" id="{0B33FE05-7958-9DB0-41CF-8BC32786619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100249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29A42C-5B3B-4507-8AED-542195AB32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40354" name="Rectangle 2"/>
          <p:cNvSpPr>
            <a:spLocks noGrp="1" noRot="1" noChangeAspect="1" noChangeArrowheads="1" noTextEdit="1"/>
          </p:cNvSpPr>
          <p:nvPr>
            <p:ph type="sldImg"/>
          </p:nvPr>
        </p:nvSpPr>
        <p:spPr>
          <a:ln/>
        </p:spPr>
      </p:sp>
      <p:sp>
        <p:nvSpPr>
          <p:cNvPr id="394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59715A-00DB-4D7D-9B35-4221F862FB6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0050" name="Rectangle 2"/>
          <p:cNvSpPr>
            <a:spLocks noGrp="1" noRot="1" noChangeAspect="1" noChangeArrowheads="1" noTextEdit="1"/>
          </p:cNvSpPr>
          <p:nvPr>
            <p:ph type="sldImg"/>
          </p:nvPr>
        </p:nvSpPr>
        <p:spPr>
          <a:ln/>
        </p:spPr>
      </p:sp>
      <p:sp>
        <p:nvSpPr>
          <p:cNvPr id="52500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10/7/2023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671432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21370973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5936741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7733044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270572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59890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06080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4893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36124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6882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9898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10/7/2023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37139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557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34619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8531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54322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67925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7719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03508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0221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23574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060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CA0378F-816D-46E9-A3D1-D921AB513F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087130"/>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7116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90467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0369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99806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3071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55033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28814647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009831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20294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748116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B263CD8-A40C-4C8F-AC9B-AA2F3F770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764277"/>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31808408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24360922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3147650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2575004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21016067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33753583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4154522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1019773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41050753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45064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62B07C2-CE4F-4D1D-9C5D-70488048D6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389038"/>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3833023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2177867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14799440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8203827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3689636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185795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7E7FC4E-6F33-43A6-A5AA-892E8E77DF3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828807635"/>
      </p:ext>
    </p:extLst>
  </p:cSld>
  <p:clrMapOvr>
    <a:masterClrMapping/>
  </p:clrMapOvr>
  <p:transition spd="slow" advTm="5000">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F981FB-A655-484F-9684-CA937ECA338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75305099"/>
      </p:ext>
    </p:extLst>
  </p:cSld>
  <p:clrMapOvr>
    <a:masterClrMapping/>
  </p:clrMapOvr>
  <p:transition spd="slow" advTm="5000">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E19427-5915-4E8C-85E4-EC0D29702FBC}"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77189330"/>
      </p:ext>
    </p:extLst>
  </p:cSld>
  <p:clrMapOvr>
    <a:masterClrMapping/>
  </p:clrMapOvr>
  <p:transition spd="slow" advTm="5000">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E06233-4C49-4912-8207-1D81D8F5C8D0}"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92298224"/>
      </p:ext>
    </p:extLst>
  </p:cSld>
  <p:clrMapOvr>
    <a:masterClrMapping/>
  </p:clrMapOvr>
  <p:transition spd="slow" advTm="5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D354614-4F06-4BB5-A1E9-09803017C1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149757"/>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71BBA9-B679-4ABB-A80A-2B768971904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88780794"/>
      </p:ext>
    </p:extLst>
  </p:cSld>
  <p:clrMapOvr>
    <a:masterClrMapping/>
  </p:clrMapOvr>
  <p:transition spd="slow" advTm="5000">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C33D26A-5488-4C6C-8C03-59DAC9470CB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45006861"/>
      </p:ext>
    </p:extLst>
  </p:cSld>
  <p:clrMapOvr>
    <a:masterClrMapping/>
  </p:clrMapOvr>
  <p:transition spd="slow" advTm="5000">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EE2A06C-62AB-4BAD-A0EB-BF53CD49D63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012776013"/>
      </p:ext>
    </p:extLst>
  </p:cSld>
  <p:clrMapOvr>
    <a:masterClrMapping/>
  </p:clrMapOvr>
  <p:transition spd="slow" advTm="5000">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451444-FE27-4E92-B12C-350B1A33946D}"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384540671"/>
      </p:ext>
    </p:extLst>
  </p:cSld>
  <p:clrMapOvr>
    <a:masterClrMapping/>
  </p:clrMapOvr>
  <p:transition spd="slow" advTm="5000">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272677-AAA2-46C4-95FD-3C95F2AFCD8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175882169"/>
      </p:ext>
    </p:extLst>
  </p:cSld>
  <p:clrMapOvr>
    <a:masterClrMapping/>
  </p:clrMapOvr>
  <p:transition spd="slow" advTm="5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3F4464-6B32-4105-9789-687865E210A0}"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48888701"/>
      </p:ext>
    </p:extLst>
  </p:cSld>
  <p:clrMapOvr>
    <a:masterClrMapping/>
  </p:clrMapOvr>
  <p:transition spd="slow" advTm="5000">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0F76B9-A1CE-4027-A4A8-4967020C817A}"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878122283"/>
      </p:ext>
    </p:extLst>
  </p:cSld>
  <p:clrMapOvr>
    <a:masterClrMapping/>
  </p:clrMapOvr>
  <p:transition spd="slow" advTm="5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8900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50357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301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5003AA41-9202-4C1F-8509-51EA610ED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211956"/>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66220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44449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54963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8328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81831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61008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93220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1732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72194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188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8CC25706-E4BB-47D9-B16D-ACFC80693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698938"/>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68673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62978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0526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3306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91873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956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46937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138146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299560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83271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D3CDEC7E-F9FC-4260-A12D-EB25EB7D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554087"/>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036189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405603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398328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367735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612874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616406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762712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904243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032166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53324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A3D3AEC-03B2-49B1-A052-CD2176BD0E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50842"/>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026597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120025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658025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671529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323671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688243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241544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19867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72131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930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5646325-82E1-4C4E-84B7-40227236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0981768"/>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2111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0141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9399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88198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97066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06847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23906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707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46795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240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855A274-8A30-460B-BD77-48D400A20D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972792"/>
      </p:ext>
    </p:extLst>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55923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59279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40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77454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77667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0717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1076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20998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4469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218" name="Group 2">
            <a:extLst>
              <a:ext uri="{FF2B5EF4-FFF2-40B4-BE49-F238E27FC236}">
                <a16:creationId xmlns:a16="http://schemas.microsoft.com/office/drawing/2014/main" id="{BDEFB923-B5F8-4D60-9339-6AF12CFDC22B}"/>
              </a:ext>
            </a:extLst>
          </p:cNvPr>
          <p:cNvGrpSpPr>
            <a:grpSpLocks/>
          </p:cNvGrpSpPr>
          <p:nvPr/>
        </p:nvGrpSpPr>
        <p:grpSpPr bwMode="auto">
          <a:xfrm>
            <a:off x="1" y="1"/>
            <a:ext cx="12187767" cy="6850063"/>
            <a:chOff x="0" y="0"/>
            <a:chExt cx="5758" cy="4315"/>
          </a:xfrm>
        </p:grpSpPr>
        <p:grpSp>
          <p:nvGrpSpPr>
            <p:cNvPr id="9219" name="Group 3">
              <a:extLst>
                <a:ext uri="{FF2B5EF4-FFF2-40B4-BE49-F238E27FC236}">
                  <a16:creationId xmlns:a16="http://schemas.microsoft.com/office/drawing/2014/main" id="{B3C3B428-5677-46E0-AEE0-D5C9DF6A94C6}"/>
                </a:ext>
              </a:extLst>
            </p:cNvPr>
            <p:cNvGrpSpPr>
              <a:grpSpLocks/>
            </p:cNvGrpSpPr>
            <p:nvPr userDrawn="1"/>
          </p:nvGrpSpPr>
          <p:grpSpPr bwMode="auto">
            <a:xfrm>
              <a:off x="1728" y="2230"/>
              <a:ext cx="4027" cy="2085"/>
              <a:chOff x="1728" y="2230"/>
              <a:chExt cx="4027" cy="2085"/>
            </a:xfrm>
          </p:grpSpPr>
          <p:sp>
            <p:nvSpPr>
              <p:cNvPr id="9220" name="Freeform 4">
                <a:extLst>
                  <a:ext uri="{FF2B5EF4-FFF2-40B4-BE49-F238E27FC236}">
                    <a16:creationId xmlns:a16="http://schemas.microsoft.com/office/drawing/2014/main" id="{2967DC95-4571-4E56-BC7D-6FCBCEDE236F}"/>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1" name="Freeform 5">
                <a:extLst>
                  <a:ext uri="{FF2B5EF4-FFF2-40B4-BE49-F238E27FC236}">
                    <a16:creationId xmlns:a16="http://schemas.microsoft.com/office/drawing/2014/main" id="{7B9EB370-F5E0-4ACF-80B0-5C67CAF4FB4A}"/>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2" name="Freeform 6">
                <a:extLst>
                  <a:ext uri="{FF2B5EF4-FFF2-40B4-BE49-F238E27FC236}">
                    <a16:creationId xmlns:a16="http://schemas.microsoft.com/office/drawing/2014/main" id="{6612107D-AAC6-4482-884E-907E73855B81}"/>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3" name="Freeform 7">
                <a:extLst>
                  <a:ext uri="{FF2B5EF4-FFF2-40B4-BE49-F238E27FC236}">
                    <a16:creationId xmlns:a16="http://schemas.microsoft.com/office/drawing/2014/main" id="{FB60A413-CBC2-456D-9C8F-580B420C69D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4" name="Freeform 8">
                <a:extLst>
                  <a:ext uri="{FF2B5EF4-FFF2-40B4-BE49-F238E27FC236}">
                    <a16:creationId xmlns:a16="http://schemas.microsoft.com/office/drawing/2014/main" id="{B775A53D-670B-46B4-BA90-65E9A62ABDF2}"/>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9225" name="Freeform 9">
              <a:extLst>
                <a:ext uri="{FF2B5EF4-FFF2-40B4-BE49-F238E27FC236}">
                  <a16:creationId xmlns:a16="http://schemas.microsoft.com/office/drawing/2014/main" id="{C00AC9B5-B47F-43B6-B69E-DEC62811D0F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226" name="Freeform 10">
              <a:extLst>
                <a:ext uri="{FF2B5EF4-FFF2-40B4-BE49-F238E27FC236}">
                  <a16:creationId xmlns:a16="http://schemas.microsoft.com/office/drawing/2014/main" id="{1EE2D09C-B77E-471A-A461-2A55F50FA8FF}"/>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9227" name="Rectangle 11">
            <a:extLst>
              <a:ext uri="{FF2B5EF4-FFF2-40B4-BE49-F238E27FC236}">
                <a16:creationId xmlns:a16="http://schemas.microsoft.com/office/drawing/2014/main" id="{563D1103-E7F6-4BAB-A31D-505743E31C9A}"/>
              </a:ext>
            </a:extLst>
          </p:cNvPr>
          <p:cNvSpPr>
            <a:spLocks noGrp="1" noChangeArrowheads="1"/>
          </p:cNvSpPr>
          <p:nvPr>
            <p:ph type="ctrTitle" sz="quarter"/>
          </p:nvPr>
        </p:nvSpPr>
        <p:spPr>
          <a:xfrm>
            <a:off x="914400" y="1736726"/>
            <a:ext cx="10363200" cy="1920875"/>
          </a:xfrm>
        </p:spPr>
        <p:txBody>
          <a:bodyPr/>
          <a:lstStyle>
            <a:lvl1pPr>
              <a:defRPr sz="6000"/>
            </a:lvl1pPr>
          </a:lstStyle>
          <a:p>
            <a:pPr lvl="0"/>
            <a:r>
              <a:rPr lang="en-US" altLang="en-US" noProof="0"/>
              <a:t>Click to edit Master title style</a:t>
            </a:r>
          </a:p>
        </p:txBody>
      </p:sp>
      <p:sp>
        <p:nvSpPr>
          <p:cNvPr id="9228" name="Rectangle 12">
            <a:extLst>
              <a:ext uri="{FF2B5EF4-FFF2-40B4-BE49-F238E27FC236}">
                <a16:creationId xmlns:a16="http://schemas.microsoft.com/office/drawing/2014/main" id="{4D63D0C0-9869-4AE1-A0E2-4F321A9141CE}"/>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229" name="Rectangle 13">
            <a:extLst>
              <a:ext uri="{FF2B5EF4-FFF2-40B4-BE49-F238E27FC236}">
                <a16:creationId xmlns:a16="http://schemas.microsoft.com/office/drawing/2014/main" id="{41D37103-CD5A-4874-BBA5-A2C130C57F63}"/>
              </a:ext>
            </a:extLst>
          </p:cNvPr>
          <p:cNvSpPr>
            <a:spLocks noGrp="1" noChangeArrowheads="1"/>
          </p:cNvSpPr>
          <p:nvPr>
            <p:ph type="dt" sz="quarter" idx="2"/>
          </p:nvPr>
        </p:nvSpPr>
        <p:spPr>
          <a:xfrm>
            <a:off x="609600" y="6248400"/>
            <a:ext cx="2844800" cy="476250"/>
          </a:xfrm>
        </p:spPr>
        <p:txBody>
          <a:bodyPr/>
          <a:lstStyle>
            <a:lvl1pPr>
              <a:defRPr/>
            </a:lvl1pPr>
          </a:lstStyle>
          <a:p>
            <a:endParaRPr lang="en-US" altLang="en-US"/>
          </a:p>
        </p:txBody>
      </p:sp>
      <p:sp>
        <p:nvSpPr>
          <p:cNvPr id="9230" name="Rectangle 14">
            <a:extLst>
              <a:ext uri="{FF2B5EF4-FFF2-40B4-BE49-F238E27FC236}">
                <a16:creationId xmlns:a16="http://schemas.microsoft.com/office/drawing/2014/main" id="{0A91EF69-1690-4FEC-B0B6-813055D7E1DA}"/>
              </a:ext>
            </a:extLst>
          </p:cNvPr>
          <p:cNvSpPr>
            <a:spLocks noGrp="1" noChangeArrowheads="1"/>
          </p:cNvSpPr>
          <p:nvPr>
            <p:ph type="ftr" sz="quarter" idx="3"/>
          </p:nvPr>
        </p:nvSpPr>
        <p:spPr>
          <a:xfrm>
            <a:off x="4165600" y="6251575"/>
            <a:ext cx="3860800" cy="476250"/>
          </a:xfrm>
        </p:spPr>
        <p:txBody>
          <a:bodyPr/>
          <a:lstStyle>
            <a:lvl1pPr>
              <a:defRPr/>
            </a:lvl1pPr>
          </a:lstStyle>
          <a:p>
            <a:endParaRPr lang="en-US" altLang="en-US"/>
          </a:p>
        </p:txBody>
      </p:sp>
      <p:sp>
        <p:nvSpPr>
          <p:cNvPr id="9231" name="Rectangle 15">
            <a:extLst>
              <a:ext uri="{FF2B5EF4-FFF2-40B4-BE49-F238E27FC236}">
                <a16:creationId xmlns:a16="http://schemas.microsoft.com/office/drawing/2014/main" id="{0732CB02-6B85-4D92-BB44-F8F6FDE2409D}"/>
              </a:ext>
            </a:extLst>
          </p:cNvPr>
          <p:cNvSpPr>
            <a:spLocks noGrp="1" noChangeArrowheads="1"/>
          </p:cNvSpPr>
          <p:nvPr>
            <p:ph type="sldNum" sz="quarter" idx="4"/>
          </p:nvPr>
        </p:nvSpPr>
        <p:spPr>
          <a:xfrm>
            <a:off x="8737600" y="6254750"/>
            <a:ext cx="2844800" cy="476250"/>
          </a:xfrm>
        </p:spPr>
        <p:txBody>
          <a:bodyPr/>
          <a:lstStyle>
            <a:lvl1pPr>
              <a:defRPr/>
            </a:lvl1pPr>
          </a:lstStyle>
          <a:p>
            <a:fld id="{200E44F5-CE5A-41C8-98CB-651757F0113B}" type="slidenum">
              <a:rPr lang="en-US" altLang="en-US"/>
              <a:pPr/>
              <a:t>‹#›</a:t>
            </a:fld>
            <a:endParaRPr lang="en-US" altLang="en-US"/>
          </a:p>
        </p:txBody>
      </p:sp>
    </p:spTree>
    <p:extLst>
      <p:ext uri="{BB962C8B-B14F-4D97-AF65-F5344CB8AC3E}">
        <p14:creationId xmlns:p14="http://schemas.microsoft.com/office/powerpoint/2010/main" val="3804618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3807D0A-C446-4BBD-8E7F-1BD5F9EB4F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495008"/>
      </p:ext>
    </p:extLst>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3B96-9DBE-4517-9447-A83CD275C8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CF087-2757-4529-8D83-DE0272A4FF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F69F8-95A8-47FD-B610-1A916887751A}"/>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E2CC88-3696-491C-93EA-0E634B307C4B}"/>
              </a:ext>
            </a:extLst>
          </p:cNvPr>
          <p:cNvSpPr>
            <a:spLocks noGrp="1"/>
          </p:cNvSpPr>
          <p:nvPr>
            <p:ph type="sldNum" sz="quarter" idx="11"/>
          </p:nvPr>
        </p:nvSpPr>
        <p:spPr/>
        <p:txBody>
          <a:bodyPr/>
          <a:lstStyle>
            <a:lvl1pPr>
              <a:defRPr/>
            </a:lvl1pPr>
          </a:lstStyle>
          <a:p>
            <a:fld id="{6786B8CC-6549-4AC3-8041-987570CFC4E1}" type="slidenum">
              <a:rPr lang="en-US" altLang="en-US"/>
              <a:pPr/>
              <a:t>‹#›</a:t>
            </a:fld>
            <a:endParaRPr lang="en-US" altLang="en-US"/>
          </a:p>
        </p:txBody>
      </p:sp>
      <p:sp>
        <p:nvSpPr>
          <p:cNvPr id="6" name="Footer Placeholder 5">
            <a:extLst>
              <a:ext uri="{FF2B5EF4-FFF2-40B4-BE49-F238E27FC236}">
                <a16:creationId xmlns:a16="http://schemas.microsoft.com/office/drawing/2014/main" id="{86F4B5D5-5644-4CF5-A022-AC14567D82A2}"/>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2781250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409A-A394-4D3C-902F-9DDC98F08F2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49FF12-25B2-4300-899D-CDA86AA7DD9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8576F32E-B402-4745-BE9A-9D79721C58A0}"/>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AAE1E5E-D83F-4A58-97AB-9ADD9486DF70}"/>
              </a:ext>
            </a:extLst>
          </p:cNvPr>
          <p:cNvSpPr>
            <a:spLocks noGrp="1"/>
          </p:cNvSpPr>
          <p:nvPr>
            <p:ph type="sldNum" sz="quarter" idx="11"/>
          </p:nvPr>
        </p:nvSpPr>
        <p:spPr/>
        <p:txBody>
          <a:bodyPr/>
          <a:lstStyle>
            <a:lvl1pPr>
              <a:defRPr/>
            </a:lvl1pPr>
          </a:lstStyle>
          <a:p>
            <a:fld id="{12DB0CD0-1428-4B28-B26D-2655077C477C}" type="slidenum">
              <a:rPr lang="en-US" altLang="en-US"/>
              <a:pPr/>
              <a:t>‹#›</a:t>
            </a:fld>
            <a:endParaRPr lang="en-US" altLang="en-US"/>
          </a:p>
        </p:txBody>
      </p:sp>
      <p:sp>
        <p:nvSpPr>
          <p:cNvPr id="6" name="Footer Placeholder 5">
            <a:extLst>
              <a:ext uri="{FF2B5EF4-FFF2-40B4-BE49-F238E27FC236}">
                <a16:creationId xmlns:a16="http://schemas.microsoft.com/office/drawing/2014/main" id="{6C938F9E-E50B-4E5D-8D63-01841A8B9B10}"/>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192618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8F40-5EDE-4A19-958B-983DFC7217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CDA66-E742-454D-A1BB-DB7208F844B6}"/>
              </a:ext>
            </a:extLst>
          </p:cNvPr>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1C1D60-4D16-43C4-BAD1-46291F262805}"/>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5674D6-4F9F-4B71-82BD-287393ABC1B3}"/>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B20845E-B95C-47F7-B4C7-FA521438E98A}"/>
              </a:ext>
            </a:extLst>
          </p:cNvPr>
          <p:cNvSpPr>
            <a:spLocks noGrp="1"/>
          </p:cNvSpPr>
          <p:nvPr>
            <p:ph type="sldNum" sz="quarter" idx="11"/>
          </p:nvPr>
        </p:nvSpPr>
        <p:spPr/>
        <p:txBody>
          <a:bodyPr/>
          <a:lstStyle>
            <a:lvl1pPr>
              <a:defRPr/>
            </a:lvl1pPr>
          </a:lstStyle>
          <a:p>
            <a:fld id="{8E664247-F952-4CB3-B553-D64B686BF382}" type="slidenum">
              <a:rPr lang="en-US" altLang="en-US"/>
              <a:pPr/>
              <a:t>‹#›</a:t>
            </a:fld>
            <a:endParaRPr lang="en-US" altLang="en-US"/>
          </a:p>
        </p:txBody>
      </p:sp>
      <p:sp>
        <p:nvSpPr>
          <p:cNvPr id="7" name="Footer Placeholder 6">
            <a:extLst>
              <a:ext uri="{FF2B5EF4-FFF2-40B4-BE49-F238E27FC236}">
                <a16:creationId xmlns:a16="http://schemas.microsoft.com/office/drawing/2014/main" id="{F1FEE4B7-5389-43B1-9F3B-1CF25B3DDDD5}"/>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8513316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4E29B-0610-4C10-BFD4-F36F01C7C067}"/>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21F1EF-6E62-434F-A469-6223B11DD6A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AA579B-443A-4A44-90E0-7DC1822ED3C2}"/>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CDBA5D-B85C-4D69-9CF3-5131AA40901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0DF77D-6558-4B1C-BF4E-5D13C0E948DB}"/>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B8952-3E91-4488-8EAC-44F9DDBC57E1}"/>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863B641-B541-40B7-9203-7C8BA114CCA7}"/>
              </a:ext>
            </a:extLst>
          </p:cNvPr>
          <p:cNvSpPr>
            <a:spLocks noGrp="1"/>
          </p:cNvSpPr>
          <p:nvPr>
            <p:ph type="sldNum" sz="quarter" idx="11"/>
          </p:nvPr>
        </p:nvSpPr>
        <p:spPr/>
        <p:txBody>
          <a:bodyPr/>
          <a:lstStyle>
            <a:lvl1pPr>
              <a:defRPr/>
            </a:lvl1pPr>
          </a:lstStyle>
          <a:p>
            <a:fld id="{FE265FC3-F8C7-45D0-AA22-9213E0A968D8}" type="slidenum">
              <a:rPr lang="en-US" altLang="en-US"/>
              <a:pPr/>
              <a:t>‹#›</a:t>
            </a:fld>
            <a:endParaRPr lang="en-US" altLang="en-US"/>
          </a:p>
        </p:txBody>
      </p:sp>
      <p:sp>
        <p:nvSpPr>
          <p:cNvPr id="9" name="Footer Placeholder 8">
            <a:extLst>
              <a:ext uri="{FF2B5EF4-FFF2-40B4-BE49-F238E27FC236}">
                <a16:creationId xmlns:a16="http://schemas.microsoft.com/office/drawing/2014/main" id="{9E7D2609-684B-43A4-A9DF-44672E8EEBF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7823346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7028-D243-4759-967A-AFAD78ED59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067F0C-30D7-4EC0-B8AB-E6EE82D15216}"/>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AD65F37-B53D-4678-A7D9-A4BF74A21CBC}"/>
              </a:ext>
            </a:extLst>
          </p:cNvPr>
          <p:cNvSpPr>
            <a:spLocks noGrp="1"/>
          </p:cNvSpPr>
          <p:nvPr>
            <p:ph type="sldNum" sz="quarter" idx="11"/>
          </p:nvPr>
        </p:nvSpPr>
        <p:spPr/>
        <p:txBody>
          <a:bodyPr/>
          <a:lstStyle>
            <a:lvl1pPr>
              <a:defRPr/>
            </a:lvl1pPr>
          </a:lstStyle>
          <a:p>
            <a:fld id="{E13881DA-365F-4451-9DBD-B77A725D8F60}" type="slidenum">
              <a:rPr lang="en-US" altLang="en-US"/>
              <a:pPr/>
              <a:t>‹#›</a:t>
            </a:fld>
            <a:endParaRPr lang="en-US" altLang="en-US"/>
          </a:p>
        </p:txBody>
      </p:sp>
      <p:sp>
        <p:nvSpPr>
          <p:cNvPr id="5" name="Footer Placeholder 4">
            <a:extLst>
              <a:ext uri="{FF2B5EF4-FFF2-40B4-BE49-F238E27FC236}">
                <a16:creationId xmlns:a16="http://schemas.microsoft.com/office/drawing/2014/main" id="{87C03E86-B359-443B-818E-D250BAEA81AA}"/>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7593507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79350A-A18E-4352-B63D-C0AB6612B431}"/>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06D021AF-FA65-45B6-BC3E-A24FE4F7A1B2}"/>
              </a:ext>
            </a:extLst>
          </p:cNvPr>
          <p:cNvSpPr>
            <a:spLocks noGrp="1"/>
          </p:cNvSpPr>
          <p:nvPr>
            <p:ph type="sldNum" sz="quarter" idx="11"/>
          </p:nvPr>
        </p:nvSpPr>
        <p:spPr/>
        <p:txBody>
          <a:bodyPr/>
          <a:lstStyle>
            <a:lvl1pPr>
              <a:defRPr/>
            </a:lvl1pPr>
          </a:lstStyle>
          <a:p>
            <a:fld id="{5BF2C580-B2EA-4CDE-A0D5-979B3859BF27}" type="slidenum">
              <a:rPr lang="en-US" altLang="en-US"/>
              <a:pPr/>
              <a:t>‹#›</a:t>
            </a:fld>
            <a:endParaRPr lang="en-US" altLang="en-US"/>
          </a:p>
        </p:txBody>
      </p:sp>
      <p:sp>
        <p:nvSpPr>
          <p:cNvPr id="4" name="Footer Placeholder 3">
            <a:extLst>
              <a:ext uri="{FF2B5EF4-FFF2-40B4-BE49-F238E27FC236}">
                <a16:creationId xmlns:a16="http://schemas.microsoft.com/office/drawing/2014/main" id="{51F457C7-B865-479E-ADD0-11E6AD1D9E4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8869654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F6AA-8EF5-4AD3-8B7D-6DB6A181D5B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54AF98-D3AD-4985-AFDB-897A3DF274E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892D7-6464-4237-95E0-421408F96EF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A510D5-0E21-405A-B2B9-B79C6376CD12}"/>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19A20D-03A3-4702-9FAE-0F668B4009DA}"/>
              </a:ext>
            </a:extLst>
          </p:cNvPr>
          <p:cNvSpPr>
            <a:spLocks noGrp="1"/>
          </p:cNvSpPr>
          <p:nvPr>
            <p:ph type="sldNum" sz="quarter" idx="11"/>
          </p:nvPr>
        </p:nvSpPr>
        <p:spPr/>
        <p:txBody>
          <a:bodyPr/>
          <a:lstStyle>
            <a:lvl1pPr>
              <a:defRPr/>
            </a:lvl1pPr>
          </a:lstStyle>
          <a:p>
            <a:fld id="{8E2704AF-F5B5-46F9-BFA3-0C6CFBA44BE9}" type="slidenum">
              <a:rPr lang="en-US" altLang="en-US"/>
              <a:pPr/>
              <a:t>‹#›</a:t>
            </a:fld>
            <a:endParaRPr lang="en-US" altLang="en-US"/>
          </a:p>
        </p:txBody>
      </p:sp>
      <p:sp>
        <p:nvSpPr>
          <p:cNvPr id="7" name="Footer Placeholder 6">
            <a:extLst>
              <a:ext uri="{FF2B5EF4-FFF2-40B4-BE49-F238E27FC236}">
                <a16:creationId xmlns:a16="http://schemas.microsoft.com/office/drawing/2014/main" id="{1DD0D076-53E5-47DB-B4D4-44594FE3BD57}"/>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748153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85B2-DBFE-4EA3-8704-A27A5C2BEA0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0686C-707E-4DE4-A55F-36E44EAAF46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6CB232-0E28-42BE-8CCA-4269D443911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5A8D63-9B85-40DE-B610-2C7B1A77F8EF}"/>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3A564BE-54FD-48EC-8DA5-3F9AAD1093EA}"/>
              </a:ext>
            </a:extLst>
          </p:cNvPr>
          <p:cNvSpPr>
            <a:spLocks noGrp="1"/>
          </p:cNvSpPr>
          <p:nvPr>
            <p:ph type="sldNum" sz="quarter" idx="11"/>
          </p:nvPr>
        </p:nvSpPr>
        <p:spPr/>
        <p:txBody>
          <a:bodyPr/>
          <a:lstStyle>
            <a:lvl1pPr>
              <a:defRPr/>
            </a:lvl1pPr>
          </a:lstStyle>
          <a:p>
            <a:fld id="{E9F43290-CE05-40F5-9F93-6AD94927A2E8}" type="slidenum">
              <a:rPr lang="en-US" altLang="en-US"/>
              <a:pPr/>
              <a:t>‹#›</a:t>
            </a:fld>
            <a:endParaRPr lang="en-US" altLang="en-US"/>
          </a:p>
        </p:txBody>
      </p:sp>
      <p:sp>
        <p:nvSpPr>
          <p:cNvPr id="7" name="Footer Placeholder 6">
            <a:extLst>
              <a:ext uri="{FF2B5EF4-FFF2-40B4-BE49-F238E27FC236}">
                <a16:creationId xmlns:a16="http://schemas.microsoft.com/office/drawing/2014/main" id="{FA8BCADF-E0F2-4BF9-9D61-1B4A72DB1262}"/>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233565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43B8-1D07-4D74-8C56-A741A0CD30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F4A670-CBC6-4338-8A90-8777AE9A4E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DAB42-A2C6-4BD0-9896-B5BED1DDEF23}"/>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EEFD4EE-E11C-4395-8ADD-67D2145CF49A}"/>
              </a:ext>
            </a:extLst>
          </p:cNvPr>
          <p:cNvSpPr>
            <a:spLocks noGrp="1"/>
          </p:cNvSpPr>
          <p:nvPr>
            <p:ph type="sldNum" sz="quarter" idx="11"/>
          </p:nvPr>
        </p:nvSpPr>
        <p:spPr/>
        <p:txBody>
          <a:bodyPr/>
          <a:lstStyle>
            <a:lvl1pPr>
              <a:defRPr/>
            </a:lvl1pPr>
          </a:lstStyle>
          <a:p>
            <a:fld id="{29E9587D-BA86-4911-BF67-222A8E1D9B40}" type="slidenum">
              <a:rPr lang="en-US" altLang="en-US"/>
              <a:pPr/>
              <a:t>‹#›</a:t>
            </a:fld>
            <a:endParaRPr lang="en-US" altLang="en-US"/>
          </a:p>
        </p:txBody>
      </p:sp>
      <p:sp>
        <p:nvSpPr>
          <p:cNvPr id="6" name="Footer Placeholder 5">
            <a:extLst>
              <a:ext uri="{FF2B5EF4-FFF2-40B4-BE49-F238E27FC236}">
                <a16:creationId xmlns:a16="http://schemas.microsoft.com/office/drawing/2014/main" id="{2A945ED4-8E9B-4F55-9B51-7C6BFCF367F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29686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B88C0A-19EB-4593-8223-5E891ECA3BD1}"/>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4B84DB-EB9B-43C7-A8B8-848D6B047365}"/>
              </a:ext>
            </a:extLst>
          </p:cNvPr>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49285-0C34-4A0E-A90F-592F074A1B72}"/>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49624C0-0CC6-4D73-9D73-6DFF6941EF3E}"/>
              </a:ext>
            </a:extLst>
          </p:cNvPr>
          <p:cNvSpPr>
            <a:spLocks noGrp="1"/>
          </p:cNvSpPr>
          <p:nvPr>
            <p:ph type="sldNum" sz="quarter" idx="11"/>
          </p:nvPr>
        </p:nvSpPr>
        <p:spPr/>
        <p:txBody>
          <a:bodyPr/>
          <a:lstStyle>
            <a:lvl1pPr>
              <a:defRPr/>
            </a:lvl1pPr>
          </a:lstStyle>
          <a:p>
            <a:fld id="{EF88052E-82A3-4274-BBDD-CB4D5F1DA129}" type="slidenum">
              <a:rPr lang="en-US" altLang="en-US"/>
              <a:pPr/>
              <a:t>‹#›</a:t>
            </a:fld>
            <a:endParaRPr lang="en-US" altLang="en-US"/>
          </a:p>
        </p:txBody>
      </p:sp>
      <p:sp>
        <p:nvSpPr>
          <p:cNvPr id="6" name="Footer Placeholder 5">
            <a:extLst>
              <a:ext uri="{FF2B5EF4-FFF2-40B4-BE49-F238E27FC236}">
                <a16:creationId xmlns:a16="http://schemas.microsoft.com/office/drawing/2014/main" id="{35431F54-A769-4B79-AB4D-9BD097615301}"/>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84008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927E1163-45C8-4CDC-9D07-6949A4358B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441383"/>
      </p:ext>
    </p:extLst>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4914994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2619823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38348498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6" name="Footer Placeholder 5"/>
          <p:cNvSpPr>
            <a:spLocks noGrp="1"/>
          </p:cNvSpPr>
          <p:nvPr>
            <p:ph type="ftr" sz="quarter" idx="11"/>
          </p:nvPr>
        </p:nvSpPr>
        <p:spPr/>
        <p:txBody>
          <a:bodyPr/>
          <a:lstStyle/>
          <a:p>
            <a:endParaRPr lang="en-US">
              <a:solidFill>
                <a:srgbClr val="E2E6D8">
                  <a:tint val="75000"/>
                </a:srgbClr>
              </a:solidFill>
            </a:endParaRPr>
          </a:p>
        </p:txBody>
      </p:sp>
      <p:sp>
        <p:nvSpPr>
          <p:cNvPr id="7" name="Slide Number Placeholder 6"/>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20979837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8" name="Footer Placeholder 7"/>
          <p:cNvSpPr>
            <a:spLocks noGrp="1"/>
          </p:cNvSpPr>
          <p:nvPr>
            <p:ph type="ftr" sz="quarter" idx="11"/>
          </p:nvPr>
        </p:nvSpPr>
        <p:spPr/>
        <p:txBody>
          <a:bodyPr/>
          <a:lstStyle/>
          <a:p>
            <a:endParaRPr lang="en-US">
              <a:solidFill>
                <a:srgbClr val="E2E6D8">
                  <a:tint val="75000"/>
                </a:srgbClr>
              </a:solidFill>
            </a:endParaRPr>
          </a:p>
        </p:txBody>
      </p:sp>
      <p:sp>
        <p:nvSpPr>
          <p:cNvPr id="9" name="Slide Number Placeholder 8"/>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66134778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4" name="Footer Placeholder 3"/>
          <p:cNvSpPr>
            <a:spLocks noGrp="1"/>
          </p:cNvSpPr>
          <p:nvPr>
            <p:ph type="ftr" sz="quarter" idx="11"/>
          </p:nvPr>
        </p:nvSpPr>
        <p:spPr/>
        <p:txBody>
          <a:bodyPr/>
          <a:lstStyle/>
          <a:p>
            <a:endParaRPr lang="en-US">
              <a:solidFill>
                <a:srgbClr val="E2E6D8">
                  <a:tint val="75000"/>
                </a:srgbClr>
              </a:solidFill>
            </a:endParaRPr>
          </a:p>
        </p:txBody>
      </p:sp>
      <p:sp>
        <p:nvSpPr>
          <p:cNvPr id="5" name="Slide Number Placeholder 4"/>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21136072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3" name="Footer Placeholder 2"/>
          <p:cNvSpPr>
            <a:spLocks noGrp="1"/>
          </p:cNvSpPr>
          <p:nvPr>
            <p:ph type="ftr" sz="quarter" idx="11"/>
          </p:nvPr>
        </p:nvSpPr>
        <p:spPr/>
        <p:txBody>
          <a:bodyPr/>
          <a:lstStyle/>
          <a:p>
            <a:endParaRPr lang="en-US">
              <a:solidFill>
                <a:srgbClr val="E2E6D8">
                  <a:tint val="75000"/>
                </a:srgbClr>
              </a:solidFill>
            </a:endParaRPr>
          </a:p>
        </p:txBody>
      </p:sp>
      <p:sp>
        <p:nvSpPr>
          <p:cNvPr id="4" name="Slide Number Placeholder 3"/>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25141910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6" name="Footer Placeholder 5"/>
          <p:cNvSpPr>
            <a:spLocks noGrp="1"/>
          </p:cNvSpPr>
          <p:nvPr>
            <p:ph type="ftr" sz="quarter" idx="11"/>
          </p:nvPr>
        </p:nvSpPr>
        <p:spPr/>
        <p:txBody>
          <a:bodyPr/>
          <a:lstStyle/>
          <a:p>
            <a:endParaRPr lang="en-US">
              <a:solidFill>
                <a:srgbClr val="E2E6D8">
                  <a:tint val="75000"/>
                </a:srgbClr>
              </a:solidFill>
            </a:endParaRPr>
          </a:p>
        </p:txBody>
      </p:sp>
      <p:sp>
        <p:nvSpPr>
          <p:cNvPr id="7" name="Slide Number Placeholder 6"/>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38029778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6" name="Footer Placeholder 5"/>
          <p:cNvSpPr>
            <a:spLocks noGrp="1"/>
          </p:cNvSpPr>
          <p:nvPr>
            <p:ph type="ftr" sz="quarter" idx="11"/>
          </p:nvPr>
        </p:nvSpPr>
        <p:spPr/>
        <p:txBody>
          <a:bodyPr/>
          <a:lstStyle/>
          <a:p>
            <a:endParaRPr lang="en-US">
              <a:solidFill>
                <a:srgbClr val="E2E6D8">
                  <a:tint val="75000"/>
                </a:srgbClr>
              </a:solidFill>
            </a:endParaRPr>
          </a:p>
        </p:txBody>
      </p:sp>
      <p:sp>
        <p:nvSpPr>
          <p:cNvPr id="7" name="Slide Number Placeholder 6"/>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34822389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162174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D1F4464-985F-4E71-A323-E314F5503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48676"/>
      </p:ext>
    </p:extLst>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432421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18979" y="381001"/>
            <a:ext cx="109728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7416800" y="6509004"/>
            <a:ext cx="4003040" cy="274320"/>
          </a:xfrm>
        </p:spPr>
        <p:txBody>
          <a:bodyPr vert="horz" rtlCol="0"/>
          <a:lstStyle/>
          <a:p>
            <a:fld id="{3B6C7A59-80A9-42C3-9A74-65BA0F1B6A83}" type="datetimeFigureOut">
              <a:rPr lang="en-US" smtClean="0"/>
              <a:t>10/7/2023</a:t>
            </a:fld>
            <a:endParaRPr lang="en-US"/>
          </a:p>
        </p:txBody>
      </p:sp>
      <p:sp>
        <p:nvSpPr>
          <p:cNvPr id="11" name="Slide Number Placeholder 10"/>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CC5A440B-B97A-4644-807F-0057061595D1}" type="slidenum">
              <a:rPr lang="en-US" smtClean="0"/>
              <a:t>‹#›</a:t>
            </a:fld>
            <a:endParaRPr lang="en-US"/>
          </a:p>
        </p:txBody>
      </p:sp>
      <p:sp>
        <p:nvSpPr>
          <p:cNvPr id="12" name="Footer Placeholder 11"/>
          <p:cNvSpPr>
            <a:spLocks noGrp="1"/>
          </p:cNvSpPr>
          <p:nvPr>
            <p:ph type="ftr" sz="quarter" idx="12"/>
          </p:nvPr>
        </p:nvSpPr>
        <p:spPr>
          <a:xfrm>
            <a:off x="2133600" y="6509004"/>
            <a:ext cx="5209952" cy="274320"/>
          </a:xfrm>
        </p:spPr>
        <p:txBody>
          <a:bodyPr vert="horz" rtlCol="0"/>
          <a:lstStyle/>
          <a:p>
            <a:endParaRPr lang="en-US"/>
          </a:p>
        </p:txBody>
      </p:sp>
    </p:spTree>
    <p:extLst>
      <p:ext uri="{BB962C8B-B14F-4D97-AF65-F5344CB8AC3E}">
        <p14:creationId xmlns:p14="http://schemas.microsoft.com/office/powerpoint/2010/main" val="38128383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B6C7A59-80A9-42C3-9A74-65BA0F1B6A83}"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A440B-B97A-4644-807F-0057061595D1}" type="slidenum">
              <a:rPr lang="en-US" smtClean="0"/>
              <a:t>‹#›</a:t>
            </a:fld>
            <a:endParaRPr lang="en-US"/>
          </a:p>
        </p:txBody>
      </p:sp>
    </p:spTree>
    <p:extLst>
      <p:ext uri="{BB962C8B-B14F-4D97-AF65-F5344CB8AC3E}">
        <p14:creationId xmlns:p14="http://schemas.microsoft.com/office/powerpoint/2010/main" val="7838715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333504" y="3267456"/>
            <a:ext cx="98755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963084" y="3287713"/>
            <a:ext cx="103632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7416800" y="6513670"/>
            <a:ext cx="4003040" cy="274320"/>
          </a:xfrm>
        </p:spPr>
        <p:txBody>
          <a:bodyPr vert="horz" rtlCol="0"/>
          <a:lstStyle/>
          <a:p>
            <a:fld id="{3B6C7A59-80A9-42C3-9A74-65BA0F1B6A83}" type="datetimeFigureOut">
              <a:rPr lang="en-US" smtClean="0"/>
              <a:t>10/7/2023</a:t>
            </a:fld>
            <a:endParaRPr lang="en-US"/>
          </a:p>
        </p:txBody>
      </p:sp>
      <p:sp>
        <p:nvSpPr>
          <p:cNvPr id="9" name="Slide Number Placeholder 8"/>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CC5A440B-B97A-4644-807F-0057061595D1}" type="slidenum">
              <a:rPr lang="en-US" smtClean="0"/>
              <a:t>‹#›</a:t>
            </a:fld>
            <a:endParaRPr lang="en-US"/>
          </a:p>
        </p:txBody>
      </p:sp>
      <p:sp>
        <p:nvSpPr>
          <p:cNvPr id="10" name="Footer Placeholder 9"/>
          <p:cNvSpPr>
            <a:spLocks noGrp="1"/>
          </p:cNvSpPr>
          <p:nvPr>
            <p:ph type="ftr" sz="quarter" idx="12"/>
          </p:nvPr>
        </p:nvSpPr>
        <p:spPr>
          <a:xfrm>
            <a:off x="2133600" y="6513670"/>
            <a:ext cx="5209952" cy="274320"/>
          </a:xfrm>
        </p:spPr>
        <p:txBody>
          <a:bodyPr vert="horz" rtlCol="0"/>
          <a:lstStyle/>
          <a:p>
            <a:endParaRPr lang="en-US"/>
          </a:p>
        </p:txBody>
      </p:sp>
    </p:spTree>
    <p:extLst>
      <p:ext uri="{BB962C8B-B14F-4D97-AF65-F5344CB8AC3E}">
        <p14:creationId xmlns:p14="http://schemas.microsoft.com/office/powerpoint/2010/main" val="2365237806"/>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B6C7A59-80A9-42C3-9A74-65BA0F1B6A83}"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521440" y="6514568"/>
            <a:ext cx="619051" cy="274320"/>
          </a:xfrm>
        </p:spPr>
        <p:txBody>
          <a:bodyPr/>
          <a:lstStyle/>
          <a:p>
            <a:fld id="{CC5A440B-B97A-4644-807F-0057061595D1}" type="slidenum">
              <a:rPr lang="en-US" smtClean="0"/>
              <a:t>‹#›</a:t>
            </a:fld>
            <a:endParaRPr lang="en-US"/>
          </a:p>
        </p:txBody>
      </p:sp>
      <p:sp>
        <p:nvSpPr>
          <p:cNvPr id="10" name="Rectangle 9"/>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0701386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22325"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1800"/>
          </a:p>
        </p:txBody>
      </p:sp>
      <p:sp>
        <p:nvSpPr>
          <p:cNvPr id="11" name="Rectangle 10"/>
          <p:cNvSpPr/>
          <p:nvPr/>
        </p:nvSpPr>
        <p:spPr>
          <a:xfrm>
            <a:off x="6400800"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1800"/>
          </a:p>
        </p:txBody>
      </p:sp>
      <p:sp>
        <p:nvSpPr>
          <p:cNvPr id="2" name="Title 1"/>
          <p:cNvSpPr>
            <a:spLocks noGrp="1"/>
          </p:cNvSpPr>
          <p:nvPr>
            <p:ph type="title"/>
          </p:nvPr>
        </p:nvSpPr>
        <p:spPr>
          <a:xfrm>
            <a:off x="609600" y="251948"/>
            <a:ext cx="109728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B6C7A59-80A9-42C3-9A74-65BA0F1B6A83}" type="datetimeFigureOut">
              <a:rPr lang="en-US" smtClean="0"/>
              <a:t>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521440" y="6514568"/>
            <a:ext cx="619051" cy="274320"/>
          </a:xfrm>
        </p:spPr>
        <p:txBody>
          <a:bodyPr/>
          <a:lstStyle/>
          <a:p>
            <a:fld id="{CC5A440B-B97A-4644-807F-0057061595D1}" type="slidenum">
              <a:rPr lang="en-US" smtClean="0"/>
              <a:t>‹#›</a:t>
            </a:fld>
            <a:endParaRPr lang="en-US"/>
          </a:p>
        </p:txBody>
      </p:sp>
    </p:spTree>
    <p:extLst>
      <p:ext uri="{BB962C8B-B14F-4D97-AF65-F5344CB8AC3E}">
        <p14:creationId xmlns:p14="http://schemas.microsoft.com/office/powerpoint/2010/main" val="31244925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3218"/>
            <a:ext cx="109728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B6C7A59-80A9-42C3-9A74-65BA0F1B6A83}" type="datetimeFigureOut">
              <a:rPr lang="en-US" smtClean="0"/>
              <a:t>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5A440B-B97A-4644-807F-0057061595D1}" type="slidenum">
              <a:rPr lang="en-US" smtClean="0"/>
              <a:t>‹#›</a:t>
            </a:fld>
            <a:endParaRPr lang="en-US"/>
          </a:p>
        </p:txBody>
      </p:sp>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1380829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C7A59-80A9-42C3-9A74-65BA0F1B6A83}" type="datetimeFigureOut">
              <a:rPr lang="en-US" smtClean="0"/>
              <a:t>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5A440B-B97A-4644-807F-0057061595D1}" type="slidenum">
              <a:rPr lang="en-US" smtClean="0"/>
              <a:t>‹#›</a:t>
            </a:fld>
            <a:endParaRPr lang="en-US"/>
          </a:p>
        </p:txBody>
      </p:sp>
    </p:spTree>
    <p:extLst>
      <p:ext uri="{BB962C8B-B14F-4D97-AF65-F5344CB8AC3E}">
        <p14:creationId xmlns:p14="http://schemas.microsoft.com/office/powerpoint/2010/main" val="38759945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6743403" y="105765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617515" y="304800"/>
            <a:ext cx="524256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7416800" y="6513670"/>
            <a:ext cx="4003040" cy="274320"/>
          </a:xfrm>
        </p:spPr>
        <p:txBody>
          <a:bodyPr vert="horz" rtlCol="0"/>
          <a:lstStyle/>
          <a:p>
            <a:fld id="{3B6C7A59-80A9-42C3-9A74-65BA0F1B6A83}" type="datetimeFigureOut">
              <a:rPr lang="en-US" smtClean="0"/>
              <a:t>10/7/2023</a:t>
            </a:fld>
            <a:endParaRPr lang="en-US"/>
          </a:p>
        </p:txBody>
      </p:sp>
      <p:sp>
        <p:nvSpPr>
          <p:cNvPr id="10" name="Slide Number Placeholder 9"/>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CC5A440B-B97A-4644-807F-0057061595D1}" type="slidenum">
              <a:rPr lang="en-US" smtClean="0"/>
              <a:t>‹#›</a:t>
            </a:fld>
            <a:endParaRPr lang="en-US"/>
          </a:p>
        </p:txBody>
      </p:sp>
      <p:sp>
        <p:nvSpPr>
          <p:cNvPr id="11" name="Footer Placeholder 10"/>
          <p:cNvSpPr>
            <a:spLocks noGrp="1"/>
          </p:cNvSpPr>
          <p:nvPr>
            <p:ph type="ftr" sz="quarter" idx="12"/>
          </p:nvPr>
        </p:nvSpPr>
        <p:spPr>
          <a:xfrm>
            <a:off x="2133600" y="6513670"/>
            <a:ext cx="5209952" cy="274320"/>
          </a:xfrm>
        </p:spPr>
        <p:txBody>
          <a:bodyPr vert="horz" rtlCol="0"/>
          <a:lstStyle/>
          <a:p>
            <a:endParaRPr lang="en-US"/>
          </a:p>
        </p:txBody>
      </p:sp>
    </p:spTree>
    <p:extLst>
      <p:ext uri="{BB962C8B-B14F-4D97-AF65-F5344CB8AC3E}">
        <p14:creationId xmlns:p14="http://schemas.microsoft.com/office/powerpoint/2010/main" val="1494968424"/>
      </p:ext>
    </p:extLst>
  </p:cSld>
  <p:clrMapOvr>
    <a:overrideClrMapping bg1="dk1" tx1="lt1" bg2="dk2" tx2="lt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3924" y="4724400"/>
            <a:ext cx="73152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7416800" y="6509004"/>
            <a:ext cx="4003040" cy="274320"/>
          </a:xfrm>
        </p:spPr>
        <p:txBody>
          <a:bodyPr vert="horz" rtlCol="0"/>
          <a:lstStyle/>
          <a:p>
            <a:fld id="{3B6C7A59-80A9-42C3-9A74-65BA0F1B6A83}" type="datetimeFigureOut">
              <a:rPr lang="en-US" smtClean="0"/>
              <a:t>10/7/2023</a:t>
            </a:fld>
            <a:endParaRPr lang="en-US"/>
          </a:p>
        </p:txBody>
      </p:sp>
      <p:sp>
        <p:nvSpPr>
          <p:cNvPr id="9" name="Slide Number Placeholder 8"/>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CC5A440B-B97A-4644-807F-0057061595D1}" type="slidenum">
              <a:rPr lang="en-US" smtClean="0"/>
              <a:t>‹#›</a:t>
            </a:fld>
            <a:endParaRPr lang="en-US"/>
          </a:p>
        </p:txBody>
      </p:sp>
      <p:sp>
        <p:nvSpPr>
          <p:cNvPr id="10" name="Footer Placeholder 9"/>
          <p:cNvSpPr>
            <a:spLocks noGrp="1"/>
          </p:cNvSpPr>
          <p:nvPr>
            <p:ph type="ftr" sz="quarter" idx="12"/>
          </p:nvPr>
        </p:nvSpPr>
        <p:spPr>
          <a:xfrm>
            <a:off x="2133600" y="6509004"/>
            <a:ext cx="5209952" cy="274320"/>
          </a:xfrm>
        </p:spPr>
        <p:txBody>
          <a:bodyPr vert="horz" rtlCol="0"/>
          <a:lstStyle/>
          <a:p>
            <a:endParaRPr lang="en-US"/>
          </a:p>
        </p:txBody>
      </p:sp>
    </p:spTree>
    <p:extLst>
      <p:ext uri="{BB962C8B-B14F-4D97-AF65-F5344CB8AC3E}">
        <p14:creationId xmlns:p14="http://schemas.microsoft.com/office/powerpoint/2010/main" val="3498435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52882D3-7AC5-47F7-95C3-19FA3E404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566870"/>
      </p:ext>
    </p:extLst>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B6C7A59-80A9-42C3-9A74-65BA0F1B6A83}"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A440B-B97A-4644-807F-0057061595D1}" type="slidenum">
              <a:rPr lang="en-US" smtClean="0"/>
              <a:t>‹#›</a:t>
            </a:fld>
            <a:endParaRPr lang="en-US"/>
          </a:p>
        </p:txBody>
      </p:sp>
    </p:spTree>
    <p:extLst>
      <p:ext uri="{BB962C8B-B14F-4D97-AF65-F5344CB8AC3E}">
        <p14:creationId xmlns:p14="http://schemas.microsoft.com/office/powerpoint/2010/main" val="31464430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B6C7A59-80A9-42C3-9A74-65BA0F1B6A83}"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A440B-B97A-4644-807F-0057061595D1}" type="slidenum">
              <a:rPr lang="en-US" smtClean="0"/>
              <a:t>‹#›</a:t>
            </a:fld>
            <a:endParaRPr lang="en-US"/>
          </a:p>
        </p:txBody>
      </p:sp>
    </p:spTree>
    <p:extLst>
      <p:ext uri="{BB962C8B-B14F-4D97-AF65-F5344CB8AC3E}">
        <p14:creationId xmlns:p14="http://schemas.microsoft.com/office/powerpoint/2010/main" val="8520019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7688452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2707950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2813894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2719476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5188502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6988107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4318157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996376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F75F23E8-D73C-4303-8011-D272A67A36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212635"/>
      </p:ext>
    </p:extLst>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4656018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2151837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10/7/2023</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8620433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10/7/2023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957751324"/>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386117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10/7/2023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47457527"/>
      </p:ext>
    </p:extLst>
  </p:cSld>
  <p:clrMapOvr>
    <a:overrideClrMapping bg1="lt1" tx1="dk1" bg2="lt2" tx2="dk2" accent1="accent1" accent2="accent2" accent3="accent3" accent4="accent4" accent5="accent5" accent6="accent6" hlink="hlink" folHlink="folHlink"/>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681595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10/7/2023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8036678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10/7/2023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399984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10/7/2023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88183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F983E5-8538-42D2-BA1C-B9B6776A0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308977"/>
      </p:ext>
    </p:extLst>
  </p:cSld>
  <p:clrMapOvr>
    <a:masterClrMapping/>
  </p:clrMapOvr>
  <p:transition>
    <p:rand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10/7/2023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81281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10/7/2023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32373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959738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872183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CAA9C7A3-6497-B92D-5518-F84104D0E2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D46D6CF-EC8B-9608-50A8-2A4AC934DE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13E2D95-6485-EC07-E921-ADB5EB5D3021}"/>
              </a:ext>
            </a:extLst>
          </p:cNvPr>
          <p:cNvSpPr>
            <a:spLocks noGrp="1" noChangeArrowheads="1"/>
          </p:cNvSpPr>
          <p:nvPr>
            <p:ph type="sldNum" sz="quarter" idx="12"/>
          </p:nvPr>
        </p:nvSpPr>
        <p:spPr>
          <a:ln/>
        </p:spPr>
        <p:txBody>
          <a:bodyPr/>
          <a:lstStyle>
            <a:lvl1pPr>
              <a:defRPr/>
            </a:lvl1pPr>
          </a:lstStyle>
          <a:p>
            <a:fld id="{4676C440-B3C0-4E58-822D-0DF6B43C4731}" type="slidenum">
              <a:rPr lang="en-US" altLang="en-US"/>
              <a:pPr/>
              <a:t>‹#›</a:t>
            </a:fld>
            <a:endParaRPr lang="en-US" altLang="en-US"/>
          </a:p>
        </p:txBody>
      </p:sp>
    </p:spTree>
    <p:extLst>
      <p:ext uri="{BB962C8B-B14F-4D97-AF65-F5344CB8AC3E}">
        <p14:creationId xmlns:p14="http://schemas.microsoft.com/office/powerpoint/2010/main" val="650859027"/>
      </p:ext>
    </p:extLst>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D76C58C-B006-1F17-9628-C3740DCB66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997F44F-A0FE-9196-614C-09C700A786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3485FC8-48CA-BCEB-6973-302D61C0CDC4}"/>
              </a:ext>
            </a:extLst>
          </p:cNvPr>
          <p:cNvSpPr>
            <a:spLocks noGrp="1" noChangeArrowheads="1"/>
          </p:cNvSpPr>
          <p:nvPr>
            <p:ph type="sldNum" sz="quarter" idx="12"/>
          </p:nvPr>
        </p:nvSpPr>
        <p:spPr>
          <a:ln/>
        </p:spPr>
        <p:txBody>
          <a:bodyPr/>
          <a:lstStyle>
            <a:lvl1pPr>
              <a:defRPr/>
            </a:lvl1pPr>
          </a:lstStyle>
          <a:p>
            <a:fld id="{DCF7CEC3-397D-4478-8FCE-2D4743454DF2}" type="slidenum">
              <a:rPr lang="en-US" altLang="en-US"/>
              <a:pPr/>
              <a:t>‹#›</a:t>
            </a:fld>
            <a:endParaRPr lang="en-US" altLang="en-US"/>
          </a:p>
        </p:txBody>
      </p:sp>
    </p:spTree>
    <p:extLst>
      <p:ext uri="{BB962C8B-B14F-4D97-AF65-F5344CB8AC3E}">
        <p14:creationId xmlns:p14="http://schemas.microsoft.com/office/powerpoint/2010/main" val="3259365656"/>
      </p:ext>
    </p:extLst>
  </p:cSld>
  <p:clrMapOvr>
    <a:masterClrMapping/>
  </p:clrMapOvr>
  <p:transition>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4088FA8F-CEC2-4E24-D058-C983D4F611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97B90E2-2FD9-1092-DC69-917BDF4ABE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DE0F4E4-2417-2413-E779-4170EBC217A0}"/>
              </a:ext>
            </a:extLst>
          </p:cNvPr>
          <p:cNvSpPr>
            <a:spLocks noGrp="1" noChangeArrowheads="1"/>
          </p:cNvSpPr>
          <p:nvPr>
            <p:ph type="sldNum" sz="quarter" idx="12"/>
          </p:nvPr>
        </p:nvSpPr>
        <p:spPr>
          <a:ln/>
        </p:spPr>
        <p:txBody>
          <a:bodyPr/>
          <a:lstStyle>
            <a:lvl1pPr>
              <a:defRPr/>
            </a:lvl1pPr>
          </a:lstStyle>
          <a:p>
            <a:fld id="{5DC3D39F-013B-465C-A27F-0B09E1889A5A}" type="slidenum">
              <a:rPr lang="en-US" altLang="en-US"/>
              <a:pPr/>
              <a:t>‹#›</a:t>
            </a:fld>
            <a:endParaRPr lang="en-US" altLang="en-US"/>
          </a:p>
        </p:txBody>
      </p:sp>
    </p:spTree>
    <p:extLst>
      <p:ext uri="{BB962C8B-B14F-4D97-AF65-F5344CB8AC3E}">
        <p14:creationId xmlns:p14="http://schemas.microsoft.com/office/powerpoint/2010/main" val="4010752019"/>
      </p:ext>
    </p:extLst>
  </p:cSld>
  <p:clrMapOvr>
    <a:masterClrMapping/>
  </p:clrMapOvr>
  <p:transition>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AFC345E1-CF9F-096D-0DFE-4E8CBE786D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0F3CC7-1494-1826-5E96-C05A3F38FD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740A6A2-83A0-A63F-FD69-5F78F6205C56}"/>
              </a:ext>
            </a:extLst>
          </p:cNvPr>
          <p:cNvSpPr>
            <a:spLocks noGrp="1" noChangeArrowheads="1"/>
          </p:cNvSpPr>
          <p:nvPr>
            <p:ph type="sldNum" sz="quarter" idx="12"/>
          </p:nvPr>
        </p:nvSpPr>
        <p:spPr>
          <a:ln/>
        </p:spPr>
        <p:txBody>
          <a:bodyPr/>
          <a:lstStyle>
            <a:lvl1pPr>
              <a:defRPr/>
            </a:lvl1pPr>
          </a:lstStyle>
          <a:p>
            <a:fld id="{0E775B84-5B73-412C-BBE7-A2D55BBB1ABC}" type="slidenum">
              <a:rPr lang="en-US" altLang="en-US"/>
              <a:pPr/>
              <a:t>‹#›</a:t>
            </a:fld>
            <a:endParaRPr lang="en-US" altLang="en-US"/>
          </a:p>
        </p:txBody>
      </p:sp>
    </p:spTree>
    <p:extLst>
      <p:ext uri="{BB962C8B-B14F-4D97-AF65-F5344CB8AC3E}">
        <p14:creationId xmlns:p14="http://schemas.microsoft.com/office/powerpoint/2010/main" val="819418146"/>
      </p:ext>
    </p:extLst>
  </p:cSld>
  <p:clrMapOvr>
    <a:masterClrMapping/>
  </p:clrMapOvr>
  <p:transitio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AB41EBB-3DF3-DA46-A195-CA11B682F93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61D051C-A041-C13A-4A18-0946F4ABFC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7349103C-8B3A-51EF-0D27-85AAFE7A01FD}"/>
              </a:ext>
            </a:extLst>
          </p:cNvPr>
          <p:cNvSpPr>
            <a:spLocks noGrp="1" noChangeArrowheads="1"/>
          </p:cNvSpPr>
          <p:nvPr>
            <p:ph type="sldNum" sz="quarter" idx="12"/>
          </p:nvPr>
        </p:nvSpPr>
        <p:spPr>
          <a:ln/>
        </p:spPr>
        <p:txBody>
          <a:bodyPr/>
          <a:lstStyle>
            <a:lvl1pPr>
              <a:defRPr/>
            </a:lvl1pPr>
          </a:lstStyle>
          <a:p>
            <a:fld id="{A828D753-5CF5-47D0-AE25-DF37C75436D5}" type="slidenum">
              <a:rPr lang="en-US" altLang="en-US"/>
              <a:pPr/>
              <a:t>‹#›</a:t>
            </a:fld>
            <a:endParaRPr lang="en-US" altLang="en-US"/>
          </a:p>
        </p:txBody>
      </p:sp>
    </p:spTree>
    <p:extLst>
      <p:ext uri="{BB962C8B-B14F-4D97-AF65-F5344CB8AC3E}">
        <p14:creationId xmlns:p14="http://schemas.microsoft.com/office/powerpoint/2010/main" val="3754129686"/>
      </p:ext>
    </p:extLst>
  </p:cSld>
  <p:clrMapOvr>
    <a:masterClrMapping/>
  </p:clrMapOvr>
  <p:transition>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61C9A260-054D-0DBA-764E-0A64012F7EE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96F0D6-4C22-2868-5A61-90B4BCFEC3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8EC62C48-2B2B-4D93-AAAC-960031FABEA9}"/>
              </a:ext>
            </a:extLst>
          </p:cNvPr>
          <p:cNvSpPr>
            <a:spLocks noGrp="1" noChangeArrowheads="1"/>
          </p:cNvSpPr>
          <p:nvPr>
            <p:ph type="sldNum" sz="quarter" idx="12"/>
          </p:nvPr>
        </p:nvSpPr>
        <p:spPr>
          <a:ln/>
        </p:spPr>
        <p:txBody>
          <a:bodyPr/>
          <a:lstStyle>
            <a:lvl1pPr>
              <a:defRPr/>
            </a:lvl1pPr>
          </a:lstStyle>
          <a:p>
            <a:fld id="{581F5EE0-C3AD-4CCC-B57E-A7F61BF7841F}" type="slidenum">
              <a:rPr lang="en-US" altLang="en-US"/>
              <a:pPr/>
              <a:t>‹#›</a:t>
            </a:fld>
            <a:endParaRPr lang="en-US" altLang="en-US"/>
          </a:p>
        </p:txBody>
      </p:sp>
    </p:spTree>
    <p:extLst>
      <p:ext uri="{BB962C8B-B14F-4D97-AF65-F5344CB8AC3E}">
        <p14:creationId xmlns:p14="http://schemas.microsoft.com/office/powerpoint/2010/main" val="133425582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7B49C63-85A7-4411-83E7-34EBEF4CA7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487455"/>
      </p:ext>
    </p:extLst>
  </p:cSld>
  <p:clrMapOvr>
    <a:masterClrMapping/>
  </p:clrMapOvr>
  <p:transition>
    <p:rand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300DD7B-892C-CC23-589E-7F54A56AE28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A5FF3D2D-3ACF-5F8B-31F1-B4B4DC1C1C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B8393BA2-ECF5-7141-2D2A-00067C9C265E}"/>
              </a:ext>
            </a:extLst>
          </p:cNvPr>
          <p:cNvSpPr>
            <a:spLocks noGrp="1" noChangeArrowheads="1"/>
          </p:cNvSpPr>
          <p:nvPr>
            <p:ph type="sldNum" sz="quarter" idx="12"/>
          </p:nvPr>
        </p:nvSpPr>
        <p:spPr>
          <a:ln/>
        </p:spPr>
        <p:txBody>
          <a:bodyPr/>
          <a:lstStyle>
            <a:lvl1pPr>
              <a:defRPr/>
            </a:lvl1pPr>
          </a:lstStyle>
          <a:p>
            <a:fld id="{05733520-C3D9-4283-AD04-D3B2DAC354FD}" type="slidenum">
              <a:rPr lang="en-US" altLang="en-US"/>
              <a:pPr/>
              <a:t>‹#›</a:t>
            </a:fld>
            <a:endParaRPr lang="en-US" altLang="en-US"/>
          </a:p>
        </p:txBody>
      </p:sp>
    </p:spTree>
    <p:extLst>
      <p:ext uri="{BB962C8B-B14F-4D97-AF65-F5344CB8AC3E}">
        <p14:creationId xmlns:p14="http://schemas.microsoft.com/office/powerpoint/2010/main" val="4066691834"/>
      </p:ext>
    </p:extLst>
  </p:cSld>
  <p:clrMapOvr>
    <a:masterClrMapping/>
  </p:clrMapOvr>
  <p:transition>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56B27358-4568-3860-45E9-0AB5C2802D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4EAD42-BE7C-9373-0D5E-CF45E64F0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E0D0BED-F456-4D59-2D1E-95DAC8B1E130}"/>
              </a:ext>
            </a:extLst>
          </p:cNvPr>
          <p:cNvSpPr>
            <a:spLocks noGrp="1" noChangeArrowheads="1"/>
          </p:cNvSpPr>
          <p:nvPr>
            <p:ph type="sldNum" sz="quarter" idx="12"/>
          </p:nvPr>
        </p:nvSpPr>
        <p:spPr>
          <a:ln/>
        </p:spPr>
        <p:txBody>
          <a:bodyPr/>
          <a:lstStyle>
            <a:lvl1pPr>
              <a:defRPr/>
            </a:lvl1pPr>
          </a:lstStyle>
          <a:p>
            <a:fld id="{EBE4C8CB-20D8-41E5-861F-6C6BC7ACBE6D}" type="slidenum">
              <a:rPr lang="en-US" altLang="en-US"/>
              <a:pPr/>
              <a:t>‹#›</a:t>
            </a:fld>
            <a:endParaRPr lang="en-US" altLang="en-US"/>
          </a:p>
        </p:txBody>
      </p:sp>
    </p:spTree>
    <p:extLst>
      <p:ext uri="{BB962C8B-B14F-4D97-AF65-F5344CB8AC3E}">
        <p14:creationId xmlns:p14="http://schemas.microsoft.com/office/powerpoint/2010/main" val="1829073740"/>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CB50A600-A89A-7C8E-CB2D-5E0CE90DE3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93F0B9-63E1-58CA-5EB3-D23F65B5C1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0E245D7-8A95-CF8D-2416-F6196E8DA4C3}"/>
              </a:ext>
            </a:extLst>
          </p:cNvPr>
          <p:cNvSpPr>
            <a:spLocks noGrp="1" noChangeArrowheads="1"/>
          </p:cNvSpPr>
          <p:nvPr>
            <p:ph type="sldNum" sz="quarter" idx="12"/>
          </p:nvPr>
        </p:nvSpPr>
        <p:spPr>
          <a:ln/>
        </p:spPr>
        <p:txBody>
          <a:bodyPr/>
          <a:lstStyle>
            <a:lvl1pPr>
              <a:defRPr/>
            </a:lvl1pPr>
          </a:lstStyle>
          <a:p>
            <a:fld id="{4665501F-DEB9-4C5C-9F27-5C8A6AFB7B0E}" type="slidenum">
              <a:rPr lang="en-US" altLang="en-US"/>
              <a:pPr/>
              <a:t>‹#›</a:t>
            </a:fld>
            <a:endParaRPr lang="en-US" altLang="en-US"/>
          </a:p>
        </p:txBody>
      </p:sp>
    </p:spTree>
    <p:extLst>
      <p:ext uri="{BB962C8B-B14F-4D97-AF65-F5344CB8AC3E}">
        <p14:creationId xmlns:p14="http://schemas.microsoft.com/office/powerpoint/2010/main" val="3631276802"/>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BAA7686-1B80-48D8-50E5-C75E86F051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108A046-72C8-DC70-2645-17FE94ABC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5029F6A-F24A-2559-7D7F-0DAB05E22A60}"/>
              </a:ext>
            </a:extLst>
          </p:cNvPr>
          <p:cNvSpPr>
            <a:spLocks noGrp="1" noChangeArrowheads="1"/>
          </p:cNvSpPr>
          <p:nvPr>
            <p:ph type="sldNum" sz="quarter" idx="12"/>
          </p:nvPr>
        </p:nvSpPr>
        <p:spPr>
          <a:ln/>
        </p:spPr>
        <p:txBody>
          <a:bodyPr/>
          <a:lstStyle>
            <a:lvl1pPr>
              <a:defRPr/>
            </a:lvl1pPr>
          </a:lstStyle>
          <a:p>
            <a:fld id="{16762CB9-5425-46F8-81D7-FA915EDD8B13}" type="slidenum">
              <a:rPr lang="en-US" altLang="en-US"/>
              <a:pPr/>
              <a:t>‹#›</a:t>
            </a:fld>
            <a:endParaRPr lang="en-US" altLang="en-US"/>
          </a:p>
        </p:txBody>
      </p:sp>
    </p:spTree>
    <p:extLst>
      <p:ext uri="{BB962C8B-B14F-4D97-AF65-F5344CB8AC3E}">
        <p14:creationId xmlns:p14="http://schemas.microsoft.com/office/powerpoint/2010/main" val="2644436223"/>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0A3A3CF-690C-10F6-F7F4-6962B06F98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BB216B1-1EC7-597F-F54E-2BE8BEBA59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875D910-79E5-7A22-4EF5-845C6A3C1E44}"/>
              </a:ext>
            </a:extLst>
          </p:cNvPr>
          <p:cNvSpPr>
            <a:spLocks noGrp="1" noChangeArrowheads="1"/>
          </p:cNvSpPr>
          <p:nvPr>
            <p:ph type="sldNum" sz="quarter" idx="12"/>
          </p:nvPr>
        </p:nvSpPr>
        <p:spPr>
          <a:ln/>
        </p:spPr>
        <p:txBody>
          <a:bodyPr/>
          <a:lstStyle>
            <a:lvl1pPr>
              <a:defRPr/>
            </a:lvl1pPr>
          </a:lstStyle>
          <a:p>
            <a:fld id="{12BCFF30-BF07-496C-92D2-B335242C815E}" type="slidenum">
              <a:rPr lang="en-US" altLang="en-US"/>
              <a:pPr/>
              <a:t>‹#›</a:t>
            </a:fld>
            <a:endParaRPr lang="en-US" altLang="en-US"/>
          </a:p>
        </p:txBody>
      </p:sp>
    </p:spTree>
    <p:extLst>
      <p:ext uri="{BB962C8B-B14F-4D97-AF65-F5344CB8AC3E}">
        <p14:creationId xmlns:p14="http://schemas.microsoft.com/office/powerpoint/2010/main" val="3378148618"/>
      </p:ext>
    </p:extLst>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BDBCE8F-CECF-813A-E078-00D87F2298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C6AF82-7909-499A-EE1C-2DAB29D62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BD4387F-FBAD-8536-ED9D-CFCF92FBE6D4}"/>
              </a:ext>
            </a:extLst>
          </p:cNvPr>
          <p:cNvSpPr>
            <a:spLocks noGrp="1" noChangeArrowheads="1"/>
          </p:cNvSpPr>
          <p:nvPr>
            <p:ph type="sldNum" sz="quarter" idx="12"/>
          </p:nvPr>
        </p:nvSpPr>
        <p:spPr>
          <a:ln/>
        </p:spPr>
        <p:txBody>
          <a:bodyPr/>
          <a:lstStyle>
            <a:lvl1pPr>
              <a:defRPr/>
            </a:lvl1pPr>
          </a:lstStyle>
          <a:p>
            <a:fld id="{2571ECC6-1C10-4092-8FE9-7DED3C092D30}" type="slidenum">
              <a:rPr lang="en-US" altLang="en-US"/>
              <a:pPr/>
              <a:t>‹#›</a:t>
            </a:fld>
            <a:endParaRPr lang="en-US" altLang="en-US"/>
          </a:p>
        </p:txBody>
      </p:sp>
    </p:spTree>
    <p:extLst>
      <p:ext uri="{BB962C8B-B14F-4D97-AF65-F5344CB8AC3E}">
        <p14:creationId xmlns:p14="http://schemas.microsoft.com/office/powerpoint/2010/main" val="3396602508"/>
      </p:ext>
    </p:extLst>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B949014-5DEA-30DC-58AD-D5FA5B2415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6A6ADF-C8DD-8753-E1A7-C9764C166D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1DD4F6C-439D-C6DB-8AC9-488D65376291}"/>
              </a:ext>
            </a:extLst>
          </p:cNvPr>
          <p:cNvSpPr>
            <a:spLocks noGrp="1" noChangeArrowheads="1"/>
          </p:cNvSpPr>
          <p:nvPr>
            <p:ph type="sldNum" sz="quarter" idx="12"/>
          </p:nvPr>
        </p:nvSpPr>
        <p:spPr>
          <a:ln/>
        </p:spPr>
        <p:txBody>
          <a:bodyPr/>
          <a:lstStyle>
            <a:lvl1pPr>
              <a:defRPr/>
            </a:lvl1pPr>
          </a:lstStyle>
          <a:p>
            <a:fld id="{F8B68489-C44A-4AAC-B59E-44540501441C}" type="slidenum">
              <a:rPr lang="en-US" altLang="en-US"/>
              <a:pPr/>
              <a:t>‹#›</a:t>
            </a:fld>
            <a:endParaRPr lang="en-US" altLang="en-US"/>
          </a:p>
        </p:txBody>
      </p:sp>
    </p:spTree>
    <p:extLst>
      <p:ext uri="{BB962C8B-B14F-4D97-AF65-F5344CB8AC3E}">
        <p14:creationId xmlns:p14="http://schemas.microsoft.com/office/powerpoint/2010/main" val="122237435"/>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054EEA1-C408-19F6-0F41-3962AA8D76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28E5F0-87B0-7F8F-0F4A-752042CD6D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CB9A28D-F891-5766-2589-F41D8CAD833D}"/>
              </a:ext>
            </a:extLst>
          </p:cNvPr>
          <p:cNvSpPr>
            <a:spLocks noGrp="1" noChangeArrowheads="1"/>
          </p:cNvSpPr>
          <p:nvPr>
            <p:ph type="sldNum" sz="quarter" idx="12"/>
          </p:nvPr>
        </p:nvSpPr>
        <p:spPr>
          <a:ln/>
        </p:spPr>
        <p:txBody>
          <a:bodyPr/>
          <a:lstStyle>
            <a:lvl1pPr>
              <a:defRPr/>
            </a:lvl1pPr>
          </a:lstStyle>
          <a:p>
            <a:fld id="{4F9B0C14-49D2-479D-B9BF-CBFD877852BA}" type="slidenum">
              <a:rPr lang="en-US" altLang="en-US"/>
              <a:pPr/>
              <a:t>‹#›</a:t>
            </a:fld>
            <a:endParaRPr lang="en-US" altLang="en-US"/>
          </a:p>
        </p:txBody>
      </p:sp>
    </p:spTree>
    <p:extLst>
      <p:ext uri="{BB962C8B-B14F-4D97-AF65-F5344CB8AC3E}">
        <p14:creationId xmlns:p14="http://schemas.microsoft.com/office/powerpoint/2010/main" val="3926596622"/>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50C9DD7C-6A39-47E6-E6E8-313A1DC43F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8835F3-4477-943B-7EC1-0013D810AC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44715E2-C3DD-ADB3-E02A-54F6258697A4}"/>
              </a:ext>
            </a:extLst>
          </p:cNvPr>
          <p:cNvSpPr>
            <a:spLocks noGrp="1" noChangeArrowheads="1"/>
          </p:cNvSpPr>
          <p:nvPr>
            <p:ph type="sldNum" sz="quarter" idx="12"/>
          </p:nvPr>
        </p:nvSpPr>
        <p:spPr>
          <a:ln/>
        </p:spPr>
        <p:txBody>
          <a:bodyPr/>
          <a:lstStyle>
            <a:lvl1pPr>
              <a:defRPr/>
            </a:lvl1pPr>
          </a:lstStyle>
          <a:p>
            <a:fld id="{9B5C3C41-F5AB-4A67-B0A8-82F84F7ADD02}" type="slidenum">
              <a:rPr lang="en-US" altLang="en-US"/>
              <a:pPr/>
              <a:t>‹#›</a:t>
            </a:fld>
            <a:endParaRPr lang="en-US" altLang="en-US"/>
          </a:p>
        </p:txBody>
      </p:sp>
    </p:spTree>
    <p:extLst>
      <p:ext uri="{BB962C8B-B14F-4D97-AF65-F5344CB8AC3E}">
        <p14:creationId xmlns:p14="http://schemas.microsoft.com/office/powerpoint/2010/main" val="1049605072"/>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a:extLst>
              <a:ext uri="{FF2B5EF4-FFF2-40B4-BE49-F238E27FC236}">
                <a16:creationId xmlns:a16="http://schemas.microsoft.com/office/drawing/2014/main" id="{73A24BB9-D927-1C05-D0E1-6126545861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24DB1A0-341C-D118-2EDF-1906CCDBAF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030065D-D525-57F8-467E-5413E2481485}"/>
              </a:ext>
            </a:extLst>
          </p:cNvPr>
          <p:cNvSpPr>
            <a:spLocks noGrp="1" noChangeArrowheads="1"/>
          </p:cNvSpPr>
          <p:nvPr>
            <p:ph type="sldNum" sz="quarter" idx="12"/>
          </p:nvPr>
        </p:nvSpPr>
        <p:spPr>
          <a:ln/>
        </p:spPr>
        <p:txBody>
          <a:bodyPr/>
          <a:lstStyle>
            <a:lvl1pPr>
              <a:defRPr/>
            </a:lvl1pPr>
          </a:lstStyle>
          <a:p>
            <a:fld id="{A04A4A2B-048F-4AD1-B793-990B9CD31BEC}" type="slidenum">
              <a:rPr lang="en-US" altLang="en-US"/>
              <a:pPr/>
              <a:t>‹#›</a:t>
            </a:fld>
            <a:endParaRPr lang="en-US" altLang="en-US"/>
          </a:p>
        </p:txBody>
      </p:sp>
    </p:spTree>
    <p:extLst>
      <p:ext uri="{BB962C8B-B14F-4D97-AF65-F5344CB8AC3E}">
        <p14:creationId xmlns:p14="http://schemas.microsoft.com/office/powerpoint/2010/main" val="3929739422"/>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69554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2EC8BA79-4882-4529-891D-5354E728DC8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8AA7B7B-DB33-E553-F4AC-A4E1F0C7F0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62949C1-131F-366F-17FD-F494C2399B6D}"/>
              </a:ext>
            </a:extLst>
          </p:cNvPr>
          <p:cNvSpPr>
            <a:spLocks noGrp="1" noChangeArrowheads="1"/>
          </p:cNvSpPr>
          <p:nvPr>
            <p:ph type="sldNum" sz="quarter" idx="12"/>
          </p:nvPr>
        </p:nvSpPr>
        <p:spPr>
          <a:ln/>
        </p:spPr>
        <p:txBody>
          <a:bodyPr/>
          <a:lstStyle>
            <a:lvl1pPr>
              <a:defRPr/>
            </a:lvl1pPr>
          </a:lstStyle>
          <a:p>
            <a:fld id="{C5A67654-7033-42B1-9757-3E4E0A848B59}" type="slidenum">
              <a:rPr lang="en-US" altLang="en-US"/>
              <a:pPr/>
              <a:t>‹#›</a:t>
            </a:fld>
            <a:endParaRPr lang="en-US" altLang="en-US"/>
          </a:p>
        </p:txBody>
      </p:sp>
    </p:spTree>
    <p:extLst>
      <p:ext uri="{BB962C8B-B14F-4D97-AF65-F5344CB8AC3E}">
        <p14:creationId xmlns:p14="http://schemas.microsoft.com/office/powerpoint/2010/main" val="3882707498"/>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52934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7265766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005938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626747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5337992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4315890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7608362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450524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8031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10/7/2023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55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73355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301687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242210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5791602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348826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649549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9813252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691223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957935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0816421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85279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09307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7384071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7340601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5168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9680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141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175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1042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782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435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0854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164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10/7/2023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991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915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651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2638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2870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5608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998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5258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3779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7133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580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10/7/2023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9804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6764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89170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698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23804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22022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4284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689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9879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6679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658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5138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0592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051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077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5341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492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043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704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944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937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2534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803103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81485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033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5249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7427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6485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2975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10146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56285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9447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78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964454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768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8863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6248497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3789230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708429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2441760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942776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24806377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909003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906623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53363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8928885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18365190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2476101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2945198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27786076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23838968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3188733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202474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483960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24131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0.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theme" Target="../theme/theme11.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21" Type="http://schemas.openxmlformats.org/officeDocument/2006/relationships/theme" Target="../theme/theme12.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3.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15.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16.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17.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18.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19.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theme" Target="../theme/theme20.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19" Type="http://schemas.openxmlformats.org/officeDocument/2006/relationships/image" Target="../media/image3.jpeg"/><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3" Type="http://schemas.openxmlformats.org/officeDocument/2006/relationships/slideLayout" Target="../slideLayouts/slideLayout293.xml"/><Relationship Id="rId21" Type="http://schemas.openxmlformats.org/officeDocument/2006/relationships/slideLayout" Target="../slideLayouts/slideLayout311.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theme" Target="../theme/theme21.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4.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theme" Target="../theme/theme6.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theme" Target="../theme/theme7.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theme" Target="../theme/theme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theme" Target="../theme/theme9.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algn="l"/>
            <a:endParaRPr lang="en-US" altLang="zh-TW"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endParaRPr lang="en-US" altLang="zh-TW"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fld id="{4E3D1E54-F1CD-4882-80EF-49B8128D8E7E}" type="slidenum">
              <a:rPr lang="zh-TW" altLang="en-US" b="0" smtClean="0">
                <a:solidFill>
                  <a:srgbClr val="000000"/>
                </a:solidFill>
                <a:effectLst/>
                <a:latin typeface="Arial" charset="0"/>
              </a:rPr>
              <a:pPr/>
              <a:t>‹#›</a:t>
            </a:fld>
            <a:endParaRPr lang="en-US" altLang="zh-TW" b="0">
              <a:solidFill>
                <a:srgbClr val="000000"/>
              </a:solidFill>
              <a:effectLst/>
              <a:latin typeface="Arial" charset="0"/>
            </a:endParaRPr>
          </a:p>
        </p:txBody>
      </p:sp>
    </p:spTree>
    <p:extLst>
      <p:ext uri="{BB962C8B-B14F-4D97-AF65-F5344CB8AC3E}">
        <p14:creationId xmlns:p14="http://schemas.microsoft.com/office/powerpoint/2010/main" val="1235406152"/>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ransition spd="slow" advTm="5000">
    <p:random/>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5561514"/>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 id="2147484117" r:id="rId17"/>
    <p:sldLayoutId id="2147484118" r:id="rId18"/>
    <p:sldLayoutId id="2147484119" r:id="rId19"/>
    <p:sldLayoutId id="214748412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1877903500"/>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 id="2147484139" r:id="rId18"/>
    <p:sldLayoutId id="2147484140" r:id="rId19"/>
    <p:sldLayoutId id="214748414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207396831"/>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89C5B08B-ABE5-442A-AC98-A32578F5832A}"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29225872"/>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D54D8A8-BC1D-471B-90C6-7FEB94A578F4}"/>
              </a:ext>
            </a:extLst>
          </p:cNvPr>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8195" name="Rectangle 3">
            <a:extLst>
              <a:ext uri="{FF2B5EF4-FFF2-40B4-BE49-F238E27FC236}">
                <a16:creationId xmlns:a16="http://schemas.microsoft.com/office/drawing/2014/main" id="{35314DB3-BF93-4E6A-A4CA-3391D111974E}"/>
              </a:ext>
            </a:extLst>
          </p:cNvPr>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38D31708-219D-4387-8F9D-3FEC5C7FB600}" type="slidenum">
              <a:rPr lang="en-US" altLang="en-US"/>
              <a:pPr/>
              <a:t>‹#›</a:t>
            </a:fld>
            <a:endParaRPr lang="en-US" altLang="en-US"/>
          </a:p>
        </p:txBody>
      </p:sp>
      <p:grpSp>
        <p:nvGrpSpPr>
          <p:cNvPr id="8196" name="Group 4">
            <a:extLst>
              <a:ext uri="{FF2B5EF4-FFF2-40B4-BE49-F238E27FC236}">
                <a16:creationId xmlns:a16="http://schemas.microsoft.com/office/drawing/2014/main" id="{5ACCFE09-78B5-4C95-B51A-FC992E05325E}"/>
              </a:ext>
            </a:extLst>
          </p:cNvPr>
          <p:cNvGrpSpPr>
            <a:grpSpLocks/>
          </p:cNvGrpSpPr>
          <p:nvPr/>
        </p:nvGrpSpPr>
        <p:grpSpPr bwMode="auto">
          <a:xfrm>
            <a:off x="1" y="1"/>
            <a:ext cx="12187767" cy="6850063"/>
            <a:chOff x="0" y="0"/>
            <a:chExt cx="5758" cy="4315"/>
          </a:xfrm>
        </p:grpSpPr>
        <p:grpSp>
          <p:nvGrpSpPr>
            <p:cNvPr id="8197" name="Group 5">
              <a:extLst>
                <a:ext uri="{FF2B5EF4-FFF2-40B4-BE49-F238E27FC236}">
                  <a16:creationId xmlns:a16="http://schemas.microsoft.com/office/drawing/2014/main" id="{F2E6F51A-415C-4332-A294-E1FEE9B0DCD9}"/>
                </a:ext>
              </a:extLst>
            </p:cNvPr>
            <p:cNvGrpSpPr>
              <a:grpSpLocks/>
            </p:cNvGrpSpPr>
            <p:nvPr userDrawn="1"/>
          </p:nvGrpSpPr>
          <p:grpSpPr bwMode="auto">
            <a:xfrm>
              <a:off x="1728" y="2230"/>
              <a:ext cx="4027" cy="2085"/>
              <a:chOff x="1728" y="2230"/>
              <a:chExt cx="4027" cy="2085"/>
            </a:xfrm>
          </p:grpSpPr>
          <p:sp>
            <p:nvSpPr>
              <p:cNvPr id="8198" name="Freeform 6">
                <a:extLst>
                  <a:ext uri="{FF2B5EF4-FFF2-40B4-BE49-F238E27FC236}">
                    <a16:creationId xmlns:a16="http://schemas.microsoft.com/office/drawing/2014/main" id="{5BEB7EB4-6A8E-4873-93F3-AC5BA5DB21B8}"/>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199" name="Freeform 7">
                <a:extLst>
                  <a:ext uri="{FF2B5EF4-FFF2-40B4-BE49-F238E27FC236}">
                    <a16:creationId xmlns:a16="http://schemas.microsoft.com/office/drawing/2014/main" id="{03A5BABF-1341-4712-AF7C-0C087A73AED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200" name="Freeform 8">
                <a:extLst>
                  <a:ext uri="{FF2B5EF4-FFF2-40B4-BE49-F238E27FC236}">
                    <a16:creationId xmlns:a16="http://schemas.microsoft.com/office/drawing/2014/main" id="{9D2D9D7C-6D42-4AC0-856D-5DE2D0CB4C76}"/>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201" name="Freeform 9">
                <a:extLst>
                  <a:ext uri="{FF2B5EF4-FFF2-40B4-BE49-F238E27FC236}">
                    <a16:creationId xmlns:a16="http://schemas.microsoft.com/office/drawing/2014/main" id="{B10BF4CB-6E4E-48A5-A120-7BE1B878857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202" name="Freeform 10">
                <a:extLst>
                  <a:ext uri="{FF2B5EF4-FFF2-40B4-BE49-F238E27FC236}">
                    <a16:creationId xmlns:a16="http://schemas.microsoft.com/office/drawing/2014/main" id="{618BF2E0-DD6F-4001-973A-793AFD101E5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203" name="Freeform 11">
              <a:extLst>
                <a:ext uri="{FF2B5EF4-FFF2-40B4-BE49-F238E27FC236}">
                  <a16:creationId xmlns:a16="http://schemas.microsoft.com/office/drawing/2014/main" id="{F10D188E-EDB1-44C5-A1C8-46485E882ADD}"/>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204" name="Freeform 12">
              <a:extLst>
                <a:ext uri="{FF2B5EF4-FFF2-40B4-BE49-F238E27FC236}">
                  <a16:creationId xmlns:a16="http://schemas.microsoft.com/office/drawing/2014/main" id="{4B19D398-6FCA-49A1-8AE8-755ACE34A9DA}"/>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205" name="Rectangle 13">
            <a:extLst>
              <a:ext uri="{FF2B5EF4-FFF2-40B4-BE49-F238E27FC236}">
                <a16:creationId xmlns:a16="http://schemas.microsoft.com/office/drawing/2014/main" id="{FC7A9C20-1DAF-4A5B-933F-7E093D42053A}"/>
              </a:ext>
            </a:extLst>
          </p:cNvPr>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06" name="Rectangle 14">
            <a:extLst>
              <a:ext uri="{FF2B5EF4-FFF2-40B4-BE49-F238E27FC236}">
                <a16:creationId xmlns:a16="http://schemas.microsoft.com/office/drawing/2014/main" id="{8ABD6CBD-D3A2-4A69-9E71-1A53FDD21C1C}"/>
              </a:ext>
            </a:extLst>
          </p:cNvPr>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endParaRPr lang="en-US" altLang="en-US"/>
          </a:p>
        </p:txBody>
      </p:sp>
      <p:sp>
        <p:nvSpPr>
          <p:cNvPr id="8207" name="Rectangle 15">
            <a:extLst>
              <a:ext uri="{FF2B5EF4-FFF2-40B4-BE49-F238E27FC236}">
                <a16:creationId xmlns:a16="http://schemas.microsoft.com/office/drawing/2014/main" id="{745BA64A-6E5A-4C85-BFA5-FB851C7291A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37707368"/>
      </p:ext>
    </p:extLst>
  </p:cSld>
  <p:clrMap bg1="dk2" tx1="lt1" bg2="dk1" tx2="lt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22E3E"/>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4D926-89BE-450B-AE38-738E8379C74D}" type="datetimeFigureOut">
              <a:rPr lang="en-US" smtClean="0">
                <a:solidFill>
                  <a:srgbClr val="E2E6D8">
                    <a:tint val="75000"/>
                  </a:srgbClr>
                </a:solidFill>
              </a:rPr>
              <a:pPr/>
              <a:t>10/7/2023</a:t>
            </a:fld>
            <a:endParaRPr lang="en-US">
              <a:solidFill>
                <a:srgbClr val="E2E6D8">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2E6D8">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648958918"/>
      </p:ext>
    </p:extLst>
  </p:cSld>
  <p:clrMap bg1="dk1" tx1="lt1" bg2="dk2" tx2="lt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Footer Placeholder 2"/>
          <p:cNvSpPr>
            <a:spLocks noGrp="1"/>
          </p:cNvSpPr>
          <p:nvPr>
            <p:ph type="ftr" sz="quarter" idx="3"/>
          </p:nvPr>
        </p:nvSpPr>
        <p:spPr>
          <a:xfrm>
            <a:off x="1727200" y="6400800"/>
            <a:ext cx="5616352"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7416800" y="6400800"/>
            <a:ext cx="400304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3B6C7A59-80A9-42C3-9A74-65BA0F1B6A83}" type="datetimeFigureOut">
              <a:rPr lang="en-US" smtClean="0"/>
              <a:t>10/7/2023</a:t>
            </a:fld>
            <a:endParaRPr lang="en-US"/>
          </a:p>
        </p:txBody>
      </p:sp>
      <p:sp>
        <p:nvSpPr>
          <p:cNvPr id="23" name="Slide Number Placeholder 22"/>
          <p:cNvSpPr>
            <a:spLocks noGrp="1"/>
          </p:cNvSpPr>
          <p:nvPr>
            <p:ph type="sldNum" sz="quarter" idx="4"/>
          </p:nvPr>
        </p:nvSpPr>
        <p:spPr>
          <a:xfrm>
            <a:off x="11518603" y="6514568"/>
            <a:ext cx="619051"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CC5A440B-B97A-4644-807F-0057061595D1}" type="slidenum">
              <a:rPr lang="en-US" smtClean="0"/>
              <a:t>‹#›</a:t>
            </a:fld>
            <a:endParaRPr lang="en-US"/>
          </a:p>
        </p:txBody>
      </p:sp>
      <p:sp>
        <p:nvSpPr>
          <p:cNvPr id="22" name="Title Placeholder 21"/>
          <p:cNvSpPr>
            <a:spLocks noGrp="1"/>
          </p:cNvSpPr>
          <p:nvPr>
            <p:ph type="title"/>
          </p:nvPr>
        </p:nvSpPr>
        <p:spPr>
          <a:xfrm>
            <a:off x="609600" y="253536"/>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609600" y="1646237"/>
            <a:ext cx="109728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068618132"/>
      </p:ext>
    </p:extLst>
  </p:cSld>
  <p:clrMap bg1="dk1" tx1="lt1" bg2="dk2" tx2="lt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10/7/2023</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2067384483"/>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10/7/2023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809190344"/>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10/7/2023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650083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36">
            <a:extLst>
              <a:ext uri="{FF2B5EF4-FFF2-40B4-BE49-F238E27FC236}">
                <a16:creationId xmlns:a16="http://schemas.microsoft.com/office/drawing/2014/main" id="{CB91A2DD-BA7A-FED5-C3BD-BE0B0A9B14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3657CEE7-751C-AA36-2ACA-E99241423CD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4" name="Rectangle 4">
            <a:extLst>
              <a:ext uri="{FF2B5EF4-FFF2-40B4-BE49-F238E27FC236}">
                <a16:creationId xmlns:a16="http://schemas.microsoft.com/office/drawing/2014/main" id="{D7240FF7-F565-4906-C583-39D1EBC27B99}"/>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F0B7EBC2-39CD-AF68-9CDD-06AA9AC4D84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mn-lt"/>
              </a:defRPr>
            </a:lvl1pPr>
          </a:lstStyle>
          <a:p>
            <a:pPr>
              <a:defRPr/>
            </a:pPr>
            <a:endParaRPr lang="en-US"/>
          </a:p>
        </p:txBody>
      </p:sp>
      <p:sp>
        <p:nvSpPr>
          <p:cNvPr id="109574" name="Rectangle 6">
            <a:extLst>
              <a:ext uri="{FF2B5EF4-FFF2-40B4-BE49-F238E27FC236}">
                <a16:creationId xmlns:a16="http://schemas.microsoft.com/office/drawing/2014/main" id="{6744A97E-8D94-A03F-A645-6919CF2362C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mn-lt"/>
              </a:defRPr>
            </a:lvl1pPr>
          </a:lstStyle>
          <a:p>
            <a:pPr>
              <a:defRPr/>
            </a:pPr>
            <a:endParaRPr lang="en-US"/>
          </a:p>
        </p:txBody>
      </p:sp>
      <p:sp>
        <p:nvSpPr>
          <p:cNvPr id="109575" name="Rectangle 7">
            <a:extLst>
              <a:ext uri="{FF2B5EF4-FFF2-40B4-BE49-F238E27FC236}">
                <a16:creationId xmlns:a16="http://schemas.microsoft.com/office/drawing/2014/main" id="{B0A34706-297A-CEE9-6A1A-664EF1AC3C7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defRPr>
            </a:lvl1pPr>
          </a:lstStyle>
          <a:p>
            <a:fld id="{1B2B1228-AC07-400A-A373-BC4D83AB8590}" type="slidenum">
              <a:rPr lang="en-US" altLang="en-US"/>
              <a:pPr/>
              <a:t>‹#›</a:t>
            </a:fld>
            <a:endParaRPr lang="en-US" altLang="en-US"/>
          </a:p>
        </p:txBody>
      </p:sp>
    </p:spTree>
    <p:extLst>
      <p:ext uri="{BB962C8B-B14F-4D97-AF65-F5344CB8AC3E}">
        <p14:creationId xmlns:p14="http://schemas.microsoft.com/office/powerpoint/2010/main" val="1359031502"/>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 id="2147484264" r:id="rId14"/>
    <p:sldLayoutId id="2147484265" r:id="rId15"/>
    <p:sldLayoutId id="2147484266" r:id="rId16"/>
    <p:sldLayoutId id="2147484267"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611428668"/>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717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112" charset="-128"/>
              </a:defRPr>
            </a:lvl1pPr>
          </a:lstStyle>
          <a:p>
            <a:pPr eaLnBrk="0" hangingPunct="0">
              <a:defRPr/>
            </a:pPr>
            <a:fld id="{235FF6A0-E137-42C6-90B9-AFD5FB8EAAC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14568587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1809709"/>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2DBE1A1-112C-4B97-8CD2-E7FC9C525592}"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84159667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2468249"/>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3398208437"/>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 id="2147484028" r:id="rId19"/>
    <p:sldLayoutId id="2147484029" r:id="rId20"/>
    <p:sldLayoutId id="2147484030" r:id="rId21"/>
    <p:sldLayoutId id="2147484031"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52912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51" r:id="rId19"/>
    <p:sldLayoutId id="2147484052" r:id="rId20"/>
    <p:sldLayoutId id="2147484053" r:id="rId21"/>
    <p:sldLayoutId id="214748405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998788557"/>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98.xml"/></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32.xml"/></Relationships>
</file>

<file path=ppt/slides/_rels/slide1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13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3.xml"/><Relationship Id="rId1" Type="http://schemas.openxmlformats.org/officeDocument/2006/relationships/slideLayout" Target="../slideLayouts/slideLayout127.xml"/><Relationship Id="rId4" Type="http://schemas.openxmlformats.org/officeDocument/2006/relationships/image" Target="../media/image56.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video" Target="https://www.youtube.com/embed/-gVPadqIVfM?feature=oembed" TargetMode="Externa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video" Target="https://www.youtube.com/embed/hh2-j8S3Hsg?feature=oembed" TargetMode="External"/><Relationship Id="rId4" Type="http://schemas.openxmlformats.org/officeDocument/2006/relationships/image" Target="../media/image90.jpeg"/></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13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132.xml"/><Relationship Id="rId5" Type="http://schemas.openxmlformats.org/officeDocument/2006/relationships/image" Target="../media/image96.jpeg"/><Relationship Id="rId4" Type="http://schemas.openxmlformats.org/officeDocument/2006/relationships/image" Target="../media/image95.jpeg"/></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132.xml"/></Relationships>
</file>

<file path=ppt/slides/_rels/slide10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7.xml"/><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127.xml"/></Relationships>
</file>

<file path=ppt/slides/_rels/slide11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131.xml"/></Relationships>
</file>

<file path=ppt/slides/_rels/slide1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2.xml"/><Relationship Id="rId1" Type="http://schemas.openxmlformats.org/officeDocument/2006/relationships/slideLayout" Target="../slideLayouts/slideLayout263.xml"/></Relationships>
</file>

<file path=ppt/slides/_rels/slide1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162.xml"/></Relationships>
</file>

<file path=ppt/slides/_rels/slide1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4.xml"/><Relationship Id="rId1" Type="http://schemas.openxmlformats.org/officeDocument/2006/relationships/slideLayout" Target="../slideLayouts/slideLayout158.xml"/><Relationship Id="rId4" Type="http://schemas.openxmlformats.org/officeDocument/2006/relationships/image" Target="../media/image10.jpeg"/></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03.jpeg"/><Relationship Id="rId2" Type="http://schemas.openxmlformats.org/officeDocument/2006/relationships/notesSlide" Target="../notesSlides/notesSlide75.xml"/><Relationship Id="rId1" Type="http://schemas.openxmlformats.org/officeDocument/2006/relationships/slideLayout" Target="../slideLayouts/slideLayout13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video" Target="https://www.youtube.com/embed/Fs_Tp_QluSA?feature=oembed" TargetMode="External"/><Relationship Id="rId4" Type="http://schemas.openxmlformats.org/officeDocument/2006/relationships/image" Target="../media/image104.jpeg"/></Relationships>
</file>

<file path=ppt/slides/_rels/slide11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4.png"/><Relationship Id="rId7" Type="http://schemas.openxmlformats.org/officeDocument/2006/relationships/image" Target="../media/image103.jpeg"/><Relationship Id="rId2" Type="http://schemas.openxmlformats.org/officeDocument/2006/relationships/notesSlide" Target="../notesSlides/notesSlide77.xml"/><Relationship Id="rId1" Type="http://schemas.openxmlformats.org/officeDocument/2006/relationships/slideLayout" Target="../slideLayouts/slideLayout13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132.xml"/><Relationship Id="rId5" Type="http://schemas.openxmlformats.org/officeDocument/2006/relationships/image" Target="../media/image107.jpeg"/><Relationship Id="rId4" Type="http://schemas.openxmlformats.org/officeDocument/2006/relationships/image" Target="../media/image106.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video" Target="https://www.youtube.com/embed/9vy75aQIwrQ?feature=oembed" TargetMode="External"/><Relationship Id="rId4" Type="http://schemas.openxmlformats.org/officeDocument/2006/relationships/image" Target="../media/image108.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9.xml"/><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132.xml"/><Relationship Id="rId5" Type="http://schemas.openxmlformats.org/officeDocument/2006/relationships/image" Target="../media/image109.png"/><Relationship Id="rId4" Type="http://schemas.openxmlformats.org/officeDocument/2006/relationships/image" Target="../media/image107.jpeg"/></Relationships>
</file>

<file path=ppt/slides/_rels/slide12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2.xml"/></Relationships>
</file>

<file path=ppt/slides/_rels/slide122.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eg"/><Relationship Id="rId3" Type="http://schemas.openxmlformats.org/officeDocument/2006/relationships/image" Target="../media/image54.png"/><Relationship Id="rId7" Type="http://schemas.openxmlformats.org/officeDocument/2006/relationships/image" Target="../media/image112.jpeg"/><Relationship Id="rId12" Type="http://schemas.openxmlformats.org/officeDocument/2006/relationships/image" Target="../media/image117.jpeg"/><Relationship Id="rId2" Type="http://schemas.openxmlformats.org/officeDocument/2006/relationships/notesSlide" Target="../notesSlides/notesSlide81.xml"/><Relationship Id="rId1" Type="http://schemas.openxmlformats.org/officeDocument/2006/relationships/slideLayout" Target="../slideLayouts/slideLayout132.xml"/><Relationship Id="rId6" Type="http://schemas.openxmlformats.org/officeDocument/2006/relationships/image" Target="../media/image111.jpeg"/><Relationship Id="rId11" Type="http://schemas.openxmlformats.org/officeDocument/2006/relationships/image" Target="../media/image116.jpeg"/><Relationship Id="rId5" Type="http://schemas.openxmlformats.org/officeDocument/2006/relationships/image" Target="../media/image107.jpeg"/><Relationship Id="rId10" Type="http://schemas.openxmlformats.org/officeDocument/2006/relationships/image" Target="../media/image115.jpeg"/><Relationship Id="rId4" Type="http://schemas.openxmlformats.org/officeDocument/2006/relationships/image" Target="../media/image106.jpeg"/><Relationship Id="rId9" Type="http://schemas.openxmlformats.org/officeDocument/2006/relationships/image" Target="../media/image114.jpeg"/><Relationship Id="rId14" Type="http://schemas.openxmlformats.org/officeDocument/2006/relationships/image" Target="../media/image119.jpeg"/></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xml"/><Relationship Id="rId1" Type="http://schemas.openxmlformats.org/officeDocument/2006/relationships/video" Target="https://www.youtube.com/embed/RR-XqmhV1Oc?feature=oembed" TargetMode="External"/><Relationship Id="rId4" Type="http://schemas.openxmlformats.org/officeDocument/2006/relationships/image" Target="../media/image121.jpeg"/></Relationships>
</file>

<file path=ppt/slides/_rels/slide1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2.xml"/></Relationships>
</file>

<file path=ppt/slides/_rels/slide1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2.xml"/><Relationship Id="rId1" Type="http://schemas.openxmlformats.org/officeDocument/2006/relationships/slideLayout" Target="../slideLayouts/slideLayout263.xml"/></Relationships>
</file>

<file path=ppt/slides/_rels/slide1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3.xml"/><Relationship Id="rId1" Type="http://schemas.openxmlformats.org/officeDocument/2006/relationships/slideLayout" Target="../slideLayouts/slideLayout27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0.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2.xml"/></Relationships>
</file>

<file path=ppt/slides/_rels/slide1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4.xml"/><Relationship Id="rId1" Type="http://schemas.openxmlformats.org/officeDocument/2006/relationships/slideLayout" Target="../slideLayouts/slideLayout132.xml"/><Relationship Id="rId4" Type="http://schemas.openxmlformats.org/officeDocument/2006/relationships/image" Target="../media/image123.png"/></Relationships>
</file>

<file path=ppt/slides/_rels/slide1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5.xml"/><Relationship Id="rId1" Type="http://schemas.openxmlformats.org/officeDocument/2006/relationships/slideLayout" Target="../slideLayouts/slideLayout12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5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6.xml"/><Relationship Id="rId1" Type="http://schemas.openxmlformats.org/officeDocument/2006/relationships/slideLayout" Target="../slideLayouts/slideLayout13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7.xml"/><Relationship Id="rId1" Type="http://schemas.openxmlformats.org/officeDocument/2006/relationships/slideLayout" Target="../slideLayouts/slideLayout127.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xml"/><Relationship Id="rId1" Type="http://schemas.openxmlformats.org/officeDocument/2006/relationships/video" Target="https://www.youtube.com/embed/BHD4E4_fnrU?feature=oembed" TargetMode="External"/><Relationship Id="rId4" Type="http://schemas.openxmlformats.org/officeDocument/2006/relationships/image" Target="../media/image128.jpeg"/></Relationships>
</file>

<file path=ppt/slides/_rels/slide1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9.xml"/><Relationship Id="rId1" Type="http://schemas.openxmlformats.org/officeDocument/2006/relationships/slideLayout" Target="../slideLayouts/slideLayout13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0.xml"/><Relationship Id="rId1" Type="http://schemas.openxmlformats.org/officeDocument/2006/relationships/slideLayout" Target="../slideLayouts/slideLayout13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1.xml"/><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2.xml"/><Relationship Id="rId1" Type="http://schemas.openxmlformats.org/officeDocument/2006/relationships/slideLayout" Target="../slideLayouts/slideLayout13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3.xml"/><Relationship Id="rId1" Type="http://schemas.openxmlformats.org/officeDocument/2006/relationships/slideLayout" Target="../slideLayouts/slideLayout12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5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4.xml"/><Relationship Id="rId1" Type="http://schemas.openxmlformats.org/officeDocument/2006/relationships/slideLayout" Target="../slideLayouts/slideLayout13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27.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xml"/><Relationship Id="rId1" Type="http://schemas.openxmlformats.org/officeDocument/2006/relationships/video" Target="https://www.youtube.com/embed/wXndv6LT5jY?feature=oembed" TargetMode="External"/><Relationship Id="rId4" Type="http://schemas.openxmlformats.org/officeDocument/2006/relationships/image" Target="../media/image131.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video" Target="https://www.youtube.com/embed/38e-d8CaQls?feature=oembed" TargetMode="External"/><Relationship Id="rId4" Type="http://schemas.openxmlformats.org/officeDocument/2006/relationships/image" Target="../media/image132.jpeg"/></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51.xml"/></Relationships>
</file>

<file path=ppt/slides/_rels/slide1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7.xml"/><Relationship Id="rId1" Type="http://schemas.openxmlformats.org/officeDocument/2006/relationships/slideLayout" Target="../slideLayouts/slideLayout2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127.xml"/><Relationship Id="rId4" Type="http://schemas.openxmlformats.org/officeDocument/2006/relationships/image" Target="../media/image134.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7.xml"/><Relationship Id="rId5" Type="http://schemas.openxmlformats.org/officeDocument/2006/relationships/image" Target="../media/image23.jpeg"/><Relationship Id="rId4" Type="http://schemas.openxmlformats.org/officeDocument/2006/relationships/image" Target="../media/image22.jpeg"/></Relationships>
</file>

<file path=ppt/slides/_rels/slide1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9.xml"/><Relationship Id="rId1" Type="http://schemas.openxmlformats.org/officeDocument/2006/relationships/slideLayout" Target="../slideLayouts/slideLayout127.xml"/><Relationship Id="rId4" Type="http://schemas.openxmlformats.org/officeDocument/2006/relationships/image" Target="../media/image135.jpe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xml"/><Relationship Id="rId1" Type="http://schemas.openxmlformats.org/officeDocument/2006/relationships/video" Target="https://www.youtube.com/embed/QKUBpUSn-Kw?feature=oembed" TargetMode="External"/><Relationship Id="rId4" Type="http://schemas.openxmlformats.org/officeDocument/2006/relationships/image" Target="../media/image136.jpeg"/></Relationships>
</file>

<file path=ppt/slides/_rels/slide1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1.xml"/><Relationship Id="rId1" Type="http://schemas.openxmlformats.org/officeDocument/2006/relationships/slideLayout" Target="../slideLayouts/slideLayout132.xml"/></Relationships>
</file>

<file path=ppt/slides/_rels/slide1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2.xml"/><Relationship Id="rId1" Type="http://schemas.openxmlformats.org/officeDocument/2006/relationships/slideLayout" Target="../slideLayouts/slideLayout13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4.xml"/><Relationship Id="rId1" Type="http://schemas.openxmlformats.org/officeDocument/2006/relationships/slideLayout" Target="../slideLayouts/slideLayout13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video" Target="https://www.youtube.com/embed/17d36rnYGm0?feature=oembed" TargetMode="External"/><Relationship Id="rId4" Type="http://schemas.openxmlformats.org/officeDocument/2006/relationships/image" Target="../media/image138.jpeg"/></Relationships>
</file>

<file path=ppt/slides/_rels/slide1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6.xml"/><Relationship Id="rId1" Type="http://schemas.openxmlformats.org/officeDocument/2006/relationships/slideLayout" Target="../slideLayouts/slideLayout132.xml"/></Relationships>
</file>

<file path=ppt/slides/_rels/slide1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7.xml"/><Relationship Id="rId1" Type="http://schemas.openxmlformats.org/officeDocument/2006/relationships/slideLayout" Target="../slideLayouts/slideLayout127.xml"/><Relationship Id="rId4" Type="http://schemas.openxmlformats.org/officeDocument/2006/relationships/image" Target="../media/image8.jpeg"/></Relationships>
</file>

<file path=ppt/slides/_rels/slide1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8.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9.xml"/><Relationship Id="rId1" Type="http://schemas.openxmlformats.org/officeDocument/2006/relationships/slideLayout" Target="../slideLayouts/slideLayout132.xml"/></Relationships>
</file>

<file path=ppt/slides/_rels/slide1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0.xml"/><Relationship Id="rId1" Type="http://schemas.openxmlformats.org/officeDocument/2006/relationships/slideLayout" Target="../slideLayouts/slideLayout13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1.xml"/><Relationship Id="rId1" Type="http://schemas.openxmlformats.org/officeDocument/2006/relationships/slideLayout" Target="../slideLayouts/slideLayout131.xml"/></Relationships>
</file>

<file path=ppt/slides/_rels/slide1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2.xml"/><Relationship Id="rId1" Type="http://schemas.openxmlformats.org/officeDocument/2006/relationships/slideLayout" Target="../slideLayouts/slideLayout131.xml"/></Relationships>
</file>

<file path=ppt/slides/_rels/slide1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3.xml"/><Relationship Id="rId1" Type="http://schemas.openxmlformats.org/officeDocument/2006/relationships/slideLayout" Target="../slideLayouts/slideLayout131.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xml"/><Relationship Id="rId1" Type="http://schemas.openxmlformats.org/officeDocument/2006/relationships/video" Target="https://www.youtube.com/embed/9ttDUGM-1mU?feature=oembed" TargetMode="External"/><Relationship Id="rId4" Type="http://schemas.openxmlformats.org/officeDocument/2006/relationships/image" Target="../media/image141.jpeg"/></Relationships>
</file>

<file path=ppt/slides/_rels/slide16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5.xml"/><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9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9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slide" Target="slide128.xml"/><Relationship Id="rId5" Type="http://schemas.openxmlformats.org/officeDocument/2006/relationships/slide" Target="slide112.xml"/><Relationship Id="rId4" Type="http://schemas.openxmlformats.org/officeDocument/2006/relationships/slide" Target="slide8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09.xml"/><Relationship Id="rId5" Type="http://schemas.openxmlformats.org/officeDocument/2006/relationships/image" Target="../media/image26.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75.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7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5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3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1.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1.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31.xml"/><Relationship Id="rId6" Type="http://schemas.openxmlformats.org/officeDocument/2006/relationships/image" Target="../media/image43.jpeg"/><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2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7.xml"/><Relationship Id="rId5" Type="http://schemas.openxmlformats.org/officeDocument/2006/relationships/image" Target="../media/image48.jpe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27.xml"/><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6.xml"/><Relationship Id="rId1" Type="http://schemas.openxmlformats.org/officeDocument/2006/relationships/slideLayout" Target="../slideLayouts/slideLayout66.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9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39.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2.xml"/><Relationship Id="rId1" Type="http://schemas.openxmlformats.org/officeDocument/2006/relationships/slideLayout" Target="../slideLayouts/slideLayout263.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7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2.xm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83.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53.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83.xml"/><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2.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83.xml"/><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83.xml"/><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83.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83.xm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83.xml"/><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83.xml"/><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32.xml"/><Relationship Id="rId4" Type="http://schemas.openxmlformats.org/officeDocument/2006/relationships/image" Target="../media/image59.jpeg"/></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83.xml"/><Relationship Id="rId4" Type="http://schemas.openxmlformats.org/officeDocument/2006/relationships/image" Target="../media/image56.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video" Target="https://www.youtube.com/embed/2ZQwkX3euFg?feature=oembed" TargetMode="Externa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0.xml"/></Relationships>
</file>

<file path=ppt/slides/_rels/slide7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5.xml"/><Relationship Id="rId1" Type="http://schemas.openxmlformats.org/officeDocument/2006/relationships/slideLayout" Target="../slideLayouts/slideLayout162.xml"/><Relationship Id="rId4" Type="http://schemas.openxmlformats.org/officeDocument/2006/relationships/image" Target="../media/image34.jpeg"/></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1.xml"/><Relationship Id="rId7" Type="http://schemas.openxmlformats.org/officeDocument/2006/relationships/image" Target="../media/image65.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notesSlide" Target="../notesSlides/notesSlide46.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1.xml"/></Relationships>
</file>

<file path=ppt/slides/_rels/slide74.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31.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1.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gif"/><Relationship Id="rId1" Type="http://schemas.openxmlformats.org/officeDocument/2006/relationships/slideLayout" Target="../slideLayouts/slideLayout131.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1.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7.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vSDlEF6X7w0?feature=oembed" TargetMode="Externa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1.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31.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1.xml"/></Relationships>
</file>

<file path=ppt/slides/_rels/slide8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8.xml"/><Relationship Id="rId1" Type="http://schemas.openxmlformats.org/officeDocument/2006/relationships/slideLayout" Target="../slideLayouts/slideLayout162.xml"/><Relationship Id="rId4" Type="http://schemas.openxmlformats.org/officeDocument/2006/relationships/image" Target="../media/image34.jpeg"/></Relationships>
</file>

<file path=ppt/slides/_rels/slide8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13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video" Target="https://www.youtube.com/embed/D4VbzNWhesM?feature=oembed" TargetMode="External"/><Relationship Id="rId4" Type="http://schemas.openxmlformats.org/officeDocument/2006/relationships/image" Target="../media/image82.jpeg"/></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7.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2.xml"/><Relationship Id="rId1" Type="http://schemas.openxmlformats.org/officeDocument/2006/relationships/slideLayout" Target="../slideLayouts/slideLayout263.xml"/></Relationships>
</file>

<file path=ppt/slides/_rels/slide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275.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0.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98.xml"/></Relationships>
</file>

<file path=ppt/slides/_rels/slide9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127.xml"/><Relationship Id="rId4" Type="http://schemas.openxmlformats.org/officeDocument/2006/relationships/image" Target="../media/image56.jpe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31.xml"/><Relationship Id="rId7" Type="http://schemas.openxmlformats.org/officeDocument/2006/relationships/image" Target="../media/image65.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notesSlide" Target="../notesSlides/notesSlide54.xml"/></Relationships>
</file>

<file path=ppt/slides/_rels/slide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5.xml"/><Relationship Id="rId1" Type="http://schemas.openxmlformats.org/officeDocument/2006/relationships/slideLayout" Target="../slideLayouts/slideLayout127.xml"/><Relationship Id="rId4" Type="http://schemas.openxmlformats.org/officeDocument/2006/relationships/image" Target="../media/image56.jpeg"/></Relationships>
</file>

<file path=ppt/slides/_rels/slide9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6.xml"/><Relationship Id="rId1" Type="http://schemas.openxmlformats.org/officeDocument/2006/relationships/slideLayout" Target="../slideLayouts/slideLayout13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1.xml"/></Relationships>
</file>

<file path=ppt/slides/_rels/slide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127.xml"/><Relationship Id="rId4" Type="http://schemas.openxmlformats.org/officeDocument/2006/relationships/image" Target="../media/image56.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8.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162.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1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185962" y="1540042"/>
            <a:ext cx="5620687" cy="3269682"/>
          </a:xfrm>
        </p:spPr>
        <p:txBody>
          <a:bodyPr/>
          <a:lstStyle/>
          <a:p>
            <a:r>
              <a:rPr lang="en-US" sz="6000" dirty="0">
                <a:solidFill>
                  <a:schemeClr val="bg1"/>
                </a:solidFill>
                <a:effectLst>
                  <a:outerShdw blurRad="38100" dist="38100" dir="2700000" algn="tl">
                    <a:srgbClr val="000000">
                      <a:alpha val="43137"/>
                    </a:srgbClr>
                  </a:outerShdw>
                </a:effectLst>
                <a:latin typeface="Bernard MT Condensed" panose="02050806060905020404" pitchFamily="18" charset="0"/>
              </a:rPr>
              <a:t>Magisterial Reformation Religious Wars DISILLUSIONING!</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t>The Fall of Rome</a:t>
            </a:r>
          </a:p>
        </p:txBody>
      </p:sp>
      <p:sp>
        <p:nvSpPr>
          <p:cNvPr id="204803" name="Rectangle 3"/>
          <p:cNvSpPr>
            <a:spLocks noGrp="1" noChangeArrowheads="1"/>
          </p:cNvSpPr>
          <p:nvPr>
            <p:ph type="body" idx="1"/>
          </p:nvPr>
        </p:nvSpPr>
        <p:spPr/>
        <p:txBody>
          <a:bodyPr/>
          <a:lstStyle/>
          <a:p>
            <a:r>
              <a:rPr lang="en-US" dirty="0"/>
              <a:t>The city of Rome symbolized the strength of the Roman Empire.</a:t>
            </a:r>
          </a:p>
          <a:p>
            <a:r>
              <a:rPr lang="en-US" dirty="0"/>
              <a:t>Germanic tribes—known as “barbarians”—had been migrating south for decades, seeking farmland in the Empire.</a:t>
            </a:r>
          </a:p>
          <a:p>
            <a:r>
              <a:rPr lang="en-US" dirty="0"/>
              <a:t>In AD 410, the unthinkable occurred: The city of Rome fell to the barbarian Goths.</a:t>
            </a:r>
          </a:p>
        </p:txBody>
      </p:sp>
    </p:spTree>
    <p:extLst>
      <p:ext uri="{BB962C8B-B14F-4D97-AF65-F5344CB8AC3E}">
        <p14:creationId xmlns:p14="http://schemas.microsoft.com/office/powerpoint/2010/main" val="3496630610"/>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877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1528</a:t>
            </a:r>
          </a:p>
        </p:txBody>
      </p:sp>
      <p:sp>
        <p:nvSpPr>
          <p:cNvPr id="540877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0877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08773"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a:solidFill>
                  <a:srgbClr val="000000"/>
                </a:solidFill>
                <a:latin typeface="Times New Roman" pitchFamily="18" charset="0"/>
              </a:rPr>
              <a:t> The Count Of Alzey in area of the Palatinate,  after he had 350 Anabaptists executed,  exclaimed:</a:t>
            </a:r>
          </a:p>
          <a:p>
            <a:pPr marL="342900" indent="-342900" fontAlgn="base">
              <a:spcBef>
                <a:spcPct val="20000"/>
              </a:spcBef>
              <a:spcAft>
                <a:spcPct val="0"/>
              </a:spcAft>
              <a:buClr>
                <a:srgbClr val="7E7F00"/>
              </a:buClr>
            </a:pPr>
            <a:endParaRPr lang="en-US" sz="3200" b="1">
              <a:solidFill>
                <a:srgbClr val="000000"/>
              </a:solidFill>
              <a:latin typeface="Times New Roman" pitchFamily="18" charset="0"/>
            </a:endParaRPr>
          </a:p>
        </p:txBody>
      </p:sp>
      <p:sp>
        <p:nvSpPr>
          <p:cNvPr id="5408774"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08775" name="Group 7"/>
          <p:cNvGrpSpPr>
            <a:grpSpLocks/>
          </p:cNvGrpSpPr>
          <p:nvPr/>
        </p:nvGrpSpPr>
        <p:grpSpPr bwMode="auto">
          <a:xfrm>
            <a:off x="3505200" y="1981200"/>
            <a:ext cx="6934200" cy="4572000"/>
            <a:chOff x="1248" y="1680"/>
            <a:chExt cx="4368" cy="2448"/>
          </a:xfrm>
        </p:grpSpPr>
        <p:sp>
          <p:nvSpPr>
            <p:cNvPr id="5408776"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08777" name="Text Box 9"/>
            <p:cNvSpPr txBox="1">
              <a:spLocks noChangeArrowheads="1"/>
            </p:cNvSpPr>
            <p:nvPr/>
          </p:nvSpPr>
          <p:spPr bwMode="auto">
            <a:xfrm>
              <a:off x="1392" y="1776"/>
              <a:ext cx="4224" cy="2008"/>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6000" b="1">
                  <a:solidFill>
                    <a:srgbClr val="000000"/>
                  </a:solidFill>
                  <a:effectLst>
                    <a:outerShdw blurRad="38100" dist="38100" dir="2700000" algn="tl">
                      <a:srgbClr val="C0C0C0"/>
                    </a:outerShdw>
                  </a:effectLst>
                  <a:latin typeface="Times New Roman" pitchFamily="18" charset="0"/>
                </a:rPr>
                <a:t>“What shall I do,  the more I kill,  the greater becomes their number!”</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087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08775"/>
                                        </p:tgtEl>
                                        <p:attrNameLst>
                                          <p:attrName>style.visibility</p:attrName>
                                        </p:attrNameLst>
                                      </p:cBhvr>
                                      <p:to>
                                        <p:strVal val="visible"/>
                                      </p:to>
                                    </p:set>
                                    <p:animEffect transition="in" filter="dissolve">
                                      <p:cBhvr>
                                        <p:cTn id="10" dur="500"/>
                                        <p:tgtEl>
                                          <p:spTgt spid="5408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8774"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46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1529</a:t>
            </a:r>
          </a:p>
        </p:txBody>
      </p:sp>
      <p:sp>
        <p:nvSpPr>
          <p:cNvPr id="54046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046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04677"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The Same Diet Of Spires – Which Protested Restrictions Of Religious Liberty – Condemned Anabaptists:</a:t>
            </a:r>
            <a:endParaRPr lang="en-US" sz="3200">
              <a:solidFill>
                <a:srgbClr val="000000"/>
              </a:solidFill>
              <a:latin typeface="Times New Roman" pitchFamily="18" charset="0"/>
            </a:endParaRPr>
          </a:p>
        </p:txBody>
      </p:sp>
      <p:sp>
        <p:nvSpPr>
          <p:cNvPr id="5404678"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04679" name="Group 7"/>
          <p:cNvGrpSpPr>
            <a:grpSpLocks/>
          </p:cNvGrpSpPr>
          <p:nvPr/>
        </p:nvGrpSpPr>
        <p:grpSpPr bwMode="auto">
          <a:xfrm>
            <a:off x="3505200" y="2057400"/>
            <a:ext cx="6934200" cy="4495800"/>
            <a:chOff x="1248" y="1680"/>
            <a:chExt cx="4368" cy="2448"/>
          </a:xfrm>
        </p:grpSpPr>
        <p:sp>
          <p:nvSpPr>
            <p:cNvPr id="5404680"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04681" name="Text Box 9"/>
            <p:cNvSpPr txBox="1">
              <a:spLocks noChangeArrowheads="1"/>
            </p:cNvSpPr>
            <p:nvPr/>
          </p:nvSpPr>
          <p:spPr bwMode="auto">
            <a:xfrm>
              <a:off x="1392" y="1776"/>
              <a:ext cx="4224" cy="204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4800" b="1">
                  <a:solidFill>
                    <a:srgbClr val="000000"/>
                  </a:solidFill>
                  <a:effectLst>
                    <a:outerShdw blurRad="38100" dist="38100" dir="2700000" algn="tl">
                      <a:srgbClr val="C0C0C0"/>
                    </a:outerShdw>
                  </a:effectLst>
                  <a:latin typeface="Times New Roman" pitchFamily="18" charset="0"/>
                </a:rPr>
                <a:t>“Every Anabaptist and rebaptized person of either sex should be put to death by fire,  sword,  or some other way.”</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04678">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04679"/>
                                        </p:tgtEl>
                                        <p:attrNameLst>
                                          <p:attrName>style.visibility</p:attrName>
                                        </p:attrNameLst>
                                      </p:cBhvr>
                                      <p:to>
                                        <p:strVal val="visible"/>
                                      </p:to>
                                    </p:set>
                                    <p:animEffect transition="in" filter="dissolve">
                                      <p:cBhvr>
                                        <p:cTn id="10" dur="500"/>
                                        <p:tgtEl>
                                          <p:spTgt spid="5404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4678"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449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4499"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“Despite this vote of  confidence,  Zwingli could expect that the Catholic loyalists would resist him,  and they did.  He did not expect that perhaps his greatest trials would come from within – some of his closest followers were not content with the speed at which he was pressing the church reforms. They became known as Anabaptists.  They were particularly agitated over the practice of infant baptism,  which they rejected.  Another public debate was called to consider the issue.  The Zurich council ruled against the Anabaptists,  so these ‘radicals’ defied the council.  They ‘re-baptized’ themselves as adult believers.  When they continued in their legal defiance,  some were put to death.”</a:t>
            </a:r>
            <a:endParaRPr lang="en-US" sz="2400" i="1">
              <a:solidFill>
                <a:srgbClr val="666699"/>
              </a:solidFill>
              <a:effectLst>
                <a:outerShdw blurRad="38100" dist="38100" dir="2700000" algn="tl">
                  <a:srgbClr val="000000"/>
                </a:outerShdw>
              </a:effectLst>
            </a:endParaRPr>
          </a:p>
        </p:txBody>
      </p:sp>
      <p:sp>
        <p:nvSpPr>
          <p:cNvPr id="407450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7450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74502"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ZURICH REFORM UNDER ZWINGLI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4500"/>
                                        </p:tgtEl>
                                        <p:attrNameLst>
                                          <p:attrName>style.visibility</p:attrName>
                                        </p:attrNameLst>
                                      </p:cBhvr>
                                      <p:to>
                                        <p:strVal val="visible"/>
                                      </p:to>
                                    </p:set>
                                    <p:anim calcmode="lin" valueType="num">
                                      <p:cBhvr>
                                        <p:cTn id="7" dur="5000" fill="hold"/>
                                        <p:tgtEl>
                                          <p:spTgt spid="4074500"/>
                                        </p:tgtEl>
                                        <p:attrNameLst>
                                          <p:attrName>ppt_w</p:attrName>
                                        </p:attrNameLst>
                                      </p:cBhvr>
                                      <p:tavLst>
                                        <p:tav tm="0" fmla="#ppt_w*sin(2.5*pi*$)">
                                          <p:val>
                                            <p:fltVal val="0"/>
                                          </p:val>
                                        </p:tav>
                                        <p:tav tm="100000">
                                          <p:val>
                                            <p:fltVal val="1"/>
                                          </p:val>
                                        </p:tav>
                                      </p:tavLst>
                                    </p:anim>
                                    <p:anim calcmode="lin" valueType="num">
                                      <p:cBhvr>
                                        <p:cTn id="8" dur="5000" fill="hold"/>
                                        <p:tgtEl>
                                          <p:spTgt spid="407450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4501"/>
                                        </p:tgtEl>
                                        <p:attrNameLst>
                                          <p:attrName>style.visibility</p:attrName>
                                        </p:attrNameLst>
                                      </p:cBhvr>
                                      <p:to>
                                        <p:strVal val="visible"/>
                                      </p:to>
                                    </p:set>
                                    <p:anim calcmode="lin" valueType="num">
                                      <p:cBhvr>
                                        <p:cTn id="13" dur="500" fill="hold"/>
                                        <p:tgtEl>
                                          <p:spTgt spid="4074501"/>
                                        </p:tgtEl>
                                        <p:attrNameLst>
                                          <p:attrName>ppt_w</p:attrName>
                                        </p:attrNameLst>
                                      </p:cBhvr>
                                      <p:tavLst>
                                        <p:tav tm="0">
                                          <p:val>
                                            <p:strVal val="4/3*#ppt_w"/>
                                          </p:val>
                                        </p:tav>
                                        <p:tav tm="100000">
                                          <p:val>
                                            <p:strVal val="#ppt_w"/>
                                          </p:val>
                                        </p:tav>
                                      </p:tavLst>
                                    </p:anim>
                                    <p:anim calcmode="lin" valueType="num">
                                      <p:cBhvr>
                                        <p:cTn id="14" dur="500" fill="hold"/>
                                        <p:tgtEl>
                                          <p:spTgt spid="407450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4498">
                                            <p:txEl>
                                              <p:pRg st="0" end="0"/>
                                            </p:txEl>
                                          </p:spTgt>
                                        </p:tgtEl>
                                        <p:attrNameLst>
                                          <p:attrName>style.visibility</p:attrName>
                                        </p:attrNameLst>
                                      </p:cBhvr>
                                      <p:to>
                                        <p:strVal val="visible"/>
                                      </p:to>
                                    </p:set>
                                    <p:anim calcmode="lin" valueType="num">
                                      <p:cBhvr additive="base">
                                        <p:cTn id="19" dur="300" fill="hold"/>
                                        <p:tgtEl>
                                          <p:spTgt spid="407449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4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4502"/>
                                        </p:tgtEl>
                                        <p:attrNameLst>
                                          <p:attrName>style.visibility</p:attrName>
                                        </p:attrNameLst>
                                      </p:cBhvr>
                                      <p:to>
                                        <p:strVal val="visible"/>
                                      </p:to>
                                    </p:set>
                                    <p:anim calcmode="lin" valueType="num">
                                      <p:cBhvr>
                                        <p:cTn id="25" dur="500" fill="hold"/>
                                        <p:tgtEl>
                                          <p:spTgt spid="4074502"/>
                                        </p:tgtEl>
                                        <p:attrNameLst>
                                          <p:attrName>ppt_w</p:attrName>
                                        </p:attrNameLst>
                                      </p:cBhvr>
                                      <p:tavLst>
                                        <p:tav tm="0">
                                          <p:val>
                                            <p:fltVal val="0"/>
                                          </p:val>
                                        </p:tav>
                                        <p:tav tm="100000">
                                          <p:val>
                                            <p:strVal val="#ppt_w"/>
                                          </p:val>
                                        </p:tav>
                                      </p:tavLst>
                                    </p:anim>
                                    <p:anim calcmode="lin" valueType="num">
                                      <p:cBhvr>
                                        <p:cTn id="26" dur="500" fill="hold"/>
                                        <p:tgtEl>
                                          <p:spTgt spid="4074502"/>
                                        </p:tgtEl>
                                        <p:attrNameLst>
                                          <p:attrName>ppt_h</p:attrName>
                                        </p:attrNameLst>
                                      </p:cBhvr>
                                      <p:tavLst>
                                        <p:tav tm="0">
                                          <p:val>
                                            <p:fltVal val="0"/>
                                          </p:val>
                                        </p:tav>
                                        <p:tav tm="100000">
                                          <p:val>
                                            <p:strVal val="#ppt_h"/>
                                          </p:val>
                                        </p:tav>
                                      </p:tavLst>
                                    </p:anim>
                                    <p:anim calcmode="lin" valueType="num">
                                      <p:cBhvr>
                                        <p:cTn id="27" dur="500" fill="hold"/>
                                        <p:tgtEl>
                                          <p:spTgt spid="4074502"/>
                                        </p:tgtEl>
                                        <p:attrNameLst>
                                          <p:attrName>ppt_x</p:attrName>
                                        </p:attrNameLst>
                                      </p:cBhvr>
                                      <p:tavLst>
                                        <p:tav tm="0">
                                          <p:val>
                                            <p:fltVal val="0.5"/>
                                          </p:val>
                                        </p:tav>
                                        <p:tav tm="100000">
                                          <p:val>
                                            <p:strVal val="#ppt_x"/>
                                          </p:val>
                                        </p:tav>
                                      </p:tavLst>
                                    </p:anim>
                                    <p:anim calcmode="lin" valueType="num">
                                      <p:cBhvr>
                                        <p:cTn id="28" dur="500" fill="hold"/>
                                        <p:tgtEl>
                                          <p:spTgt spid="407450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4499">
                                            <p:txEl>
                                              <p:pRg st="0" end="0"/>
                                            </p:txEl>
                                          </p:spTgt>
                                        </p:tgtEl>
                                        <p:attrNameLst>
                                          <p:attrName>style.visibility</p:attrName>
                                        </p:attrNameLst>
                                      </p:cBhvr>
                                      <p:to>
                                        <p:strVal val="visible"/>
                                      </p:to>
                                    </p:set>
                                    <p:animEffect transition="in" filter="box(out)">
                                      <p:cBhvr>
                                        <p:cTn id="33" dur="500"/>
                                        <p:tgtEl>
                                          <p:spTgt spid="40744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4498" grpId="0" build="p" autoUpdateAnimBg="0"/>
      <p:bldP spid="4074499" grpId="0" build="p" autoUpdateAnimBg="0"/>
      <p:bldP spid="4074500" grpId="0" animBg="1"/>
      <p:bldP spid="4074501" grpId="0" animBg="1"/>
      <p:bldP spid="407450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4696067" name="WordArt 3"/>
          <p:cNvSpPr>
            <a:spLocks noChangeArrowheads="1" noChangeShapeType="1" noTextEdit="1"/>
          </p:cNvSpPr>
          <p:nvPr/>
        </p:nvSpPr>
        <p:spPr bwMode="auto">
          <a:xfrm>
            <a:off x="2971800" y="381000"/>
            <a:ext cx="6248400" cy="2971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Anabaptist Uprisings</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&amp; Civil Insurrections:</a:t>
            </a:r>
          </a:p>
          <a:p>
            <a:pPr algn="ctr" fontAlgn="base">
              <a:spcBef>
                <a:spcPct val="0"/>
              </a:spcBef>
              <a:spcAft>
                <a:spcPct val="0"/>
              </a:spcAft>
            </a:pPr>
            <a:endPar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
        <p:nvSpPr>
          <p:cNvPr id="4696068" name="WordArt 4"/>
          <p:cNvSpPr>
            <a:spLocks noChangeArrowheads="1" noChangeShapeType="1" noTextEdit="1"/>
          </p:cNvSpPr>
          <p:nvPr/>
        </p:nvSpPr>
        <p:spPr bwMode="auto">
          <a:xfrm>
            <a:off x="3276600" y="2819400"/>
            <a:ext cx="5715000" cy="3429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MUNSTER</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FRIESLAND</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AMSTERDAM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4696067"/>
                                        </p:tgtEl>
                                        <p:attrNameLst>
                                          <p:attrName>style.visibility</p:attrName>
                                        </p:attrNameLst>
                                      </p:cBhvr>
                                      <p:to>
                                        <p:strVal val="visible"/>
                                      </p:to>
                                    </p:set>
                                    <p:anim calcmode="lin" valueType="num">
                                      <p:cBhvr additive="base">
                                        <p:cTn id="7" dur="5000" fill="hold"/>
                                        <p:tgtEl>
                                          <p:spTgt spid="4696067"/>
                                        </p:tgtEl>
                                        <p:attrNameLst>
                                          <p:attrName>ppt_x</p:attrName>
                                        </p:attrNameLst>
                                      </p:cBhvr>
                                      <p:tavLst>
                                        <p:tav tm="0">
                                          <p:val>
                                            <p:strVal val="#ppt_x"/>
                                          </p:val>
                                        </p:tav>
                                        <p:tav tm="100000">
                                          <p:val>
                                            <p:strVal val="#ppt_x"/>
                                          </p:val>
                                        </p:tav>
                                      </p:tavLst>
                                    </p:anim>
                                    <p:anim calcmode="lin" valueType="num">
                                      <p:cBhvr additive="base">
                                        <p:cTn id="8" dur="5000" fill="hold"/>
                                        <p:tgtEl>
                                          <p:spTgt spid="469606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696068"/>
                                        </p:tgtEl>
                                        <p:attrNameLst>
                                          <p:attrName>style.visibility</p:attrName>
                                        </p:attrNameLst>
                                      </p:cBhvr>
                                      <p:to>
                                        <p:strVal val="visible"/>
                                      </p:to>
                                    </p:set>
                                    <p:anim calcmode="lin" valueType="num">
                                      <p:cBhvr>
                                        <p:cTn id="13" dur="500" fill="hold"/>
                                        <p:tgtEl>
                                          <p:spTgt spid="4696068"/>
                                        </p:tgtEl>
                                        <p:attrNameLst>
                                          <p:attrName>ppt_w</p:attrName>
                                        </p:attrNameLst>
                                      </p:cBhvr>
                                      <p:tavLst>
                                        <p:tav tm="0">
                                          <p:val>
                                            <p:strVal val="4/3*#ppt_w"/>
                                          </p:val>
                                        </p:tav>
                                        <p:tav tm="100000">
                                          <p:val>
                                            <p:strVal val="#ppt_w"/>
                                          </p:val>
                                        </p:tav>
                                      </p:tavLst>
                                    </p:anim>
                                    <p:anim calcmode="lin" valueType="num">
                                      <p:cBhvr>
                                        <p:cTn id="14" dur="500" fill="hold"/>
                                        <p:tgtEl>
                                          <p:spTgt spid="469606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6067" grpId="0" animBg="1"/>
      <p:bldP spid="469606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3" name="Online Media 2" title="Prophets of the Munster Rebellion - Disasters and Tragedies - One Minute History">
            <a:hlinkClick r:id="" action="ppaction://media"/>
            <a:extLst>
              <a:ext uri="{FF2B5EF4-FFF2-40B4-BE49-F238E27FC236}">
                <a16:creationId xmlns:a16="http://schemas.microsoft.com/office/drawing/2014/main" id="{95629A66-BDFA-B177-1D19-A5EE9748E0B4}"/>
              </a:ext>
            </a:extLst>
          </p:cNvPr>
          <p:cNvPicPr>
            <a:picLocks noRot="1" noChangeAspect="1"/>
          </p:cNvPicPr>
          <p:nvPr>
            <a:videoFile r:link="rId1"/>
          </p:nvPr>
        </p:nvPicPr>
        <p:blipFill>
          <a:blip r:embed="rId4"/>
          <a:stretch>
            <a:fillRect/>
          </a:stretch>
        </p:blipFill>
        <p:spPr>
          <a:xfrm>
            <a:off x="1266092" y="1125415"/>
            <a:ext cx="9535886" cy="4732774"/>
          </a:xfrm>
          <a:prstGeom prst="rect">
            <a:avLst/>
          </a:prstGeom>
        </p:spPr>
      </p:pic>
    </p:spTree>
    <p:extLst>
      <p:ext uri="{BB962C8B-B14F-4D97-AF65-F5344CB8AC3E}">
        <p14:creationId xmlns:p14="http://schemas.microsoft.com/office/powerpoint/2010/main" val="58091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2" name="Online Media 1" title="The History Of The Mysterious Hanging Cages Of This Medieval Church">
            <a:hlinkClick r:id="" action="ppaction://media"/>
            <a:extLst>
              <a:ext uri="{FF2B5EF4-FFF2-40B4-BE49-F238E27FC236}">
                <a16:creationId xmlns:a16="http://schemas.microsoft.com/office/drawing/2014/main" id="{B52CA50F-5296-88EC-CE88-8B5D6D869FD9}"/>
              </a:ext>
            </a:extLst>
          </p:cNvPr>
          <p:cNvPicPr>
            <a:picLocks noRot="1" noChangeAspect="1"/>
          </p:cNvPicPr>
          <p:nvPr>
            <a:videoFile r:link="rId1"/>
          </p:nvPr>
        </p:nvPicPr>
        <p:blipFill>
          <a:blip r:embed="rId4"/>
          <a:stretch>
            <a:fillRect/>
          </a:stretch>
        </p:blipFill>
        <p:spPr>
          <a:xfrm>
            <a:off x="1245996" y="1105319"/>
            <a:ext cx="9626320" cy="4672483"/>
          </a:xfrm>
          <a:prstGeom prst="rect">
            <a:avLst/>
          </a:prstGeom>
        </p:spPr>
      </p:pic>
    </p:spTree>
    <p:extLst>
      <p:ext uri="{BB962C8B-B14F-4D97-AF65-F5344CB8AC3E}">
        <p14:creationId xmlns:p14="http://schemas.microsoft.com/office/powerpoint/2010/main" val="51853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pic>
        <p:nvPicPr>
          <p:cNvPr id="4697091" name="Picture 3" descr="C:\Documents and Settings\Owner\My Documents\Educational Illustrations\225px-MuensterHinrichtungTaeufer.jpg"/>
          <p:cNvPicPr>
            <a:picLocks noChangeAspect="1" noChangeArrowheads="1"/>
          </p:cNvPicPr>
          <p:nvPr/>
        </p:nvPicPr>
        <p:blipFill>
          <a:blip r:embed="rId3" cstate="print"/>
          <a:srcRect/>
          <a:stretch>
            <a:fillRect/>
          </a:stretch>
        </p:blipFill>
        <p:spPr bwMode="auto">
          <a:xfrm>
            <a:off x="0" y="0"/>
            <a:ext cx="3886200" cy="6858000"/>
          </a:xfrm>
          <a:prstGeom prst="rect">
            <a:avLst/>
          </a:prstGeom>
          <a:noFill/>
        </p:spPr>
      </p:pic>
      <p:pic>
        <p:nvPicPr>
          <p:cNvPr id="4697092" name="Picture 4" descr="C:\Documents and Settings\Owner\My Documents\Educational Illustrations\416px-K%C3%A4figeLamberti.jpg"/>
          <p:cNvPicPr>
            <a:picLocks noChangeAspect="1" noChangeArrowheads="1"/>
          </p:cNvPicPr>
          <p:nvPr/>
        </p:nvPicPr>
        <p:blipFill>
          <a:blip r:embed="rId4" cstate="print"/>
          <a:srcRect/>
          <a:stretch>
            <a:fillRect/>
          </a:stretch>
        </p:blipFill>
        <p:spPr bwMode="auto">
          <a:xfrm>
            <a:off x="3886200" y="0"/>
            <a:ext cx="8318634" cy="6858000"/>
          </a:xfrm>
          <a:prstGeom prst="rect">
            <a:avLst/>
          </a:prstGeom>
          <a:noFill/>
        </p:spPr>
      </p:pic>
      <p:pic>
        <p:nvPicPr>
          <p:cNvPr id="4697093" name="Picture 5" descr="C:\Documents and Settings\Owner\My Documents\Educational Illustrations\400px-Muenster_Lamberti_Koerbe_6428.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6" name="Picture 5" descr="cage.jpg"/>
          <p:cNvPicPr>
            <a:picLocks noChangeAspect="1"/>
          </p:cNvPicPr>
          <p:nvPr/>
        </p:nvPicPr>
        <p:blipFill>
          <a:blip r:embed="rId6" cstate="print"/>
          <a:stretch>
            <a:fillRect/>
          </a:stretch>
        </p:blipFill>
        <p:spPr>
          <a:xfrm>
            <a:off x="9690100" y="789272"/>
            <a:ext cx="2501900" cy="53427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4697091"/>
                                        </p:tgtEl>
                                        <p:attrNameLst>
                                          <p:attrName>style.visibility</p:attrName>
                                        </p:attrNameLst>
                                      </p:cBhvr>
                                      <p:to>
                                        <p:strVal val="visible"/>
                                      </p:to>
                                    </p:set>
                                    <p:anim calcmode="lin" valueType="num">
                                      <p:cBhvr additive="base">
                                        <p:cTn id="7" dur="5000" fill="hold"/>
                                        <p:tgtEl>
                                          <p:spTgt spid="4697091"/>
                                        </p:tgtEl>
                                        <p:attrNameLst>
                                          <p:attrName>ppt_x</p:attrName>
                                        </p:attrNameLst>
                                      </p:cBhvr>
                                      <p:tavLst>
                                        <p:tav tm="0">
                                          <p:val>
                                            <p:strVal val="0-#ppt_w/2"/>
                                          </p:val>
                                        </p:tav>
                                        <p:tav tm="100000">
                                          <p:val>
                                            <p:strVal val="#ppt_x"/>
                                          </p:val>
                                        </p:tav>
                                      </p:tavLst>
                                    </p:anim>
                                    <p:anim calcmode="lin" valueType="num">
                                      <p:cBhvr additive="base">
                                        <p:cTn id="8" dur="5000" fill="hold"/>
                                        <p:tgtEl>
                                          <p:spTgt spid="46970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4697092"/>
                                        </p:tgtEl>
                                        <p:attrNameLst>
                                          <p:attrName>style.visibility</p:attrName>
                                        </p:attrNameLst>
                                      </p:cBhvr>
                                      <p:to>
                                        <p:strVal val="visible"/>
                                      </p:to>
                                    </p:set>
                                    <p:animEffect transition="in" filter="box(out)">
                                      <p:cBhvr>
                                        <p:cTn id="13" dur="500"/>
                                        <p:tgtEl>
                                          <p:spTgt spid="469709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nodeType="clickEffect">
                                  <p:stCondLst>
                                    <p:cond delay="0"/>
                                  </p:stCondLst>
                                  <p:childTnLst>
                                    <p:set>
                                      <p:cBhvr>
                                        <p:cTn id="17" dur="1" fill="hold">
                                          <p:stCondLst>
                                            <p:cond delay="0"/>
                                          </p:stCondLst>
                                        </p:cTn>
                                        <p:tgtEl>
                                          <p:spTgt spid="4697093"/>
                                        </p:tgtEl>
                                        <p:attrNameLst>
                                          <p:attrName>style.visibility</p:attrName>
                                        </p:attrNameLst>
                                      </p:cBhvr>
                                      <p:to>
                                        <p:strVal val="visible"/>
                                      </p:to>
                                    </p:set>
                                    <p:anim calcmode="lin" valueType="num">
                                      <p:cBhvr>
                                        <p:cTn id="18" dur="500" fill="hold"/>
                                        <p:tgtEl>
                                          <p:spTgt spid="4697093"/>
                                        </p:tgtEl>
                                        <p:attrNameLst>
                                          <p:attrName>ppt_w</p:attrName>
                                        </p:attrNameLst>
                                      </p:cBhvr>
                                      <p:tavLst>
                                        <p:tav tm="0">
                                          <p:val>
                                            <p:fltVal val="0"/>
                                          </p:val>
                                        </p:tav>
                                        <p:tav tm="100000">
                                          <p:val>
                                            <p:strVal val="#ppt_w"/>
                                          </p:val>
                                        </p:tav>
                                      </p:tavLst>
                                    </p:anim>
                                    <p:anim calcmode="lin" valueType="num">
                                      <p:cBhvr>
                                        <p:cTn id="19" dur="500" fill="hold"/>
                                        <p:tgtEl>
                                          <p:spTgt spid="4697093"/>
                                        </p:tgtEl>
                                        <p:attrNameLst>
                                          <p:attrName>ppt_h</p:attrName>
                                        </p:attrNameLst>
                                      </p:cBhvr>
                                      <p:tavLst>
                                        <p:tav tm="0">
                                          <p:val>
                                            <p:fltVal val="0"/>
                                          </p:val>
                                        </p:tav>
                                        <p:tav tm="100000">
                                          <p:val>
                                            <p:strVal val="#ppt_h"/>
                                          </p:val>
                                        </p:tav>
                                      </p:tavLst>
                                    </p:anim>
                                    <p:anim calcmode="lin" valueType="num">
                                      <p:cBhvr>
                                        <p:cTn id="20" dur="500" fill="hold"/>
                                        <p:tgtEl>
                                          <p:spTgt spid="4697093"/>
                                        </p:tgtEl>
                                        <p:attrNameLst>
                                          <p:attrName>ppt_x</p:attrName>
                                        </p:attrNameLst>
                                      </p:cBhvr>
                                      <p:tavLst>
                                        <p:tav tm="0">
                                          <p:val>
                                            <p:fltVal val="0.5"/>
                                          </p:val>
                                        </p:tav>
                                        <p:tav tm="100000">
                                          <p:val>
                                            <p:strVal val="#ppt_x"/>
                                          </p:val>
                                        </p:tav>
                                      </p:tavLst>
                                    </p:anim>
                                    <p:anim calcmode="lin" valueType="num">
                                      <p:cBhvr>
                                        <p:cTn id="21" dur="500" fill="hold"/>
                                        <p:tgtEl>
                                          <p:spTgt spid="4697093"/>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770" decel="100000"/>
                                        <p:tgtEl>
                                          <p:spTgt spid="6"/>
                                        </p:tgtEl>
                                      </p:cBhvr>
                                    </p:animEffect>
                                    <p:animScale>
                                      <p:cBhvr>
                                        <p:cTn id="27" dur="770" decel="100000"/>
                                        <p:tgtEl>
                                          <p:spTgt spid="6"/>
                                        </p:tgtEl>
                                      </p:cBhvr>
                                      <p:from x="10000" y="10000"/>
                                      <p:to x="200000" y="450000"/>
                                    </p:animScale>
                                    <p:animScale>
                                      <p:cBhvr>
                                        <p:cTn id="28" dur="1230" accel="100000" fill="hold">
                                          <p:stCondLst>
                                            <p:cond delay="770"/>
                                          </p:stCondLst>
                                        </p:cTn>
                                        <p:tgtEl>
                                          <p:spTgt spid="6"/>
                                        </p:tgtEl>
                                      </p:cBhvr>
                                      <p:from x="200000" y="450000"/>
                                      <p:to x="100000" y="100000"/>
                                    </p:animScale>
                                    <p:set>
                                      <p:cBhvr>
                                        <p:cTn id="29" dur="770" fill="hold"/>
                                        <p:tgtEl>
                                          <p:spTgt spid="6"/>
                                        </p:tgtEl>
                                        <p:attrNameLst>
                                          <p:attrName>ppt_x</p:attrName>
                                        </p:attrNameLst>
                                      </p:cBhvr>
                                      <p:to>
                                        <p:strVal val="(0.5)"/>
                                      </p:to>
                                    </p:set>
                                    <p:anim from="(0.5)" to="(#ppt_x)" calcmode="lin" valueType="num">
                                      <p:cBhvr>
                                        <p:cTn id="30" dur="1230" accel="100000" fill="hold">
                                          <p:stCondLst>
                                            <p:cond delay="770"/>
                                          </p:stCondLst>
                                        </p:cTn>
                                        <p:tgtEl>
                                          <p:spTgt spid="6"/>
                                        </p:tgtEl>
                                        <p:attrNameLst>
                                          <p:attrName>ppt_x</p:attrName>
                                        </p:attrNameLst>
                                      </p:cBhvr>
                                    </p:anim>
                                    <p:set>
                                      <p:cBhvr>
                                        <p:cTn id="31" dur="770" fill="hold"/>
                                        <p:tgtEl>
                                          <p:spTgt spid="6"/>
                                        </p:tgtEl>
                                        <p:attrNameLst>
                                          <p:attrName>ppt_y</p:attrName>
                                        </p:attrNameLst>
                                      </p:cBhvr>
                                      <p:to>
                                        <p:strVal val="(#ppt_y+0.4)"/>
                                      </p:to>
                                    </p:set>
                                    <p:anim from="(#ppt_y+0.4)" to="(#ppt_y)" calcmode="lin" valueType="num">
                                      <p:cBhvr>
                                        <p:cTn id="32"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846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1535</a:t>
            </a:r>
          </a:p>
        </p:txBody>
      </p:sp>
      <p:sp>
        <p:nvSpPr>
          <p:cNvPr id="287846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87846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878469"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The </a:t>
            </a:r>
            <a:r>
              <a:rPr lang="en-US" sz="3600" dirty="0" err="1">
                <a:solidFill>
                  <a:srgbClr val="000000"/>
                </a:solidFill>
                <a:latin typeface="Times New Roman" pitchFamily="18" charset="0"/>
              </a:rPr>
              <a:t>Münster</a:t>
            </a:r>
            <a:r>
              <a:rPr lang="en-US" sz="3600" dirty="0">
                <a:solidFill>
                  <a:srgbClr val="000000"/>
                </a:solidFill>
                <a:latin typeface="Times New Roman" pitchFamily="18" charset="0"/>
              </a:rPr>
              <a:t> Rebellion: Anabaptists take over the city of </a:t>
            </a:r>
            <a:r>
              <a:rPr lang="en-US" sz="3600" dirty="0" err="1">
                <a:solidFill>
                  <a:srgbClr val="000000"/>
                </a:solidFill>
                <a:latin typeface="Times New Roman" pitchFamily="18" charset="0"/>
              </a:rPr>
              <a:t>Münster</a:t>
            </a:r>
            <a:r>
              <a:rPr lang="en-US" sz="3600" dirty="0">
                <a:solidFill>
                  <a:srgbClr val="000000"/>
                </a:solidFill>
                <a:latin typeface="Times New Roman" pitchFamily="18" charset="0"/>
              </a:rPr>
              <a:t> and are slaughtered by Catholic residents previously expelled </a:t>
            </a:r>
            <a:endParaRPr lang="en-US" sz="3200" dirty="0">
              <a:solidFill>
                <a:srgbClr val="000000"/>
              </a:solidFill>
              <a:latin typeface="Times New Roman" pitchFamily="18" charset="0"/>
            </a:endParaRPr>
          </a:p>
        </p:txBody>
      </p:sp>
      <p:grpSp>
        <p:nvGrpSpPr>
          <p:cNvPr id="2878470" name="Group 6"/>
          <p:cNvGrpSpPr>
            <a:grpSpLocks/>
          </p:cNvGrpSpPr>
          <p:nvPr/>
        </p:nvGrpSpPr>
        <p:grpSpPr bwMode="auto">
          <a:xfrm>
            <a:off x="7315200" y="3676650"/>
            <a:ext cx="3048000" cy="3105150"/>
            <a:chOff x="3648" y="2316"/>
            <a:chExt cx="1920" cy="1956"/>
          </a:xfrm>
        </p:grpSpPr>
        <p:sp>
          <p:nvSpPr>
            <p:cNvPr id="2878471" name="Text Box 7"/>
            <p:cNvSpPr txBox="1">
              <a:spLocks noChangeArrowheads="1"/>
            </p:cNvSpPr>
            <p:nvPr/>
          </p:nvSpPr>
          <p:spPr bwMode="auto">
            <a:xfrm>
              <a:off x="3648" y="4007"/>
              <a:ext cx="1920"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Menno Simons</a:t>
              </a:r>
              <a:endParaRPr lang="en-US" sz="2400" i="1">
                <a:solidFill>
                  <a:srgbClr val="000000"/>
                </a:solidFill>
                <a:latin typeface="Times New Roman" pitchFamily="18" charset="0"/>
              </a:endParaRPr>
            </a:p>
          </p:txBody>
        </p:sp>
        <p:pic>
          <p:nvPicPr>
            <p:cNvPr id="2878472" name="Picture 8" descr="menno_simons"/>
            <p:cNvPicPr>
              <a:picLocks noChangeAspect="1" noChangeArrowheads="1"/>
            </p:cNvPicPr>
            <p:nvPr/>
          </p:nvPicPr>
          <p:blipFill>
            <a:blip r:embed="rId4" cstate="print"/>
            <a:srcRect l="16499" t="14722" r="12500" b="36314"/>
            <a:stretch>
              <a:fillRect/>
            </a:stretch>
          </p:blipFill>
          <p:spPr bwMode="auto">
            <a:xfrm>
              <a:off x="3820" y="2316"/>
              <a:ext cx="1591" cy="1677"/>
            </a:xfrm>
            <a:prstGeom prst="rect">
              <a:avLst/>
            </a:prstGeom>
            <a:noFill/>
            <a:ln w="38100">
              <a:solidFill>
                <a:srgbClr val="14455E"/>
              </a:solidFill>
              <a:miter lim="800000"/>
              <a:headEnd/>
              <a:tailEnd/>
            </a:ln>
          </p:spPr>
        </p:pic>
      </p:grpSp>
      <p:sp>
        <p:nvSpPr>
          <p:cNvPr id="2878473" name="Rectangle 9"/>
          <p:cNvSpPr>
            <a:spLocks noChangeArrowheads="1"/>
          </p:cNvSpPr>
          <p:nvPr/>
        </p:nvSpPr>
        <p:spPr bwMode="auto">
          <a:xfrm>
            <a:off x="3352800" y="23622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Later, under Menno Simons, </a:t>
            </a:r>
            <a:br>
              <a:rPr lang="en-US" sz="3600">
                <a:solidFill>
                  <a:srgbClr val="000000"/>
                </a:solidFill>
                <a:latin typeface="Times New Roman" pitchFamily="18" charset="0"/>
              </a:rPr>
            </a:br>
            <a:r>
              <a:rPr lang="en-US" sz="3600">
                <a:solidFill>
                  <a:srgbClr val="000000"/>
                </a:solidFill>
                <a:latin typeface="Times New Roman" pitchFamily="18" charset="0"/>
              </a:rPr>
              <a:t>Anabaptists adopt pacifism</a:t>
            </a:r>
            <a:endParaRPr lang="en-US" sz="3200">
              <a:solidFill>
                <a:srgbClr val="000000"/>
              </a:solidFill>
              <a:latin typeface="Times New Roman" pitchFamily="18" charset="0"/>
            </a:endParaRPr>
          </a:p>
        </p:txBody>
      </p:sp>
      <p:pic>
        <p:nvPicPr>
          <p:cNvPr id="2878474" name="Picture 10" descr="Europe Reform Map"/>
          <p:cNvPicPr>
            <a:picLocks noChangeAspect="1" noChangeArrowheads="1"/>
          </p:cNvPicPr>
          <p:nvPr/>
        </p:nvPicPr>
        <p:blipFill>
          <a:blip r:embed="rId5" cstate="print"/>
          <a:srcRect l="39363" t="13994" r="8662" b="23444"/>
          <a:stretch>
            <a:fillRect/>
          </a:stretch>
        </p:blipFill>
        <p:spPr bwMode="auto">
          <a:xfrm>
            <a:off x="3886200" y="3683001"/>
            <a:ext cx="2667000" cy="2651125"/>
          </a:xfrm>
          <a:prstGeom prst="rect">
            <a:avLst/>
          </a:prstGeom>
          <a:noFill/>
          <a:ln w="38100">
            <a:solidFill>
              <a:srgbClr val="14455E"/>
            </a:solidFill>
            <a:miter lim="800000"/>
            <a:headEnd/>
            <a:tailEnd/>
          </a:ln>
        </p:spPr>
      </p:pic>
      <p:sp>
        <p:nvSpPr>
          <p:cNvPr id="2878475" name="Oval 11"/>
          <p:cNvSpPr>
            <a:spLocks noChangeArrowheads="1"/>
          </p:cNvSpPr>
          <p:nvPr/>
        </p:nvSpPr>
        <p:spPr bwMode="auto">
          <a:xfrm>
            <a:off x="4711700" y="4445000"/>
            <a:ext cx="3810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78474"/>
                                        </p:tgtEl>
                                        <p:attrNameLst>
                                          <p:attrName>style.visibility</p:attrName>
                                        </p:attrNameLst>
                                      </p:cBhvr>
                                      <p:to>
                                        <p:strVal val="visible"/>
                                      </p:to>
                                    </p:set>
                                    <p:animEffect transition="in" filter="dissolve">
                                      <p:cBhvr>
                                        <p:cTn id="7" dur="500"/>
                                        <p:tgtEl>
                                          <p:spTgt spid="287847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78475"/>
                                        </p:tgtEl>
                                        <p:attrNameLst>
                                          <p:attrName>style.visibility</p:attrName>
                                        </p:attrNameLst>
                                      </p:cBhvr>
                                      <p:to>
                                        <p:strVal val="visible"/>
                                      </p:to>
                                    </p:set>
                                    <p:animEffect transition="in" filter="wipe(left)">
                                      <p:cBhvr>
                                        <p:cTn id="11" dur="500"/>
                                        <p:tgtEl>
                                          <p:spTgt spid="287847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878473">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2878470"/>
                                        </p:tgtEl>
                                        <p:attrNameLst>
                                          <p:attrName>style.visibility</p:attrName>
                                        </p:attrNameLst>
                                      </p:cBhvr>
                                      <p:to>
                                        <p:strVal val="visible"/>
                                      </p:to>
                                    </p:set>
                                    <p:animEffect transition="in" filter="dissolve">
                                      <p:cBhvr>
                                        <p:cTn id="19" dur="500"/>
                                        <p:tgtEl>
                                          <p:spTgt spid="2878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8473" grpId="0" build="p" autoUpdateAnimBg="0"/>
      <p:bldP spid="287847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2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1551</a:t>
            </a:r>
          </a:p>
        </p:txBody>
      </p:sp>
      <p:sp>
        <p:nvSpPr>
          <p:cNvPr id="540672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0672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06725"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a:solidFill>
                  <a:srgbClr val="000000"/>
                </a:solidFill>
                <a:latin typeface="Times New Roman" pitchFamily="18" charset="0"/>
              </a:rPr>
              <a:t> The Diet Of Augsburg Decreed:</a:t>
            </a:r>
            <a:endParaRPr lang="en-US" sz="3200" b="1">
              <a:solidFill>
                <a:srgbClr val="000000"/>
              </a:solidFill>
              <a:latin typeface="Times New Roman" pitchFamily="18" charset="0"/>
            </a:endParaRPr>
          </a:p>
        </p:txBody>
      </p:sp>
      <p:sp>
        <p:nvSpPr>
          <p:cNvPr id="5406726"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06727" name="Group 7"/>
          <p:cNvGrpSpPr>
            <a:grpSpLocks/>
          </p:cNvGrpSpPr>
          <p:nvPr/>
        </p:nvGrpSpPr>
        <p:grpSpPr bwMode="auto">
          <a:xfrm>
            <a:off x="3505200" y="1066800"/>
            <a:ext cx="6934200" cy="5486400"/>
            <a:chOff x="1248" y="1680"/>
            <a:chExt cx="4368" cy="2448"/>
          </a:xfrm>
        </p:grpSpPr>
        <p:sp>
          <p:nvSpPr>
            <p:cNvPr id="5406728"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06729" name="Text Box 9"/>
            <p:cNvSpPr txBox="1">
              <a:spLocks noChangeArrowheads="1"/>
            </p:cNvSpPr>
            <p:nvPr/>
          </p:nvSpPr>
          <p:spPr bwMode="auto">
            <a:xfrm>
              <a:off x="1392" y="1776"/>
              <a:ext cx="4224" cy="2327"/>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4800" b="1">
                  <a:solidFill>
                    <a:srgbClr val="000000"/>
                  </a:solidFill>
                  <a:effectLst>
                    <a:outerShdw blurRad="38100" dist="38100" dir="2700000" algn="tl">
                      <a:srgbClr val="C0C0C0"/>
                    </a:outerShdw>
                  </a:effectLst>
                  <a:latin typeface="Times New Roman" pitchFamily="18" charset="0"/>
                </a:rPr>
                <a:t>“Judges and jurors who have scruples against pronouncing the death sentence on Anabaptists will be removed from office and punished by fine and imprisonment.”</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06726">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06727"/>
                                        </p:tgtEl>
                                        <p:attrNameLst>
                                          <p:attrName>style.visibility</p:attrName>
                                        </p:attrNameLst>
                                      </p:cBhvr>
                                      <p:to>
                                        <p:strVal val="visible"/>
                                      </p:to>
                                    </p:set>
                                    <p:animEffect transition="in" filter="dissolve">
                                      <p:cBhvr>
                                        <p:cTn id="10" dur="500"/>
                                        <p:tgtEl>
                                          <p:spTgt spid="5406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26"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0592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a:t>
            </a:r>
          </a:p>
        </p:txBody>
      </p:sp>
      <p:sp>
        <p:nvSpPr>
          <p:cNvPr id="4305923" name="Rectangle 3"/>
          <p:cNvSpPr>
            <a:spLocks noGrp="1" noChangeArrowheads="1"/>
          </p:cNvSpPr>
          <p:nvPr>
            <p:ph type="body" idx="1"/>
          </p:nvPr>
        </p:nvSpPr>
        <p:spPr>
          <a:xfrm>
            <a:off x="2209800" y="1524000"/>
            <a:ext cx="7772400" cy="4953000"/>
          </a:xfrm>
          <a:solidFill>
            <a:srgbClr val="000000"/>
          </a:solidFill>
        </p:spPr>
        <p:txBody>
          <a:bodyPr/>
          <a:lstStyle/>
          <a:p>
            <a:pPr>
              <a:lnSpc>
                <a:spcPct val="90000"/>
              </a:lnSpc>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In the early 1500’s,  Anabaptist leader Felix Manz practiced adult baptism. How did Reformation leader Ulrich Zwingli have him punished?</a:t>
            </a:r>
          </a:p>
          <a:p>
            <a:pPr>
              <a:lnSpc>
                <a:spcPct val="90000"/>
              </a:lnSpc>
              <a:buFont typeface="Wingdings" pitchFamily="2" charset="2"/>
              <a:buChar char="Ø"/>
            </a:pPr>
            <a:endParaRPr lang="en-US" sz="8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3600" b="1">
                <a:solidFill>
                  <a:srgbClr val="FFFFFF"/>
                </a:solidFill>
              </a:rPr>
              <a:t>  A  FINE</a:t>
            </a:r>
          </a:p>
          <a:p>
            <a:pPr>
              <a:lnSpc>
                <a:spcPct val="90000"/>
              </a:lnSpc>
              <a:buFont typeface="Wingdings" pitchFamily="2" charset="2"/>
              <a:buChar char="q"/>
            </a:pPr>
            <a:r>
              <a:rPr lang="en-US" sz="3600" b="1">
                <a:solidFill>
                  <a:srgbClr val="FFFFFF"/>
                </a:solidFill>
              </a:rPr>
              <a:t>  EXILE</a:t>
            </a:r>
          </a:p>
          <a:p>
            <a:pPr>
              <a:lnSpc>
                <a:spcPct val="90000"/>
              </a:lnSpc>
              <a:buFont typeface="Wingdings" pitchFamily="2" charset="2"/>
              <a:buChar char="q"/>
            </a:pPr>
            <a:r>
              <a:rPr lang="en-US" sz="3600" b="1">
                <a:solidFill>
                  <a:srgbClr val="FFFFFF"/>
                </a:solidFill>
              </a:rPr>
              <a:t>  HANGING</a:t>
            </a:r>
          </a:p>
          <a:p>
            <a:pPr>
              <a:lnSpc>
                <a:spcPct val="90000"/>
              </a:lnSpc>
              <a:buFont typeface="Wingdings" pitchFamily="2" charset="2"/>
              <a:buChar char="q"/>
            </a:pPr>
            <a:r>
              <a:rPr lang="en-US" sz="3600" b="1">
                <a:solidFill>
                  <a:srgbClr val="FFFFFF"/>
                </a:solidFill>
              </a:rPr>
              <a:t>  DROWNING</a:t>
            </a:r>
          </a:p>
          <a:p>
            <a:pPr>
              <a:lnSpc>
                <a:spcPct val="90000"/>
              </a:lnSpc>
              <a:buFont typeface="Wingdings" pitchFamily="2" charset="2"/>
              <a:buChar char="q"/>
            </a:pPr>
            <a:endParaRPr lang="en-US" sz="3600" b="1">
              <a:solidFill>
                <a:srgbClr val="FFFFFF"/>
              </a:solidFill>
            </a:endParaRPr>
          </a:p>
        </p:txBody>
      </p:sp>
      <p:sp>
        <p:nvSpPr>
          <p:cNvPr id="4305924" name="WordArt 4"/>
          <p:cNvSpPr>
            <a:spLocks noChangeArrowheads="1" noChangeShapeType="1" noTextEdit="1"/>
          </p:cNvSpPr>
          <p:nvPr/>
        </p:nvSpPr>
        <p:spPr bwMode="auto">
          <a:xfrm rot="5400000">
            <a:off x="2312194" y="5460207"/>
            <a:ext cx="404813" cy="7620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05922">
                                            <p:txEl>
                                              <p:pRg st="0" end="0"/>
                                            </p:txEl>
                                          </p:spTgt>
                                        </p:tgtEl>
                                        <p:attrNameLst>
                                          <p:attrName>style.visibility</p:attrName>
                                        </p:attrNameLst>
                                      </p:cBhvr>
                                      <p:to>
                                        <p:strVal val="visible"/>
                                      </p:to>
                                    </p:set>
                                    <p:anim calcmode="lin" valueType="num">
                                      <p:cBhvr additive="base">
                                        <p:cTn id="7" dur="300" fill="hold"/>
                                        <p:tgtEl>
                                          <p:spTgt spid="43059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059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05923">
                                            <p:txEl>
                                              <p:pRg st="0" end="0"/>
                                            </p:txEl>
                                          </p:spTgt>
                                        </p:tgtEl>
                                        <p:attrNameLst>
                                          <p:attrName>style.visibility</p:attrName>
                                        </p:attrNameLst>
                                      </p:cBhvr>
                                      <p:to>
                                        <p:strVal val="visible"/>
                                      </p:to>
                                    </p:set>
                                    <p:animEffect transition="in" filter="barn(outHorizontal)">
                                      <p:cBhvr>
                                        <p:cTn id="13" dur="500"/>
                                        <p:tgtEl>
                                          <p:spTgt spid="43059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05923">
                                            <p:txEl>
                                              <p:pRg st="2" end="2"/>
                                            </p:txEl>
                                          </p:spTgt>
                                        </p:tgtEl>
                                        <p:attrNameLst>
                                          <p:attrName>style.visibility</p:attrName>
                                        </p:attrNameLst>
                                      </p:cBhvr>
                                      <p:to>
                                        <p:strVal val="visible"/>
                                      </p:to>
                                    </p:set>
                                    <p:animEffect transition="in" filter="barn(outHorizontal)">
                                      <p:cBhvr>
                                        <p:cTn id="18" dur="500"/>
                                        <p:tgtEl>
                                          <p:spTgt spid="430592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05923">
                                            <p:txEl>
                                              <p:pRg st="3" end="3"/>
                                            </p:txEl>
                                          </p:spTgt>
                                        </p:tgtEl>
                                        <p:attrNameLst>
                                          <p:attrName>style.visibility</p:attrName>
                                        </p:attrNameLst>
                                      </p:cBhvr>
                                      <p:to>
                                        <p:strVal val="visible"/>
                                      </p:to>
                                    </p:set>
                                    <p:animEffect transition="in" filter="barn(outHorizontal)">
                                      <p:cBhvr>
                                        <p:cTn id="23" dur="500"/>
                                        <p:tgtEl>
                                          <p:spTgt spid="430592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05923">
                                            <p:txEl>
                                              <p:pRg st="4" end="4"/>
                                            </p:txEl>
                                          </p:spTgt>
                                        </p:tgtEl>
                                        <p:attrNameLst>
                                          <p:attrName>style.visibility</p:attrName>
                                        </p:attrNameLst>
                                      </p:cBhvr>
                                      <p:to>
                                        <p:strVal val="visible"/>
                                      </p:to>
                                    </p:set>
                                    <p:animEffect transition="in" filter="barn(outHorizontal)">
                                      <p:cBhvr>
                                        <p:cTn id="28" dur="500"/>
                                        <p:tgtEl>
                                          <p:spTgt spid="430592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05923">
                                            <p:txEl>
                                              <p:pRg st="5" end="5"/>
                                            </p:txEl>
                                          </p:spTgt>
                                        </p:tgtEl>
                                        <p:attrNameLst>
                                          <p:attrName>style.visibility</p:attrName>
                                        </p:attrNameLst>
                                      </p:cBhvr>
                                      <p:to>
                                        <p:strVal val="visible"/>
                                      </p:to>
                                    </p:set>
                                    <p:animEffect transition="in" filter="barn(outHorizontal)">
                                      <p:cBhvr>
                                        <p:cTn id="33" dur="500"/>
                                        <p:tgtEl>
                                          <p:spTgt spid="430592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05924"/>
                                        </p:tgtEl>
                                        <p:attrNameLst>
                                          <p:attrName>style.visibility</p:attrName>
                                        </p:attrNameLst>
                                      </p:cBhvr>
                                      <p:to>
                                        <p:strVal val="visible"/>
                                      </p:to>
                                    </p:set>
                                    <p:anim calcmode="lin" valueType="num">
                                      <p:cBhvr>
                                        <p:cTn id="38" dur="500" fill="hold"/>
                                        <p:tgtEl>
                                          <p:spTgt spid="4305924"/>
                                        </p:tgtEl>
                                        <p:attrNameLst>
                                          <p:attrName>ppt_w</p:attrName>
                                        </p:attrNameLst>
                                      </p:cBhvr>
                                      <p:tavLst>
                                        <p:tav tm="0">
                                          <p:val>
                                            <p:strVal val="4*#ppt_w"/>
                                          </p:val>
                                        </p:tav>
                                        <p:tav tm="100000">
                                          <p:val>
                                            <p:strVal val="#ppt_w"/>
                                          </p:val>
                                        </p:tav>
                                      </p:tavLst>
                                    </p:anim>
                                    <p:anim calcmode="lin" valueType="num">
                                      <p:cBhvr>
                                        <p:cTn id="39" dur="500" fill="hold"/>
                                        <p:tgtEl>
                                          <p:spTgt spid="43059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5922" grpId="0" build="p" autoUpdateAnimBg="0"/>
      <p:bldP spid="4305923" grpId="0" build="p" autoUpdateAnimBg="0"/>
      <p:bldP spid="43059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209347" name="Picture 3" descr="C:\Documents and Settings\Owner\My Documents\Educational Illustrations\395westemp.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6" name="Rectangle 5"/>
          <p:cNvSpPr/>
          <p:nvPr/>
        </p:nvSpPr>
        <p:spPr>
          <a:xfrm>
            <a:off x="572757" y="612950"/>
            <a:ext cx="11023042" cy="674030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A nobleman of the Visigoths, a Germanic tribe living in Central Europe, Alaric fought for the Roman emperor Theodosius </a:t>
            </a:r>
            <a:r>
              <a:rPr lang="en-US" sz="4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1</a:t>
            </a:r>
            <a:r>
              <a:rPr kumimoji="0" lang="en-US" sz="4800" b="1" i="0" u="none" strike="noStrike" kern="1200" cap="none" spc="0" normalizeH="0" baseline="0" noProof="0" dirty="0" err="1">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st</a:t>
            </a:r>
            <a:r>
              <a:rPr kumimoji="0" lang="en-US" sz="48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 against the rebel Eugenius.  The brilliant decision to hire Alaric,  though,  gave the cunning nobleman an insider’s view of the empire’s weaknesses.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5146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atin typeface="Voltage" pitchFamily="34" charset="0"/>
              </a:rPr>
              <a:t> </a:t>
            </a:r>
            <a:r>
              <a:rPr lang="en-US">
                <a:solidFill>
                  <a:schemeClr val="bg1"/>
                </a:solidFill>
                <a:latin typeface="Voltage" pitchFamily="34" charset="0"/>
              </a:rPr>
              <a:t>THE  M I L L S T O N E</a:t>
            </a:r>
            <a:r>
              <a:rPr lang="en-US"/>
              <a:t> </a:t>
            </a:r>
          </a:p>
        </p:txBody>
      </p:sp>
      <p:sp>
        <p:nvSpPr>
          <p:cNvPr id="100355" name="Rectangle 3"/>
          <p:cNvSpPr>
            <a:spLocks noGrp="1" noChangeArrowheads="1"/>
          </p:cNvSpPr>
          <p:nvPr>
            <p:ph idx="1"/>
          </p:nvPr>
        </p:nvSpPr>
        <p:spPr/>
        <p:txBody>
          <a:bodyPr/>
          <a:lstStyle/>
          <a:p>
            <a:r>
              <a:rPr lang="en-US">
                <a:solidFill>
                  <a:srgbClr val="FFFF00"/>
                </a:solidFill>
                <a:effectLst>
                  <a:outerShdw blurRad="38100" dist="38100" dir="2700000" algn="tl">
                    <a:srgbClr val="C0C0C0"/>
                  </a:outerShdw>
                </a:effectLst>
              </a:rPr>
              <a:t>MATTHEW EIGHTEEN: VERSE SIX</a:t>
            </a:r>
          </a:p>
          <a:p>
            <a:endParaRPr lang="en-US">
              <a:solidFill>
                <a:srgbClr val="FFFF00"/>
              </a:solidFill>
              <a:effectLst>
                <a:outerShdw blurRad="38100" dist="38100" dir="2700000" algn="tl">
                  <a:srgbClr val="C0C0C0"/>
                </a:outerShdw>
              </a:effectLst>
            </a:endParaRPr>
          </a:p>
          <a:p>
            <a:pPr>
              <a:buFontTx/>
              <a:buNone/>
            </a:pPr>
            <a:r>
              <a:rPr lang="en-US">
                <a:solidFill>
                  <a:srgbClr val="FFFF00"/>
                </a:solidFill>
                <a:effectLst>
                  <a:outerShdw blurRad="38100" dist="38100" dir="2700000" algn="tl">
                    <a:srgbClr val="C0C0C0"/>
                  </a:outerShdw>
                </a:effectLst>
              </a:rPr>
              <a:t>          OFTEN  APPLIED  LITERALLY                                                        </a:t>
            </a:r>
          </a:p>
          <a:p>
            <a:endParaRPr lang="en-US">
              <a:solidFill>
                <a:srgbClr val="FFFF00"/>
              </a:solidFill>
              <a:effectLst>
                <a:outerShdw blurRad="38100" dist="38100" dir="2700000" algn="tl">
                  <a:srgbClr val="C0C0C0"/>
                </a:outerShdw>
              </a:effectLst>
            </a:endParaRPr>
          </a:p>
          <a:p>
            <a:pPr>
              <a:buFontTx/>
              <a:buNone/>
            </a:pPr>
            <a:r>
              <a:rPr lang="en-US">
                <a:solidFill>
                  <a:srgbClr val="FFFF00"/>
                </a:solidFill>
                <a:effectLst>
                  <a:outerShdw blurRad="38100" dist="38100" dir="2700000" algn="tl">
                    <a:srgbClr val="C0C0C0"/>
                  </a:outerShdw>
                </a:effectLst>
              </a:rPr>
              <a:t>                IN  PROTESTANT  INQUISITION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100355"/>
                                        </p:tgtEl>
                                        <p:attrNameLst>
                                          <p:attrName>style.visibility</p:attrName>
                                        </p:attrNameLst>
                                      </p:cBhvr>
                                      <p:to>
                                        <p:strVal val="visible"/>
                                      </p:to>
                                    </p:set>
                                    <p:anim calcmode="lin" valueType="num">
                                      <p:cBhvr>
                                        <p:cTn id="7" dur="300" fill="hold"/>
                                        <p:tgtEl>
                                          <p:spTgt spid="100355"/>
                                        </p:tgtEl>
                                        <p:attrNameLst>
                                          <p:attrName>ppt_w</p:attrName>
                                        </p:attrNameLst>
                                      </p:cBhvr>
                                      <p:tavLst>
                                        <p:tav tm="0">
                                          <p:val>
                                            <p:fltVal val="0"/>
                                          </p:val>
                                        </p:tav>
                                        <p:tav tm="100000">
                                          <p:val>
                                            <p:strVal val="#ppt_w"/>
                                          </p:val>
                                        </p:tav>
                                      </p:tavLst>
                                    </p:anim>
                                    <p:anim calcmode="lin" valueType="num">
                                      <p:cBhvr>
                                        <p:cTn id="8" dur="300" fill="hold"/>
                                        <p:tgtEl>
                                          <p:spTgt spid="100355"/>
                                        </p:tgtEl>
                                        <p:attrNameLst>
                                          <p:attrName>ppt_h</p:attrName>
                                        </p:attrNameLst>
                                      </p:cBhvr>
                                      <p:tavLst>
                                        <p:tav tm="0">
                                          <p:val>
                                            <p:fltVal val="0"/>
                                          </p:val>
                                        </p:tav>
                                        <p:tav tm="100000">
                                          <p:val>
                                            <p:strVal val="#ppt_h"/>
                                          </p:val>
                                        </p:tav>
                                      </p:tavLst>
                                    </p:anim>
                                    <p:anim calcmode="lin" valueType="num">
                                      <p:cBhvr>
                                        <p:cTn id="9" dur="300" fill="hold"/>
                                        <p:tgtEl>
                                          <p:spTgt spid="100355"/>
                                        </p:tgtEl>
                                        <p:attrNameLst>
                                          <p:attrName>ppt_x</p:attrName>
                                        </p:attrNameLst>
                                      </p:cBhvr>
                                      <p:tavLst>
                                        <p:tav tm="0">
                                          <p:val>
                                            <p:fltVal val="0.5"/>
                                          </p:val>
                                        </p:tav>
                                        <p:tav tm="100000">
                                          <p:val>
                                            <p:strVal val="#ppt_x"/>
                                          </p:val>
                                        </p:tav>
                                      </p:tavLst>
                                    </p:anim>
                                    <p:anim calcmode="lin" valueType="num">
                                      <p:cBhvr>
                                        <p:cTn id="10" dur="300" fill="hold"/>
                                        <p:tgtEl>
                                          <p:spTgt spid="1003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61506" name="Rectangle 2"/>
          <p:cNvSpPr>
            <a:spLocks noGrp="1" noChangeArrowheads="1"/>
          </p:cNvSpPr>
          <p:nvPr>
            <p:ph type="title"/>
          </p:nvPr>
        </p:nvSpPr>
        <p:spPr/>
        <p:txBody>
          <a:bodyPr/>
          <a:lstStyle/>
          <a:p>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augustinians</a:t>
            </a: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 ignore the </a:t>
            </a:r>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jwd</a:t>
            </a: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 </a:t>
            </a:r>
            <a:r>
              <a:rPr lang="en-US" sz="5400" b="1" dirty="0">
                <a:solidFill>
                  <a:srgbClr val="8B2939"/>
                </a:solidFill>
                <a:effectLst>
                  <a:outerShdw blurRad="38100" dist="38100" dir="2700000" algn="tl">
                    <a:srgbClr val="000000">
                      <a:alpha val="43137"/>
                    </a:srgbClr>
                  </a:outerShdw>
                </a:effectLst>
                <a:latin typeface="Papyrus" panose="03070502060502030205" pitchFamily="66" charset="0"/>
              </a:rPr>
              <a:t>Holiday Massacre </a:t>
            </a:r>
          </a:p>
        </p:txBody>
      </p:sp>
      <p:sp>
        <p:nvSpPr>
          <p:cNvPr id="2" name="Action Button: Go Back or Previous 1">
            <a:hlinkClick r:id="rId2" action="ppaction://hlinksldjump" highlightClick="1"/>
            <a:extLst>
              <a:ext uri="{FF2B5EF4-FFF2-40B4-BE49-F238E27FC236}">
                <a16:creationId xmlns:a16="http://schemas.microsoft.com/office/drawing/2014/main" id="{40B38E2E-760C-CFA5-989F-1BD80F413D76}"/>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654853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08742" name="WordArt 6"/>
          <p:cNvSpPr>
            <a:spLocks noChangeArrowheads="1" noChangeShapeType="1" noTextEdit="1"/>
          </p:cNvSpPr>
          <p:nvPr/>
        </p:nvSpPr>
        <p:spPr bwMode="auto">
          <a:xfrm>
            <a:off x="1919235" y="502418"/>
            <a:ext cx="8520165" cy="620988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Martin Luther: “First, their synagogues should be set on fire,…</a:t>
            </a:r>
          </a:p>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  their homes should be destroyed and they should be put under one roof,</a:t>
            </a:r>
          </a:p>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 or in a stable, like Gypsies, in order that they may realize</a:t>
            </a:r>
          </a:p>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that they are not masters in our land.</a:t>
            </a:r>
          </a:p>
          <a:p>
            <a:pPr algn="ctr" fontAlgn="base">
              <a:spcBef>
                <a:spcPct val="0"/>
              </a:spcBef>
              <a:spcAft>
                <a:spcPct val="0"/>
              </a:spcAft>
            </a:pPr>
            <a:endPar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endParaRPr>
          </a:p>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But if still considered too dangerous after this,</a:t>
            </a:r>
          </a:p>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 then these ‘poisonous bitter worms’</a:t>
            </a:r>
          </a:p>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 should be stripped of their belongings</a:t>
            </a:r>
          </a:p>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which they have extorted usuriously from us</a:t>
            </a:r>
          </a:p>
          <a:p>
            <a:pPr algn="ctr" fontAlgn="base">
              <a:spcBef>
                <a:spcPct val="0"/>
              </a:spcBef>
              <a:spcAft>
                <a:spcPct val="0"/>
              </a:spcAft>
            </a:pPr>
            <a:r>
              <a:rPr lang="en-US" sz="2800" b="1" kern="1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latin typeface="Arial Black"/>
              </a:rPr>
              <a:t>And be driven out of the country for all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908742"/>
                                        </p:tgtEl>
                                        <p:attrNameLst>
                                          <p:attrName>style.visibility</p:attrName>
                                        </p:attrNameLst>
                                      </p:cBhvr>
                                      <p:to>
                                        <p:strVal val="visible"/>
                                      </p:to>
                                    </p:set>
                                    <p:anim calcmode="lin" valueType="num">
                                      <p:cBhvr>
                                        <p:cTn id="7" dur="500" fill="hold"/>
                                        <p:tgtEl>
                                          <p:spTgt spid="1908742"/>
                                        </p:tgtEl>
                                        <p:attrNameLst>
                                          <p:attrName>ppt_w</p:attrName>
                                        </p:attrNameLst>
                                      </p:cBhvr>
                                      <p:tavLst>
                                        <p:tav tm="0">
                                          <p:val>
                                            <p:strVal val="4*#ppt_w"/>
                                          </p:val>
                                        </p:tav>
                                        <p:tav tm="100000">
                                          <p:val>
                                            <p:strVal val="#ppt_w"/>
                                          </p:val>
                                        </p:tav>
                                      </p:tavLst>
                                    </p:anim>
                                    <p:anim calcmode="lin" valueType="num">
                                      <p:cBhvr>
                                        <p:cTn id="8" dur="500" fill="hold"/>
                                        <p:tgtEl>
                                          <p:spTgt spid="190874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8742"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8" name="Picture 5" descr="C:\Documents and Settings\Owner\My Documents\Educational Illustrations\monk hunt.bmp"/>
          <p:cNvPicPr>
            <a:picLocks noChangeAspect="1" noChangeArrowheads="1"/>
          </p:cNvPicPr>
          <p:nvPr/>
        </p:nvPicPr>
        <p:blipFill>
          <a:blip r:embed="rId4" cstate="print"/>
          <a:srcRect/>
          <a:stretch>
            <a:fillRect/>
          </a:stretch>
        </p:blipFill>
        <p:spPr bwMode="auto">
          <a:xfrm>
            <a:off x="454672" y="644893"/>
            <a:ext cx="11249647" cy="5755907"/>
          </a:xfrm>
          <a:prstGeom prst="rect">
            <a:avLst/>
          </a:prstGeom>
          <a:noFill/>
        </p:spPr>
      </p:pic>
    </p:spTree>
    <p:extLst>
      <p:ext uri="{BB962C8B-B14F-4D97-AF65-F5344CB8AC3E}">
        <p14:creationId xmlns:p14="http://schemas.microsoft.com/office/powerpoint/2010/main" val="12376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761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1564</a:t>
            </a:r>
          </a:p>
        </p:txBody>
      </p:sp>
      <p:sp>
        <p:nvSpPr>
          <p:cNvPr id="292761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2762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2762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The term “Puritan” is first used for Protestants who want to “purify” the Church of England of ceremony and ritual not found in the Bible</a:t>
            </a:r>
            <a:endParaRPr lang="en-US" sz="3200">
              <a:solidFill>
                <a:srgbClr val="000000"/>
              </a:solidFill>
              <a:latin typeface="Times New Roman" pitchFamily="18" charset="0"/>
            </a:endParaRPr>
          </a:p>
        </p:txBody>
      </p:sp>
      <p:sp>
        <p:nvSpPr>
          <p:cNvPr id="2927622" name="Rectangle 6"/>
          <p:cNvSpPr>
            <a:spLocks noChangeArrowheads="1"/>
          </p:cNvSpPr>
          <p:nvPr/>
        </p:nvSpPr>
        <p:spPr bwMode="auto">
          <a:xfrm>
            <a:off x="3352800" y="24511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John Calvin dies</a:t>
            </a:r>
          </a:p>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Bishops Bible, Church of England translation, is printed </a:t>
            </a:r>
          </a:p>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Queen Elizabeth I is excommunicated by the pope, and  in turn persecutes Catholics</a:t>
            </a:r>
          </a:p>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St. Bartholomew’s Day Massacre</a:t>
            </a:r>
          </a:p>
          <a:p>
            <a:pPr marL="342900" indent="-342900" fontAlgn="base">
              <a:spcBef>
                <a:spcPct val="20000"/>
              </a:spcBef>
              <a:spcAft>
                <a:spcPct val="0"/>
              </a:spcAft>
              <a:buClr>
                <a:srgbClr val="7E7F00"/>
              </a:buClr>
            </a:pPr>
            <a:endParaRPr lang="en-US" sz="36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927623" name="Group 7"/>
          <p:cNvGrpSpPr>
            <a:grpSpLocks/>
          </p:cNvGrpSpPr>
          <p:nvPr/>
        </p:nvGrpSpPr>
        <p:grpSpPr bwMode="auto">
          <a:xfrm>
            <a:off x="1524000" y="3154364"/>
            <a:ext cx="1828800" cy="579437"/>
            <a:chOff x="0" y="1987"/>
            <a:chExt cx="1152" cy="365"/>
          </a:xfrm>
        </p:grpSpPr>
        <p:sp>
          <p:nvSpPr>
            <p:cNvPr id="2927624" name="Text Box 8"/>
            <p:cNvSpPr txBox="1">
              <a:spLocks noChangeArrowheads="1"/>
            </p:cNvSpPr>
            <p:nvPr/>
          </p:nvSpPr>
          <p:spPr bwMode="auto">
            <a:xfrm>
              <a:off x="0" y="1987"/>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1568</a:t>
              </a:r>
            </a:p>
          </p:txBody>
        </p:sp>
        <p:sp>
          <p:nvSpPr>
            <p:cNvPr id="2927625" name="Line 9"/>
            <p:cNvSpPr>
              <a:spLocks noChangeShapeType="1"/>
            </p:cNvSpPr>
            <p:nvPr/>
          </p:nvSpPr>
          <p:spPr bwMode="auto">
            <a:xfrm>
              <a:off x="720" y="2170"/>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grpSp>
        <p:nvGrpSpPr>
          <p:cNvPr id="2927626" name="Group 10"/>
          <p:cNvGrpSpPr>
            <a:grpSpLocks/>
          </p:cNvGrpSpPr>
          <p:nvPr/>
        </p:nvGrpSpPr>
        <p:grpSpPr bwMode="auto">
          <a:xfrm>
            <a:off x="1524000" y="4373563"/>
            <a:ext cx="1828800" cy="2774950"/>
            <a:chOff x="0" y="2755"/>
            <a:chExt cx="1152" cy="1748"/>
          </a:xfrm>
        </p:grpSpPr>
        <p:sp>
          <p:nvSpPr>
            <p:cNvPr id="2927627" name="Text Box 11"/>
            <p:cNvSpPr txBox="1">
              <a:spLocks noChangeArrowheads="1"/>
            </p:cNvSpPr>
            <p:nvPr/>
          </p:nvSpPr>
          <p:spPr bwMode="auto">
            <a:xfrm>
              <a:off x="0" y="2755"/>
              <a:ext cx="1152" cy="174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1570</a:t>
              </a:r>
            </a:p>
            <a:p>
              <a:pPr eaLnBrk="0" fontAlgn="base" hangingPunct="0">
                <a:spcBef>
                  <a:spcPct val="50000"/>
                </a:spcBef>
                <a:spcAft>
                  <a:spcPct val="0"/>
                </a:spcAft>
              </a:pPr>
              <a:endParaRPr lang="en-US" sz="3200">
                <a:solidFill>
                  <a:srgbClr val="FFFFFF"/>
                </a:solidFill>
                <a:latin typeface="Times New Roman" pitchFamily="18" charset="0"/>
              </a:endParaRPr>
            </a:p>
            <a:p>
              <a:pPr eaLnBrk="0" fontAlgn="base" hangingPunct="0">
                <a:spcBef>
                  <a:spcPct val="50000"/>
                </a:spcBef>
                <a:spcAft>
                  <a:spcPct val="0"/>
                </a:spcAft>
              </a:pPr>
              <a:r>
                <a:rPr lang="en-US" sz="3200">
                  <a:solidFill>
                    <a:srgbClr val="FFFFFF"/>
                  </a:solidFill>
                  <a:latin typeface="Times New Roman" pitchFamily="18" charset="0"/>
                </a:rPr>
                <a:t>1572</a:t>
              </a:r>
            </a:p>
            <a:p>
              <a:pPr eaLnBrk="0" fontAlgn="base" hangingPunct="0">
                <a:spcBef>
                  <a:spcPct val="50000"/>
                </a:spcBef>
                <a:spcAft>
                  <a:spcPct val="0"/>
                </a:spcAft>
              </a:pPr>
              <a:endParaRPr lang="en-US" sz="3200">
                <a:solidFill>
                  <a:srgbClr val="FFFFFF"/>
                </a:solidFill>
                <a:latin typeface="Times New Roman" pitchFamily="18" charset="0"/>
              </a:endParaRPr>
            </a:p>
          </p:txBody>
        </p:sp>
        <p:sp>
          <p:nvSpPr>
            <p:cNvPr id="2927628" name="Line 12"/>
            <p:cNvSpPr>
              <a:spLocks noChangeShapeType="1"/>
            </p:cNvSpPr>
            <p:nvPr/>
          </p:nvSpPr>
          <p:spPr bwMode="auto">
            <a:xfrm>
              <a:off x="720" y="2938"/>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pic>
        <p:nvPicPr>
          <p:cNvPr id="2927638" name="Picture 22" descr="C:\Documents and Settings\Owner\My Documents\Educational Illustrations\stbarts.gif"/>
          <p:cNvPicPr>
            <a:picLocks noChangeAspect="1" noChangeArrowheads="1"/>
          </p:cNvPicPr>
          <p:nvPr/>
        </p:nvPicPr>
        <p:blipFill>
          <a:blip r:embed="rId4" cstate="print"/>
          <a:srcRect/>
          <a:stretch>
            <a:fillRect/>
          </a:stretch>
        </p:blipFill>
        <p:spPr bwMode="auto">
          <a:xfrm>
            <a:off x="2590799" y="0"/>
            <a:ext cx="7977739" cy="6858000"/>
          </a:xfrm>
          <a:prstGeom prst="rect">
            <a:avLst/>
          </a:prstGeom>
          <a:noFill/>
        </p:spPr>
      </p:pic>
      <p:pic>
        <p:nvPicPr>
          <p:cNvPr id="2927639" name="Picture 23" descr="C:\Documents and Settings\Owner\My Documents\Educational Illustrations\571px-Massacre_saint_barthelemy.jpg"/>
          <p:cNvPicPr>
            <a:picLocks noChangeAspect="1" noChangeArrowheads="1"/>
          </p:cNvPicPr>
          <p:nvPr/>
        </p:nvPicPr>
        <p:blipFill>
          <a:blip r:embed="rId5" cstate="print"/>
          <a:srcRect/>
          <a:stretch>
            <a:fillRect/>
          </a:stretch>
        </p:blipFill>
        <p:spPr bwMode="auto">
          <a:xfrm>
            <a:off x="0" y="0"/>
            <a:ext cx="9163251" cy="6858000"/>
          </a:xfrm>
          <a:prstGeom prst="rect">
            <a:avLst/>
          </a:prstGeom>
          <a:noFill/>
        </p:spPr>
      </p:pic>
      <p:pic>
        <p:nvPicPr>
          <p:cNvPr id="2927640" name="Picture 24" descr="C:\Documents and Settings\Owner\My Documents\Educational Illustrations\Giorgio_Vasari_San_Bartolomeo.jpg"/>
          <p:cNvPicPr>
            <a:picLocks noChangeAspect="1" noChangeArrowheads="1"/>
          </p:cNvPicPr>
          <p:nvPr/>
        </p:nvPicPr>
        <p:blipFill>
          <a:blip r:embed="rId6" cstate="print"/>
          <a:srcRect/>
          <a:stretch>
            <a:fillRect/>
          </a:stretch>
        </p:blipFill>
        <p:spPr bwMode="auto">
          <a:xfrm>
            <a:off x="9163251" y="0"/>
            <a:ext cx="3028749" cy="6858000"/>
          </a:xfrm>
          <a:prstGeom prst="rect">
            <a:avLst/>
          </a:prstGeom>
          <a:noFill/>
        </p:spPr>
      </p:pic>
      <p:sp>
        <p:nvSpPr>
          <p:cNvPr id="2927641" name="WordArt 25"/>
          <p:cNvSpPr>
            <a:spLocks noChangeArrowheads="1" noChangeShapeType="1" noTextEdit="1"/>
          </p:cNvSpPr>
          <p:nvPr/>
        </p:nvSpPr>
        <p:spPr bwMode="auto">
          <a:xfrm rot="5400000">
            <a:off x="-2657852" y="2734051"/>
            <a:ext cx="6615113" cy="1299412"/>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b="1" i="1" kern="10" dirty="0">
                <a:ln w="9525">
                  <a:solidFill>
                    <a:srgbClr val="800000"/>
                  </a:solidFill>
                  <a:round/>
                  <a:headEnd/>
                  <a:tailEnd/>
                </a:ln>
                <a:solidFill>
                  <a:srgbClr val="800000"/>
                </a:solidFill>
                <a:effectLst>
                  <a:outerShdw dist="35921" dir="2700000" algn="ctr" rotWithShape="0">
                    <a:srgbClr val="C0C0C0"/>
                  </a:outerShdw>
                </a:effectLst>
                <a:latin typeface="Arial Black"/>
              </a:rPr>
              <a:t>twenty thousand deaths</a:t>
            </a:r>
          </a:p>
        </p:txBody>
      </p:sp>
      <p:pic>
        <p:nvPicPr>
          <p:cNvPr id="2927642" name="Picture 26" descr="C:\Documents and Settings\Owner\My Documents\Educational Illustrations\gregory_medal1.jpg"/>
          <p:cNvPicPr>
            <a:picLocks noChangeAspect="1" noChangeArrowheads="1"/>
          </p:cNvPicPr>
          <p:nvPr/>
        </p:nvPicPr>
        <p:blipFill>
          <a:blip r:embed="rId7" cstate="print"/>
          <a:srcRect/>
          <a:stretch>
            <a:fillRect/>
          </a:stretch>
        </p:blipFill>
        <p:spPr bwMode="auto">
          <a:xfrm>
            <a:off x="0" y="0"/>
            <a:ext cx="12191999" cy="6934200"/>
          </a:xfrm>
          <a:prstGeom prst="rect">
            <a:avLst/>
          </a:prstGeom>
          <a:noFill/>
        </p:spPr>
      </p:pic>
      <p:sp>
        <p:nvSpPr>
          <p:cNvPr id="2927643" name="WordArt 27"/>
          <p:cNvSpPr>
            <a:spLocks noChangeArrowheads="1" noChangeShapeType="1" noTextEdit="1"/>
          </p:cNvSpPr>
          <p:nvPr/>
        </p:nvSpPr>
        <p:spPr bwMode="auto">
          <a:xfrm>
            <a:off x="3189172" y="6278562"/>
            <a:ext cx="5874616" cy="579437"/>
          </a:xfrm>
          <a:prstGeom prst="rect">
            <a:avLst/>
          </a:prstGeom>
        </p:spPr>
        <p:txBody>
          <a:bodyPr wrap="none" fromWordArt="1">
            <a:prstTxWarp prst="textTriangle">
              <a:avLst>
                <a:gd name="adj" fmla="val 48597"/>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COMMEMORATION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276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276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276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276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27623"/>
                                        </p:tgtEl>
                                        <p:attrNameLst>
                                          <p:attrName>style.visibility</p:attrName>
                                        </p:attrNameLst>
                                      </p:cBhvr>
                                      <p:to>
                                        <p:strVal val="visible"/>
                                      </p:to>
                                    </p:set>
                                    <p:animEffect transition="in" filter="wipe(left)">
                                      <p:cBhvr>
                                        <p:cTn id="23" dur="500"/>
                                        <p:tgtEl>
                                          <p:spTgt spid="29276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27626"/>
                                        </p:tgtEl>
                                        <p:attrNameLst>
                                          <p:attrName>style.visibility</p:attrName>
                                        </p:attrNameLst>
                                      </p:cBhvr>
                                      <p:to>
                                        <p:strVal val="visible"/>
                                      </p:to>
                                    </p:set>
                                    <p:animEffect transition="in" filter="wipe(left)">
                                      <p:cBhvr>
                                        <p:cTn id="28" dur="500"/>
                                        <p:tgtEl>
                                          <p:spTgt spid="2927626"/>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nodeType="clickEffect">
                                  <p:stCondLst>
                                    <p:cond delay="0"/>
                                  </p:stCondLst>
                                  <p:childTnLst>
                                    <p:set>
                                      <p:cBhvr>
                                        <p:cTn id="32" dur="1" fill="hold">
                                          <p:stCondLst>
                                            <p:cond delay="0"/>
                                          </p:stCondLst>
                                        </p:cTn>
                                        <p:tgtEl>
                                          <p:spTgt spid="2927638"/>
                                        </p:tgtEl>
                                        <p:attrNameLst>
                                          <p:attrName>style.visibility</p:attrName>
                                        </p:attrNameLst>
                                      </p:cBhvr>
                                      <p:to>
                                        <p:strVal val="visible"/>
                                      </p:to>
                                    </p:set>
                                    <p:anim calcmode="lin" valueType="num">
                                      <p:cBhvr additive="base">
                                        <p:cTn id="33" dur="5000" fill="hold"/>
                                        <p:tgtEl>
                                          <p:spTgt spid="2927638"/>
                                        </p:tgtEl>
                                        <p:attrNameLst>
                                          <p:attrName>ppt_x</p:attrName>
                                        </p:attrNameLst>
                                      </p:cBhvr>
                                      <p:tavLst>
                                        <p:tav tm="0">
                                          <p:val>
                                            <p:strVal val="#ppt_x"/>
                                          </p:val>
                                        </p:tav>
                                        <p:tav tm="100000">
                                          <p:val>
                                            <p:strVal val="#ppt_x"/>
                                          </p:val>
                                        </p:tav>
                                      </p:tavLst>
                                    </p:anim>
                                    <p:anim calcmode="lin" valueType="num">
                                      <p:cBhvr additive="base">
                                        <p:cTn id="34" dur="5000" fill="hold"/>
                                        <p:tgtEl>
                                          <p:spTgt spid="29276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7" presetClass="entr" presetSubtype="8" fill="hold" nodeType="clickEffect">
                                  <p:stCondLst>
                                    <p:cond delay="0"/>
                                  </p:stCondLst>
                                  <p:childTnLst>
                                    <p:set>
                                      <p:cBhvr>
                                        <p:cTn id="38" dur="1" fill="hold">
                                          <p:stCondLst>
                                            <p:cond delay="0"/>
                                          </p:stCondLst>
                                        </p:cTn>
                                        <p:tgtEl>
                                          <p:spTgt spid="2927639"/>
                                        </p:tgtEl>
                                        <p:attrNameLst>
                                          <p:attrName>style.visibility</p:attrName>
                                        </p:attrNameLst>
                                      </p:cBhvr>
                                      <p:to>
                                        <p:strVal val="visible"/>
                                      </p:to>
                                    </p:set>
                                    <p:anim calcmode="lin" valueType="num">
                                      <p:cBhvr additive="base">
                                        <p:cTn id="39" dur="5000" fill="hold"/>
                                        <p:tgtEl>
                                          <p:spTgt spid="2927639"/>
                                        </p:tgtEl>
                                        <p:attrNameLst>
                                          <p:attrName>ppt_x</p:attrName>
                                        </p:attrNameLst>
                                      </p:cBhvr>
                                      <p:tavLst>
                                        <p:tav tm="0">
                                          <p:val>
                                            <p:strVal val="0-#ppt_w/2"/>
                                          </p:val>
                                        </p:tav>
                                        <p:tav tm="100000">
                                          <p:val>
                                            <p:strVal val="#ppt_x"/>
                                          </p:val>
                                        </p:tav>
                                      </p:tavLst>
                                    </p:anim>
                                    <p:anim calcmode="lin" valueType="num">
                                      <p:cBhvr additive="base">
                                        <p:cTn id="40" dur="5000" fill="hold"/>
                                        <p:tgtEl>
                                          <p:spTgt spid="292763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2" fill="hold" nodeType="clickEffect">
                                  <p:stCondLst>
                                    <p:cond delay="0"/>
                                  </p:stCondLst>
                                  <p:childTnLst>
                                    <p:set>
                                      <p:cBhvr>
                                        <p:cTn id="44" dur="1" fill="hold">
                                          <p:stCondLst>
                                            <p:cond delay="0"/>
                                          </p:stCondLst>
                                        </p:cTn>
                                        <p:tgtEl>
                                          <p:spTgt spid="2927640"/>
                                        </p:tgtEl>
                                        <p:attrNameLst>
                                          <p:attrName>style.visibility</p:attrName>
                                        </p:attrNameLst>
                                      </p:cBhvr>
                                      <p:to>
                                        <p:strVal val="visible"/>
                                      </p:to>
                                    </p:set>
                                    <p:anim calcmode="lin" valueType="num">
                                      <p:cBhvr additive="base">
                                        <p:cTn id="45" dur="5000" fill="hold"/>
                                        <p:tgtEl>
                                          <p:spTgt spid="2927640"/>
                                        </p:tgtEl>
                                        <p:attrNameLst>
                                          <p:attrName>ppt_x</p:attrName>
                                        </p:attrNameLst>
                                      </p:cBhvr>
                                      <p:tavLst>
                                        <p:tav tm="0">
                                          <p:val>
                                            <p:strVal val="1+#ppt_w/2"/>
                                          </p:val>
                                        </p:tav>
                                        <p:tav tm="100000">
                                          <p:val>
                                            <p:strVal val="#ppt_x"/>
                                          </p:val>
                                        </p:tav>
                                      </p:tavLst>
                                    </p:anim>
                                    <p:anim calcmode="lin" valueType="num">
                                      <p:cBhvr additive="base">
                                        <p:cTn id="46" dur="5000" fill="hold"/>
                                        <p:tgtEl>
                                          <p:spTgt spid="292764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9" presetClass="entr" presetSubtype="10" fill="hold" grpId="0" nodeType="clickEffect">
                                  <p:stCondLst>
                                    <p:cond delay="0"/>
                                  </p:stCondLst>
                                  <p:childTnLst>
                                    <p:set>
                                      <p:cBhvr>
                                        <p:cTn id="50" dur="1" fill="hold">
                                          <p:stCondLst>
                                            <p:cond delay="0"/>
                                          </p:stCondLst>
                                        </p:cTn>
                                        <p:tgtEl>
                                          <p:spTgt spid="2927641"/>
                                        </p:tgtEl>
                                        <p:attrNameLst>
                                          <p:attrName>style.visibility</p:attrName>
                                        </p:attrNameLst>
                                      </p:cBhvr>
                                      <p:to>
                                        <p:strVal val="visible"/>
                                      </p:to>
                                    </p:set>
                                    <p:anim calcmode="lin" valueType="num">
                                      <p:cBhvr>
                                        <p:cTn id="51" dur="5000" fill="hold"/>
                                        <p:tgtEl>
                                          <p:spTgt spid="2927641"/>
                                        </p:tgtEl>
                                        <p:attrNameLst>
                                          <p:attrName>ppt_w</p:attrName>
                                        </p:attrNameLst>
                                      </p:cBhvr>
                                      <p:tavLst>
                                        <p:tav tm="0" fmla="#ppt_w*sin(2.5*pi*$)">
                                          <p:val>
                                            <p:fltVal val="0"/>
                                          </p:val>
                                        </p:tav>
                                        <p:tav tm="100000">
                                          <p:val>
                                            <p:fltVal val="1"/>
                                          </p:val>
                                        </p:tav>
                                      </p:tavLst>
                                    </p:anim>
                                    <p:anim calcmode="lin" valueType="num">
                                      <p:cBhvr>
                                        <p:cTn id="52" dur="5000" fill="hold"/>
                                        <p:tgtEl>
                                          <p:spTgt spid="2927641"/>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927642"/>
                                        </p:tgtEl>
                                        <p:attrNameLst>
                                          <p:attrName>style.visibility</p:attrName>
                                        </p:attrNameLst>
                                      </p:cBhvr>
                                      <p:to>
                                        <p:strVal val="visible"/>
                                      </p:to>
                                    </p:set>
                                    <p:animEffect transition="in" filter="wipe(right)">
                                      <p:cBhvr>
                                        <p:cTn id="57" dur="500"/>
                                        <p:tgtEl>
                                          <p:spTgt spid="2927642"/>
                                        </p:tgtEl>
                                      </p:cBhvr>
                                    </p:animEffect>
                                  </p:childTnLst>
                                </p:cTn>
                              </p:par>
                            </p:childTnLst>
                          </p:cTn>
                        </p:par>
                      </p:childTnLst>
                    </p:cTn>
                  </p:par>
                  <p:par>
                    <p:cTn id="58" fill="hold">
                      <p:stCondLst>
                        <p:cond delay="indefinite"/>
                      </p:stCondLst>
                      <p:childTnLst>
                        <p:par>
                          <p:cTn id="59" fill="hold">
                            <p:stCondLst>
                              <p:cond delay="0"/>
                            </p:stCondLst>
                            <p:childTnLst>
                              <p:par>
                                <p:cTn id="60" presetID="7" presetClass="entr" presetSubtype="4" fill="hold" grpId="0" nodeType="clickEffect">
                                  <p:stCondLst>
                                    <p:cond delay="0"/>
                                  </p:stCondLst>
                                  <p:childTnLst>
                                    <p:set>
                                      <p:cBhvr>
                                        <p:cTn id="61" dur="1" fill="hold">
                                          <p:stCondLst>
                                            <p:cond delay="0"/>
                                          </p:stCondLst>
                                        </p:cTn>
                                        <p:tgtEl>
                                          <p:spTgt spid="2927643"/>
                                        </p:tgtEl>
                                        <p:attrNameLst>
                                          <p:attrName>style.visibility</p:attrName>
                                        </p:attrNameLst>
                                      </p:cBhvr>
                                      <p:to>
                                        <p:strVal val="visible"/>
                                      </p:to>
                                    </p:set>
                                    <p:anim calcmode="lin" valueType="num">
                                      <p:cBhvr additive="base">
                                        <p:cTn id="62" dur="5000" fill="hold"/>
                                        <p:tgtEl>
                                          <p:spTgt spid="2927643"/>
                                        </p:tgtEl>
                                        <p:attrNameLst>
                                          <p:attrName>ppt_x</p:attrName>
                                        </p:attrNameLst>
                                      </p:cBhvr>
                                      <p:tavLst>
                                        <p:tav tm="0">
                                          <p:val>
                                            <p:strVal val="#ppt_x"/>
                                          </p:val>
                                        </p:tav>
                                        <p:tav tm="100000">
                                          <p:val>
                                            <p:strVal val="#ppt_x"/>
                                          </p:val>
                                        </p:tav>
                                      </p:tavLst>
                                    </p:anim>
                                    <p:anim calcmode="lin" valueType="num">
                                      <p:cBhvr additive="base">
                                        <p:cTn id="63" dur="5000" fill="hold"/>
                                        <p:tgtEl>
                                          <p:spTgt spid="29276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7622" grpId="0" build="p" autoUpdateAnimBg="0"/>
      <p:bldP spid="2927641" grpId="0" animBg="1"/>
      <p:bldP spid="292764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2" name="Online Media 1" title="La Reine Margot (1994 film): St. Bartholomew's Day massacre [HD]">
            <a:hlinkClick r:id="" action="ppaction://media"/>
            <a:extLst>
              <a:ext uri="{FF2B5EF4-FFF2-40B4-BE49-F238E27FC236}">
                <a16:creationId xmlns:a16="http://schemas.microsoft.com/office/drawing/2014/main" id="{35D95506-315B-8EBC-D2A6-34C009246AE4}"/>
              </a:ext>
            </a:extLst>
          </p:cNvPr>
          <p:cNvPicPr>
            <a:picLocks noRot="1" noChangeAspect="1"/>
          </p:cNvPicPr>
          <p:nvPr>
            <a:videoFile r:link="rId1"/>
          </p:nvPr>
        </p:nvPicPr>
        <p:blipFill>
          <a:blip r:embed="rId4"/>
          <a:stretch>
            <a:fillRect/>
          </a:stretch>
        </p:blipFill>
        <p:spPr>
          <a:xfrm>
            <a:off x="733530" y="1241714"/>
            <a:ext cx="10711543" cy="4938022"/>
          </a:xfrm>
          <a:prstGeom prst="rect">
            <a:avLst/>
          </a:prstGeom>
        </p:spPr>
      </p:pic>
      <p:sp>
        <p:nvSpPr>
          <p:cNvPr id="4" name="Rectangle 3">
            <a:extLst>
              <a:ext uri="{FF2B5EF4-FFF2-40B4-BE49-F238E27FC236}">
                <a16:creationId xmlns:a16="http://schemas.microsoft.com/office/drawing/2014/main" id="{D258722B-A9AE-5C05-B4AB-A18E668D9F67}"/>
              </a:ext>
            </a:extLst>
          </p:cNvPr>
          <p:cNvSpPr/>
          <p:nvPr/>
        </p:nvSpPr>
        <p:spPr>
          <a:xfrm>
            <a:off x="261257" y="472273"/>
            <a:ext cx="11930742" cy="769441"/>
          </a:xfrm>
          <a:prstGeom prst="rect">
            <a:avLst/>
          </a:prstGeom>
          <a:noFill/>
        </p:spPr>
        <p:txBody>
          <a:bodyPr wrap="squar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latin typeface="Bernard MT Condensed" panose="02050806060905020404" pitchFamily="18" charset="0"/>
              </a:rPr>
              <a:t>THE CHURCH BELLS WERE THE SIGNAL TO SLAUGHTER!</a:t>
            </a:r>
          </a:p>
        </p:txBody>
      </p:sp>
    </p:spTree>
    <p:extLst>
      <p:ext uri="{BB962C8B-B14F-4D97-AF65-F5344CB8AC3E}">
        <p14:creationId xmlns:p14="http://schemas.microsoft.com/office/powerpoint/2010/main" val="99520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761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1564</a:t>
            </a:r>
          </a:p>
        </p:txBody>
      </p:sp>
      <p:sp>
        <p:nvSpPr>
          <p:cNvPr id="292761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2762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2762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The term “Puritan” is first used for Protestants who want to “purify” the Church of England of ceremony and ritual not found in the Bible</a:t>
            </a:r>
            <a:endParaRPr lang="en-US" sz="3200">
              <a:solidFill>
                <a:srgbClr val="000000"/>
              </a:solidFill>
              <a:latin typeface="Times New Roman" pitchFamily="18" charset="0"/>
            </a:endParaRPr>
          </a:p>
        </p:txBody>
      </p:sp>
      <p:sp>
        <p:nvSpPr>
          <p:cNvPr id="2927622" name="Rectangle 6"/>
          <p:cNvSpPr>
            <a:spLocks noChangeArrowheads="1"/>
          </p:cNvSpPr>
          <p:nvPr/>
        </p:nvSpPr>
        <p:spPr bwMode="auto">
          <a:xfrm>
            <a:off x="3352800" y="24511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John Calvin dies</a:t>
            </a:r>
          </a:p>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Bishops Bible, Church of England translation, is printed </a:t>
            </a:r>
          </a:p>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Queen Elizabeth I is excommunicated by the pope, and  in turn persecutes Catholics</a:t>
            </a:r>
          </a:p>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St. Bartholomew’s Day Massacre</a:t>
            </a:r>
          </a:p>
          <a:p>
            <a:pPr marL="342900" indent="-342900" fontAlgn="base">
              <a:spcBef>
                <a:spcPct val="20000"/>
              </a:spcBef>
              <a:spcAft>
                <a:spcPct val="0"/>
              </a:spcAft>
              <a:buClr>
                <a:srgbClr val="7E7F00"/>
              </a:buClr>
            </a:pPr>
            <a:endParaRPr lang="en-US" sz="36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927623" name="Group 7"/>
          <p:cNvGrpSpPr>
            <a:grpSpLocks/>
          </p:cNvGrpSpPr>
          <p:nvPr/>
        </p:nvGrpSpPr>
        <p:grpSpPr bwMode="auto">
          <a:xfrm>
            <a:off x="1524000" y="3154364"/>
            <a:ext cx="1828800" cy="579437"/>
            <a:chOff x="0" y="1987"/>
            <a:chExt cx="1152" cy="365"/>
          </a:xfrm>
        </p:grpSpPr>
        <p:sp>
          <p:nvSpPr>
            <p:cNvPr id="2927624" name="Text Box 8"/>
            <p:cNvSpPr txBox="1">
              <a:spLocks noChangeArrowheads="1"/>
            </p:cNvSpPr>
            <p:nvPr/>
          </p:nvSpPr>
          <p:spPr bwMode="auto">
            <a:xfrm>
              <a:off x="0" y="1987"/>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1568</a:t>
              </a:r>
            </a:p>
          </p:txBody>
        </p:sp>
        <p:sp>
          <p:nvSpPr>
            <p:cNvPr id="2927625" name="Line 9"/>
            <p:cNvSpPr>
              <a:spLocks noChangeShapeType="1"/>
            </p:cNvSpPr>
            <p:nvPr/>
          </p:nvSpPr>
          <p:spPr bwMode="auto">
            <a:xfrm>
              <a:off x="720" y="2170"/>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grpSp>
        <p:nvGrpSpPr>
          <p:cNvPr id="2927626" name="Group 10"/>
          <p:cNvGrpSpPr>
            <a:grpSpLocks/>
          </p:cNvGrpSpPr>
          <p:nvPr/>
        </p:nvGrpSpPr>
        <p:grpSpPr bwMode="auto">
          <a:xfrm>
            <a:off x="1524000" y="4373563"/>
            <a:ext cx="1828800" cy="2774950"/>
            <a:chOff x="0" y="2755"/>
            <a:chExt cx="1152" cy="1748"/>
          </a:xfrm>
        </p:grpSpPr>
        <p:sp>
          <p:nvSpPr>
            <p:cNvPr id="2927627" name="Text Box 11"/>
            <p:cNvSpPr txBox="1">
              <a:spLocks noChangeArrowheads="1"/>
            </p:cNvSpPr>
            <p:nvPr/>
          </p:nvSpPr>
          <p:spPr bwMode="auto">
            <a:xfrm>
              <a:off x="0" y="2755"/>
              <a:ext cx="1152" cy="174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1570</a:t>
              </a:r>
            </a:p>
            <a:p>
              <a:pPr eaLnBrk="0" fontAlgn="base" hangingPunct="0">
                <a:spcBef>
                  <a:spcPct val="50000"/>
                </a:spcBef>
                <a:spcAft>
                  <a:spcPct val="0"/>
                </a:spcAft>
              </a:pPr>
              <a:endParaRPr lang="en-US" sz="3200">
                <a:solidFill>
                  <a:srgbClr val="FFFFFF"/>
                </a:solidFill>
                <a:latin typeface="Times New Roman" pitchFamily="18" charset="0"/>
              </a:endParaRPr>
            </a:p>
            <a:p>
              <a:pPr eaLnBrk="0" fontAlgn="base" hangingPunct="0">
                <a:spcBef>
                  <a:spcPct val="50000"/>
                </a:spcBef>
                <a:spcAft>
                  <a:spcPct val="0"/>
                </a:spcAft>
              </a:pPr>
              <a:r>
                <a:rPr lang="en-US" sz="3200">
                  <a:solidFill>
                    <a:srgbClr val="FFFFFF"/>
                  </a:solidFill>
                  <a:latin typeface="Times New Roman" pitchFamily="18" charset="0"/>
                </a:rPr>
                <a:t>1572</a:t>
              </a:r>
            </a:p>
            <a:p>
              <a:pPr eaLnBrk="0" fontAlgn="base" hangingPunct="0">
                <a:spcBef>
                  <a:spcPct val="50000"/>
                </a:spcBef>
                <a:spcAft>
                  <a:spcPct val="0"/>
                </a:spcAft>
              </a:pPr>
              <a:endParaRPr lang="en-US" sz="3200">
                <a:solidFill>
                  <a:srgbClr val="FFFFFF"/>
                </a:solidFill>
                <a:latin typeface="Times New Roman" pitchFamily="18" charset="0"/>
              </a:endParaRPr>
            </a:p>
          </p:txBody>
        </p:sp>
        <p:sp>
          <p:nvSpPr>
            <p:cNvPr id="2927628" name="Line 12"/>
            <p:cNvSpPr>
              <a:spLocks noChangeShapeType="1"/>
            </p:cNvSpPr>
            <p:nvPr/>
          </p:nvSpPr>
          <p:spPr bwMode="auto">
            <a:xfrm>
              <a:off x="720" y="2938"/>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pic>
        <p:nvPicPr>
          <p:cNvPr id="2927638" name="Picture 22" descr="C:\Documents and Settings\Owner\My Documents\Educational Illustrations\stbarts.gif"/>
          <p:cNvPicPr>
            <a:picLocks noChangeAspect="1" noChangeArrowheads="1"/>
          </p:cNvPicPr>
          <p:nvPr/>
        </p:nvPicPr>
        <p:blipFill>
          <a:blip r:embed="rId4" cstate="print"/>
          <a:srcRect/>
          <a:stretch>
            <a:fillRect/>
          </a:stretch>
        </p:blipFill>
        <p:spPr bwMode="auto">
          <a:xfrm>
            <a:off x="2590799" y="0"/>
            <a:ext cx="7977739" cy="6858000"/>
          </a:xfrm>
          <a:prstGeom prst="rect">
            <a:avLst/>
          </a:prstGeom>
          <a:noFill/>
        </p:spPr>
      </p:pic>
      <p:pic>
        <p:nvPicPr>
          <p:cNvPr id="2927639" name="Picture 23" descr="C:\Documents and Settings\Owner\My Documents\Educational Illustrations\571px-Massacre_saint_barthelemy.jpg"/>
          <p:cNvPicPr>
            <a:picLocks noChangeAspect="1" noChangeArrowheads="1"/>
          </p:cNvPicPr>
          <p:nvPr/>
        </p:nvPicPr>
        <p:blipFill>
          <a:blip r:embed="rId5" cstate="print"/>
          <a:srcRect/>
          <a:stretch>
            <a:fillRect/>
          </a:stretch>
        </p:blipFill>
        <p:spPr bwMode="auto">
          <a:xfrm>
            <a:off x="0" y="0"/>
            <a:ext cx="9163251" cy="6858000"/>
          </a:xfrm>
          <a:prstGeom prst="rect">
            <a:avLst/>
          </a:prstGeom>
          <a:noFill/>
        </p:spPr>
      </p:pic>
      <p:pic>
        <p:nvPicPr>
          <p:cNvPr id="2927640" name="Picture 24" descr="C:\Documents and Settings\Owner\My Documents\Educational Illustrations\Giorgio_Vasari_San_Bartolomeo.jpg"/>
          <p:cNvPicPr>
            <a:picLocks noChangeAspect="1" noChangeArrowheads="1"/>
          </p:cNvPicPr>
          <p:nvPr/>
        </p:nvPicPr>
        <p:blipFill>
          <a:blip r:embed="rId6" cstate="print"/>
          <a:srcRect/>
          <a:stretch>
            <a:fillRect/>
          </a:stretch>
        </p:blipFill>
        <p:spPr bwMode="auto">
          <a:xfrm>
            <a:off x="9163251" y="0"/>
            <a:ext cx="3028749" cy="6858000"/>
          </a:xfrm>
          <a:prstGeom prst="rect">
            <a:avLst/>
          </a:prstGeom>
          <a:noFill/>
        </p:spPr>
      </p:pic>
      <p:pic>
        <p:nvPicPr>
          <p:cNvPr id="2927642" name="Picture 26" descr="C:\Documents and Settings\Owner\My Documents\Educational Illustrations\gregory_medal1.jpg"/>
          <p:cNvPicPr>
            <a:picLocks noChangeAspect="1" noChangeArrowheads="1"/>
          </p:cNvPicPr>
          <p:nvPr/>
        </p:nvPicPr>
        <p:blipFill>
          <a:blip r:embed="rId7" cstate="print"/>
          <a:srcRect/>
          <a:stretch>
            <a:fillRect/>
          </a:stretch>
        </p:blipFill>
        <p:spPr bwMode="auto">
          <a:xfrm>
            <a:off x="0" y="0"/>
            <a:ext cx="12191999" cy="6934200"/>
          </a:xfrm>
          <a:prstGeom prst="rect">
            <a:avLst/>
          </a:prstGeom>
          <a:noFill/>
        </p:spPr>
      </p:pic>
      <p:sp>
        <p:nvSpPr>
          <p:cNvPr id="2" name="WordArt 20">
            <a:extLst>
              <a:ext uri="{FF2B5EF4-FFF2-40B4-BE49-F238E27FC236}">
                <a16:creationId xmlns:a16="http://schemas.microsoft.com/office/drawing/2014/main" id="{CEF6ED69-684A-2D50-3903-46598C8C4F68}"/>
              </a:ext>
            </a:extLst>
          </p:cNvPr>
          <p:cNvSpPr>
            <a:spLocks noChangeArrowheads="1" noChangeShapeType="1" noTextEdit="1"/>
          </p:cNvSpPr>
          <p:nvPr/>
        </p:nvSpPr>
        <p:spPr bwMode="auto">
          <a:xfrm>
            <a:off x="2209800" y="1752600"/>
            <a:ext cx="8077200" cy="1893888"/>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24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"And what I most commend is the resolution taken</a:t>
            </a:r>
          </a:p>
          <a:p>
            <a:pPr algn="ctr" fontAlgn="base">
              <a:spcBef>
                <a:spcPct val="0"/>
              </a:spcBef>
              <a:spcAft>
                <a:spcPct val="0"/>
              </a:spcAft>
            </a:pPr>
            <a:r>
              <a:rPr lang="en-US" sz="24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by his Majesty to exterminate this vermin..."</a:t>
            </a:r>
          </a:p>
        </p:txBody>
      </p:sp>
      <p:sp>
        <p:nvSpPr>
          <p:cNvPr id="3" name="WordArt 21">
            <a:extLst>
              <a:ext uri="{FF2B5EF4-FFF2-40B4-BE49-F238E27FC236}">
                <a16:creationId xmlns:a16="http://schemas.microsoft.com/office/drawing/2014/main" id="{1F42B68E-D00B-35BE-B89D-60265F9AADB7}"/>
              </a:ext>
            </a:extLst>
          </p:cNvPr>
          <p:cNvSpPr>
            <a:spLocks noChangeArrowheads="1" noChangeShapeType="1" noTextEdit="1"/>
          </p:cNvSpPr>
          <p:nvPr/>
        </p:nvSpPr>
        <p:spPr bwMode="auto">
          <a:xfrm>
            <a:off x="2514600" y="4114800"/>
            <a:ext cx="73152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20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 Pope Gregory XIII per Catholic Encyclopedia XIII, 337 </a:t>
            </a:r>
          </a:p>
        </p:txBody>
      </p:sp>
      <p:pic>
        <p:nvPicPr>
          <p:cNvPr id="4" name="Picture 1">
            <a:extLst>
              <a:ext uri="{FF2B5EF4-FFF2-40B4-BE49-F238E27FC236}">
                <a16:creationId xmlns:a16="http://schemas.microsoft.com/office/drawing/2014/main" id="{DD03E961-55B9-ABB4-A3E0-84F4373A22AE}"/>
              </a:ext>
            </a:extLst>
          </p:cNvPr>
          <p:cNvPicPr>
            <a:picLocks noChangeAspect="1" noChangeArrowheads="1"/>
          </p:cNvPicPr>
          <p:nvPr/>
        </p:nvPicPr>
        <p:blipFill>
          <a:blip r:embed="rId8" cstate="print"/>
          <a:srcRect/>
          <a:stretch>
            <a:fillRect/>
          </a:stretch>
        </p:blipFill>
        <p:spPr bwMode="auto">
          <a:xfrm>
            <a:off x="0" y="0"/>
            <a:ext cx="12192000" cy="6934200"/>
          </a:xfrm>
          <a:prstGeom prst="rect">
            <a:avLst/>
          </a:prstGeom>
          <a:noFill/>
          <a:ln w="9525">
            <a:noFill/>
            <a:miter lim="800000"/>
            <a:headEnd/>
            <a:tailEnd/>
          </a:ln>
        </p:spPr>
      </p:pic>
    </p:spTree>
    <p:extLst>
      <p:ext uri="{BB962C8B-B14F-4D97-AF65-F5344CB8AC3E}">
        <p14:creationId xmlns:p14="http://schemas.microsoft.com/office/powerpoint/2010/main" val="9922299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276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276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276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276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27623"/>
                                        </p:tgtEl>
                                        <p:attrNameLst>
                                          <p:attrName>style.visibility</p:attrName>
                                        </p:attrNameLst>
                                      </p:cBhvr>
                                      <p:to>
                                        <p:strVal val="visible"/>
                                      </p:to>
                                    </p:set>
                                    <p:animEffect transition="in" filter="wipe(left)">
                                      <p:cBhvr>
                                        <p:cTn id="23" dur="500"/>
                                        <p:tgtEl>
                                          <p:spTgt spid="29276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27626"/>
                                        </p:tgtEl>
                                        <p:attrNameLst>
                                          <p:attrName>style.visibility</p:attrName>
                                        </p:attrNameLst>
                                      </p:cBhvr>
                                      <p:to>
                                        <p:strVal val="visible"/>
                                      </p:to>
                                    </p:set>
                                    <p:animEffect transition="in" filter="wipe(left)">
                                      <p:cBhvr>
                                        <p:cTn id="28" dur="500"/>
                                        <p:tgtEl>
                                          <p:spTgt spid="2927626"/>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nodeType="clickEffect">
                                  <p:stCondLst>
                                    <p:cond delay="0"/>
                                  </p:stCondLst>
                                  <p:childTnLst>
                                    <p:set>
                                      <p:cBhvr>
                                        <p:cTn id="32" dur="1" fill="hold">
                                          <p:stCondLst>
                                            <p:cond delay="0"/>
                                          </p:stCondLst>
                                        </p:cTn>
                                        <p:tgtEl>
                                          <p:spTgt spid="2927638"/>
                                        </p:tgtEl>
                                        <p:attrNameLst>
                                          <p:attrName>style.visibility</p:attrName>
                                        </p:attrNameLst>
                                      </p:cBhvr>
                                      <p:to>
                                        <p:strVal val="visible"/>
                                      </p:to>
                                    </p:set>
                                    <p:anim calcmode="lin" valueType="num">
                                      <p:cBhvr additive="base">
                                        <p:cTn id="33" dur="5000" fill="hold"/>
                                        <p:tgtEl>
                                          <p:spTgt spid="2927638"/>
                                        </p:tgtEl>
                                        <p:attrNameLst>
                                          <p:attrName>ppt_x</p:attrName>
                                        </p:attrNameLst>
                                      </p:cBhvr>
                                      <p:tavLst>
                                        <p:tav tm="0">
                                          <p:val>
                                            <p:strVal val="#ppt_x"/>
                                          </p:val>
                                        </p:tav>
                                        <p:tav tm="100000">
                                          <p:val>
                                            <p:strVal val="#ppt_x"/>
                                          </p:val>
                                        </p:tav>
                                      </p:tavLst>
                                    </p:anim>
                                    <p:anim calcmode="lin" valueType="num">
                                      <p:cBhvr additive="base">
                                        <p:cTn id="34" dur="5000" fill="hold"/>
                                        <p:tgtEl>
                                          <p:spTgt spid="29276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7" presetClass="entr" presetSubtype="8" fill="hold" nodeType="clickEffect">
                                  <p:stCondLst>
                                    <p:cond delay="0"/>
                                  </p:stCondLst>
                                  <p:childTnLst>
                                    <p:set>
                                      <p:cBhvr>
                                        <p:cTn id="38" dur="1" fill="hold">
                                          <p:stCondLst>
                                            <p:cond delay="0"/>
                                          </p:stCondLst>
                                        </p:cTn>
                                        <p:tgtEl>
                                          <p:spTgt spid="2927639"/>
                                        </p:tgtEl>
                                        <p:attrNameLst>
                                          <p:attrName>style.visibility</p:attrName>
                                        </p:attrNameLst>
                                      </p:cBhvr>
                                      <p:to>
                                        <p:strVal val="visible"/>
                                      </p:to>
                                    </p:set>
                                    <p:anim calcmode="lin" valueType="num">
                                      <p:cBhvr additive="base">
                                        <p:cTn id="39" dur="5000" fill="hold"/>
                                        <p:tgtEl>
                                          <p:spTgt spid="2927639"/>
                                        </p:tgtEl>
                                        <p:attrNameLst>
                                          <p:attrName>ppt_x</p:attrName>
                                        </p:attrNameLst>
                                      </p:cBhvr>
                                      <p:tavLst>
                                        <p:tav tm="0">
                                          <p:val>
                                            <p:strVal val="0-#ppt_w/2"/>
                                          </p:val>
                                        </p:tav>
                                        <p:tav tm="100000">
                                          <p:val>
                                            <p:strVal val="#ppt_x"/>
                                          </p:val>
                                        </p:tav>
                                      </p:tavLst>
                                    </p:anim>
                                    <p:anim calcmode="lin" valueType="num">
                                      <p:cBhvr additive="base">
                                        <p:cTn id="40" dur="5000" fill="hold"/>
                                        <p:tgtEl>
                                          <p:spTgt spid="292763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2" fill="hold" nodeType="clickEffect">
                                  <p:stCondLst>
                                    <p:cond delay="0"/>
                                  </p:stCondLst>
                                  <p:childTnLst>
                                    <p:set>
                                      <p:cBhvr>
                                        <p:cTn id="44" dur="1" fill="hold">
                                          <p:stCondLst>
                                            <p:cond delay="0"/>
                                          </p:stCondLst>
                                        </p:cTn>
                                        <p:tgtEl>
                                          <p:spTgt spid="2927640"/>
                                        </p:tgtEl>
                                        <p:attrNameLst>
                                          <p:attrName>style.visibility</p:attrName>
                                        </p:attrNameLst>
                                      </p:cBhvr>
                                      <p:to>
                                        <p:strVal val="visible"/>
                                      </p:to>
                                    </p:set>
                                    <p:anim calcmode="lin" valueType="num">
                                      <p:cBhvr additive="base">
                                        <p:cTn id="45" dur="5000" fill="hold"/>
                                        <p:tgtEl>
                                          <p:spTgt spid="2927640"/>
                                        </p:tgtEl>
                                        <p:attrNameLst>
                                          <p:attrName>ppt_x</p:attrName>
                                        </p:attrNameLst>
                                      </p:cBhvr>
                                      <p:tavLst>
                                        <p:tav tm="0">
                                          <p:val>
                                            <p:strVal val="1+#ppt_w/2"/>
                                          </p:val>
                                        </p:tav>
                                        <p:tav tm="100000">
                                          <p:val>
                                            <p:strVal val="#ppt_x"/>
                                          </p:val>
                                        </p:tav>
                                      </p:tavLst>
                                    </p:anim>
                                    <p:anim calcmode="lin" valueType="num">
                                      <p:cBhvr additive="base">
                                        <p:cTn id="46" dur="5000" fill="hold"/>
                                        <p:tgtEl>
                                          <p:spTgt spid="292764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927642"/>
                                        </p:tgtEl>
                                        <p:attrNameLst>
                                          <p:attrName>style.visibility</p:attrName>
                                        </p:attrNameLst>
                                      </p:cBhvr>
                                      <p:to>
                                        <p:strVal val="visible"/>
                                      </p:to>
                                    </p:set>
                                    <p:animEffect transition="in" filter="wipe(right)">
                                      <p:cBhvr>
                                        <p:cTn id="51" dur="500"/>
                                        <p:tgtEl>
                                          <p:spTgt spid="2927642"/>
                                        </p:tgtEl>
                                      </p:cBhvr>
                                    </p:animEffect>
                                  </p:childTnLst>
                                </p:cTn>
                              </p:par>
                            </p:childTnLst>
                          </p:cTn>
                        </p:par>
                      </p:childTnLst>
                    </p:cTn>
                  </p:par>
                  <p:par>
                    <p:cTn id="52" fill="hold">
                      <p:stCondLst>
                        <p:cond delay="indefinite"/>
                      </p:stCondLst>
                      <p:childTnLst>
                        <p:par>
                          <p:cTn id="53" fill="hold">
                            <p:stCondLst>
                              <p:cond delay="0"/>
                            </p:stCondLst>
                            <p:childTnLst>
                              <p:par>
                                <p:cTn id="54" presetID="19" presetClass="entr" presetSubtype="1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0" fill="hold"/>
                                        <p:tgtEl>
                                          <p:spTgt spid="2"/>
                                        </p:tgtEl>
                                        <p:attrNameLst>
                                          <p:attrName>ppt_w</p:attrName>
                                        </p:attrNameLst>
                                      </p:cBhvr>
                                      <p:tavLst>
                                        <p:tav tm="0" fmla="#ppt_w*sin(2.5*pi*$)">
                                          <p:val>
                                            <p:fltVal val="0"/>
                                          </p:val>
                                        </p:tav>
                                        <p:tav tm="100000">
                                          <p:val>
                                            <p:fltVal val="1"/>
                                          </p:val>
                                        </p:tav>
                                      </p:tavLst>
                                    </p:anim>
                                    <p:anim calcmode="lin" valueType="num">
                                      <p:cBhvr>
                                        <p:cTn id="57"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9" presetClass="entr" presetSubtype="1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0" fill="hold"/>
                                        <p:tgtEl>
                                          <p:spTgt spid="3"/>
                                        </p:tgtEl>
                                        <p:attrNameLst>
                                          <p:attrName>ppt_w</p:attrName>
                                        </p:attrNameLst>
                                      </p:cBhvr>
                                      <p:tavLst>
                                        <p:tav tm="0" fmla="#ppt_w*sin(2.5*pi*$)">
                                          <p:val>
                                            <p:fltVal val="0"/>
                                          </p:val>
                                        </p:tav>
                                        <p:tav tm="100000">
                                          <p:val>
                                            <p:fltVal val="1"/>
                                          </p:val>
                                        </p:tav>
                                      </p:tavLst>
                                    </p:anim>
                                    <p:anim calcmode="lin" valueType="num">
                                      <p:cBhvr>
                                        <p:cTn id="63"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3" presetClass="entr" presetSubtype="16"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plus(in)">
                                      <p:cBhvr>
                                        <p:cTn id="68" dur="20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rctx="PPT">
                                        <p:cTn id="72" dur="indefinite"/>
                                        <p:tgtEl>
                                          <p:spTgt spid="4"/>
                                        </p:tgtEl>
                                        <p:attrNameLst>
                                          <p:attrName>style.opacity</p:attrName>
                                        </p:attrNameLst>
                                      </p:cBhvr>
                                      <p:to>
                                        <p:strVal val="0.5"/>
                                      </p:to>
                                    </p:set>
                                    <p:animEffect filter="image" prLst="opacity: 0.5">
                                      <p:cBhvr rctx="IE">
                                        <p:cTn id="73"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7622" grpId="0" build="p" autoUpdateAnimBg="0"/>
      <p:bldP spid="2" grpId="0" animBg="1"/>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0" scaled="1"/>
        </a:gradFill>
        <a:effectLst/>
      </p:bgPr>
    </p:bg>
    <p:spTree>
      <p:nvGrpSpPr>
        <p:cNvPr id="1" name=""/>
        <p:cNvGrpSpPr/>
        <p:nvPr/>
      </p:nvGrpSpPr>
      <p:grpSpPr>
        <a:xfrm>
          <a:off x="0" y="0"/>
          <a:ext cx="0" cy="0"/>
          <a:chOff x="0" y="0"/>
          <a:chExt cx="0" cy="0"/>
        </a:xfrm>
      </p:grpSpPr>
      <p:sp>
        <p:nvSpPr>
          <p:cNvPr id="464794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64794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4647942" name="Rectangle 6"/>
          <p:cNvSpPr>
            <a:spLocks noChangeArrowheads="1"/>
          </p:cNvSpPr>
          <p:nvPr/>
        </p:nvSpPr>
        <p:spPr bwMode="auto">
          <a:xfrm>
            <a:off x="3352800" y="24511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pic>
        <p:nvPicPr>
          <p:cNvPr id="4647949" name="Picture 13" descr="C:\Documents and Settings\Owner\My Documents\Educational Illustrations\elizabeth_the_golden_age02.jpg"/>
          <p:cNvPicPr>
            <a:picLocks noChangeAspect="1" noChangeArrowheads="1"/>
          </p:cNvPicPr>
          <p:nvPr/>
        </p:nvPicPr>
        <p:blipFill>
          <a:blip r:embed="rId4" cstate="print"/>
          <a:srcRect/>
          <a:stretch>
            <a:fillRect/>
          </a:stretch>
        </p:blipFill>
        <p:spPr bwMode="auto">
          <a:xfrm>
            <a:off x="0" y="0"/>
            <a:ext cx="6015789" cy="6858000"/>
          </a:xfrm>
          <a:prstGeom prst="rect">
            <a:avLst/>
          </a:prstGeom>
          <a:noFill/>
        </p:spPr>
      </p:pic>
      <p:pic>
        <p:nvPicPr>
          <p:cNvPr id="4647950" name="Picture 14" descr="C:\Documents and Settings\Owner\My Documents\Educational Illustrations\2007_elizabeth_the_golden_age_wallpaper_004.jpg"/>
          <p:cNvPicPr>
            <a:picLocks noChangeAspect="1" noChangeArrowheads="1"/>
          </p:cNvPicPr>
          <p:nvPr/>
        </p:nvPicPr>
        <p:blipFill>
          <a:blip r:embed="rId5" cstate="print"/>
          <a:srcRect/>
          <a:stretch>
            <a:fillRect/>
          </a:stretch>
        </p:blipFill>
        <p:spPr bwMode="auto">
          <a:xfrm>
            <a:off x="6015788" y="0"/>
            <a:ext cx="6176212" cy="6858000"/>
          </a:xfrm>
          <a:prstGeom prst="rect">
            <a:avLst/>
          </a:prstGeom>
          <a:noFill/>
        </p:spPr>
      </p:pic>
      <p:sp>
        <p:nvSpPr>
          <p:cNvPr id="12" name="Rectangle 11"/>
          <p:cNvSpPr/>
          <p:nvPr/>
        </p:nvSpPr>
        <p:spPr>
          <a:xfrm>
            <a:off x="6015789" y="152400"/>
            <a:ext cx="6176211" cy="3262432"/>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No More Tears Now,  </a:t>
            </a:r>
          </a:p>
          <a:p>
            <a:pPr algn="ctr" fontAlgn="base">
              <a:spcBef>
                <a:spcPct val="0"/>
              </a:spcBef>
              <a:spcAft>
                <a:spcPct val="0"/>
              </a:spcAft>
            </a:pPr>
            <a:r>
              <a:rPr lang="en-US" sz="54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I will think about revenge!</a:t>
            </a:r>
          </a:p>
          <a:p>
            <a:pPr algn="ctr" fontAlgn="base">
              <a:spcBef>
                <a:spcPct val="0"/>
              </a:spcBef>
              <a:spcAft>
                <a:spcPct val="0"/>
              </a:spcAft>
            </a:pPr>
            <a:r>
              <a:rPr lang="en-US" sz="44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 Mary Queen of Scots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46479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4647949"/>
                                        </p:tgtEl>
                                        <p:attrNameLst>
                                          <p:attrName>style.visibility</p:attrName>
                                        </p:attrNameLst>
                                      </p:cBhvr>
                                      <p:to>
                                        <p:strVal val="visible"/>
                                      </p:to>
                                    </p:set>
                                    <p:animEffect transition="in" filter="box(out)">
                                      <p:cBhvr>
                                        <p:cTn id="11" dur="500"/>
                                        <p:tgtEl>
                                          <p:spTgt spid="464794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4647950"/>
                                        </p:tgtEl>
                                        <p:attrNameLst>
                                          <p:attrName>style.visibility</p:attrName>
                                        </p:attrNameLst>
                                      </p:cBhvr>
                                      <p:to>
                                        <p:strVal val="visible"/>
                                      </p:to>
                                    </p:set>
                                    <p:animEffect transition="in" filter="box(out)">
                                      <p:cBhvr>
                                        <p:cTn id="16" dur="500"/>
                                        <p:tgtEl>
                                          <p:spTgt spid="4647950"/>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7942" grpId="0" build="p" autoUpdateAnimBg="0"/>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3" name="Online Media 2" title="[Full HD] Philip II, King of Spain - Elizabeth: The Golden Age">
            <a:hlinkClick r:id="" action="ppaction://media"/>
            <a:extLst>
              <a:ext uri="{FF2B5EF4-FFF2-40B4-BE49-F238E27FC236}">
                <a16:creationId xmlns:a16="http://schemas.microsoft.com/office/drawing/2014/main" id="{49C092DD-77D0-22B7-5ADA-C6F875B59D45}"/>
              </a:ext>
            </a:extLst>
          </p:cNvPr>
          <p:cNvPicPr>
            <a:picLocks noRot="1" noChangeAspect="1"/>
          </p:cNvPicPr>
          <p:nvPr>
            <a:videoFile r:link="rId1"/>
          </p:nvPr>
        </p:nvPicPr>
        <p:blipFill>
          <a:blip r:embed="rId4"/>
          <a:stretch>
            <a:fillRect/>
          </a:stretch>
        </p:blipFill>
        <p:spPr>
          <a:xfrm>
            <a:off x="1207476" y="1055077"/>
            <a:ext cx="9777047" cy="4863402"/>
          </a:xfrm>
          <a:prstGeom prst="rect">
            <a:avLst/>
          </a:prstGeom>
        </p:spPr>
      </p:pic>
    </p:spTree>
    <p:extLst>
      <p:ext uri="{BB962C8B-B14F-4D97-AF65-F5344CB8AC3E}">
        <p14:creationId xmlns:p14="http://schemas.microsoft.com/office/powerpoint/2010/main" val="119704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209347" name="Picture 3" descr="C:\Documents and Settings\Owner\My Documents\Educational Illustrations\395westemp.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6" name="Rectangle 5"/>
          <p:cNvSpPr/>
          <p:nvPr/>
        </p:nvSpPr>
        <p:spPr>
          <a:xfrm>
            <a:off x="301451" y="1"/>
            <a:ext cx="11565651" cy="783068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When Theodosius died in 395, the empire was divided into eastern and western halves ruled by quarreling sons – and Alaric decided to take advantage of the opportunity.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Alaric marched on Constantinople and ravaged the Thracian countryside, capturing most of Greece before the Roman general Stilicho forced him to withdraw.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24500" cmpd="dbl">
                  <a:solidFill>
                    <a:srgbClr val="3333CC">
                      <a:shade val="85000"/>
                      <a:satMod val="155000"/>
                    </a:srgbClr>
                  </a:solidFill>
                  <a:prstDash val="solid"/>
                  <a:miter lim="800000"/>
                </a:ln>
                <a:solidFill>
                  <a:srgbClr val="FF0066"/>
                </a:solidFill>
                <a:effectLst>
                  <a:outerShdw blurRad="38100" dist="38100" dir="7020000" algn="tl">
                    <a:srgbClr val="000000">
                      <a:alpha val="35000"/>
                    </a:srgbClr>
                  </a:outerShdw>
                </a:effectLst>
                <a:uLnTx/>
                <a:uFillTx/>
                <a:latin typeface="Calligrapher" pitchFamily="2" charset="0"/>
                <a:ea typeface="+mn-ea"/>
                <a:cs typeface="+mn-cs"/>
              </a:rPr>
              <a:t>He invaded Italy itself in 401 and by 410 had become the first barbarian conqueror of Rome!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16886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14"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21"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0" scaled="1"/>
        </a:gradFill>
        <a:effectLst/>
      </p:bgPr>
    </p:bg>
    <p:spTree>
      <p:nvGrpSpPr>
        <p:cNvPr id="1" name=""/>
        <p:cNvGrpSpPr/>
        <p:nvPr/>
      </p:nvGrpSpPr>
      <p:grpSpPr>
        <a:xfrm>
          <a:off x="0" y="0"/>
          <a:ext cx="0" cy="0"/>
          <a:chOff x="0" y="0"/>
          <a:chExt cx="0" cy="0"/>
        </a:xfrm>
      </p:grpSpPr>
      <p:sp>
        <p:nvSpPr>
          <p:cNvPr id="464794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64794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4647942" name="Rectangle 6"/>
          <p:cNvSpPr>
            <a:spLocks noChangeArrowheads="1"/>
          </p:cNvSpPr>
          <p:nvPr/>
        </p:nvSpPr>
        <p:spPr bwMode="auto">
          <a:xfrm>
            <a:off x="3352800" y="24511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pic>
        <p:nvPicPr>
          <p:cNvPr id="4647950" name="Picture 14" descr="C:\Documents and Settings\Owner\My Documents\Educational Illustrations\2007_elizabeth_the_golden_age_wallpaper_004.jpg"/>
          <p:cNvPicPr>
            <a:picLocks noChangeAspect="1" noChangeArrowheads="1"/>
          </p:cNvPicPr>
          <p:nvPr/>
        </p:nvPicPr>
        <p:blipFill>
          <a:blip r:embed="rId4" cstate="print"/>
          <a:srcRect/>
          <a:stretch>
            <a:fillRect/>
          </a:stretch>
        </p:blipFill>
        <p:spPr bwMode="auto">
          <a:xfrm>
            <a:off x="6015788" y="0"/>
            <a:ext cx="6176212" cy="6858000"/>
          </a:xfrm>
          <a:prstGeom prst="rect">
            <a:avLst/>
          </a:prstGeom>
          <a:noFill/>
        </p:spPr>
      </p:pic>
      <p:sp>
        <p:nvSpPr>
          <p:cNvPr id="12" name="Rectangle 11"/>
          <p:cNvSpPr/>
          <p:nvPr/>
        </p:nvSpPr>
        <p:spPr>
          <a:xfrm>
            <a:off x="6015789" y="152400"/>
            <a:ext cx="6176211" cy="3262432"/>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No More Tears Now,  </a:t>
            </a:r>
          </a:p>
          <a:p>
            <a:pPr algn="ctr" fontAlgn="base">
              <a:spcBef>
                <a:spcPct val="0"/>
              </a:spcBef>
              <a:spcAft>
                <a:spcPct val="0"/>
              </a:spcAft>
            </a:pPr>
            <a:r>
              <a:rPr lang="en-US" sz="54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I will think about revenge!</a:t>
            </a:r>
          </a:p>
          <a:p>
            <a:pPr algn="ctr" fontAlgn="base">
              <a:spcBef>
                <a:spcPct val="0"/>
              </a:spcBef>
              <a:spcAft>
                <a:spcPct val="0"/>
              </a:spcAft>
            </a:pPr>
            <a:r>
              <a:rPr lang="en-US" sz="44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 Mary Queen of Scots</a:t>
            </a:r>
          </a:p>
        </p:txBody>
      </p:sp>
      <p:pic>
        <p:nvPicPr>
          <p:cNvPr id="2" name="Picture 1">
            <a:extLst>
              <a:ext uri="{FF2B5EF4-FFF2-40B4-BE49-F238E27FC236}">
                <a16:creationId xmlns:a16="http://schemas.microsoft.com/office/drawing/2014/main" id="{752823BA-C977-81B1-0456-713E41037DF6}"/>
              </a:ext>
            </a:extLst>
          </p:cNvPr>
          <p:cNvPicPr>
            <a:picLocks noChangeAspect="1"/>
          </p:cNvPicPr>
          <p:nvPr/>
        </p:nvPicPr>
        <p:blipFill>
          <a:blip r:embed="rId5"/>
          <a:stretch>
            <a:fillRect/>
          </a:stretch>
        </p:blipFill>
        <p:spPr>
          <a:xfrm>
            <a:off x="0" y="0"/>
            <a:ext cx="6015787" cy="6858000"/>
          </a:xfrm>
          <a:prstGeom prst="rect">
            <a:avLst/>
          </a:prstGeom>
        </p:spPr>
      </p:pic>
      <p:sp>
        <p:nvSpPr>
          <p:cNvPr id="3" name="WordArt 33">
            <a:extLst>
              <a:ext uri="{FF2B5EF4-FFF2-40B4-BE49-F238E27FC236}">
                <a16:creationId xmlns:a16="http://schemas.microsoft.com/office/drawing/2014/main" id="{3792159E-3FBB-993C-AFBC-ED2DB8B773FC}"/>
              </a:ext>
            </a:extLst>
          </p:cNvPr>
          <p:cNvSpPr>
            <a:spLocks noChangeArrowheads="1" noChangeShapeType="1" noTextEdit="1"/>
          </p:cNvSpPr>
          <p:nvPr/>
        </p:nvSpPr>
        <p:spPr bwMode="auto">
          <a:xfrm>
            <a:off x="243839" y="406400"/>
            <a:ext cx="5648961" cy="1432560"/>
          </a:xfrm>
          <a:prstGeom prst="rect">
            <a:avLst/>
          </a:prstGeom>
        </p:spPr>
        <p:txBody>
          <a:bodyPr wrap="none" fromWordArt="1">
            <a:prstTxWarp prst="textPlain">
              <a:avLst>
                <a:gd name="adj" fmla="val 51351"/>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Arise,  O  Lord,  &amp;</a:t>
            </a:r>
          </a:p>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Vindicate Thy Cause!</a:t>
            </a:r>
          </a:p>
        </p:txBody>
      </p:sp>
    </p:spTree>
    <p:extLst>
      <p:ext uri="{BB962C8B-B14F-4D97-AF65-F5344CB8AC3E}">
        <p14:creationId xmlns:p14="http://schemas.microsoft.com/office/powerpoint/2010/main" val="390444727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46479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4647950"/>
                                        </p:tgtEl>
                                        <p:attrNameLst>
                                          <p:attrName>style.visibility</p:attrName>
                                        </p:attrNameLst>
                                      </p:cBhvr>
                                      <p:to>
                                        <p:strVal val="visible"/>
                                      </p:to>
                                    </p:set>
                                    <p:animEffect transition="in" filter="box(out)">
                                      <p:cBhvr>
                                        <p:cTn id="11" dur="500"/>
                                        <p:tgtEl>
                                          <p:spTgt spid="4647950"/>
                                        </p:tgtEl>
                                      </p:cBhvr>
                                    </p:animEffect>
                                  </p:childTnLst>
                                </p:cTn>
                              </p:par>
                            </p:childTnLst>
                          </p:cTn>
                        </p:par>
                      </p:childTnLst>
                    </p:cTn>
                  </p:par>
                  <p:par>
                    <p:cTn id="12" fill="hold">
                      <p:stCondLst>
                        <p:cond delay="indefinite"/>
                      </p:stCondLst>
                      <p:childTnLst>
                        <p:par>
                          <p:cTn id="13" fill="hold">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12"/>
                                        </p:tgtEl>
                                        <p:attrNameLst>
                                          <p:attrName>style.visibility</p:attrName>
                                        </p:attrNameLst>
                                      </p:cBhvr>
                                      <p:to>
                                        <p:strVal val="visible"/>
                                      </p:to>
                                    </p:set>
                                    <p:anim calcmode="discrete" valueType="clr">
                                      <p:cBhvr override="childStyle">
                                        <p:cTn id="16"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2"/>
                                        </p:tgtEl>
                                        <p:attrNameLst>
                                          <p:attrName>fillcolor</p:attrName>
                                        </p:attrNameLst>
                                      </p:cBhvr>
                                      <p:tavLst>
                                        <p:tav tm="0">
                                          <p:val>
                                            <p:clrVal>
                                              <a:schemeClr val="accent2"/>
                                            </p:clrVal>
                                          </p:val>
                                        </p:tav>
                                        <p:tav tm="50000">
                                          <p:val>
                                            <p:clrVal>
                                              <a:schemeClr val="hlink"/>
                                            </p:clrVal>
                                          </p:val>
                                        </p:tav>
                                      </p:tavLst>
                                    </p:anim>
                                    <p:set>
                                      <p:cBhvr>
                                        <p:cTn id="18" dur="80"/>
                                        <p:tgtEl>
                                          <p:spTgt spid="12"/>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7942" grpId="0" build="p" autoUpdateAnimBg="0"/>
      <p:bldP spid="12" grpId="0"/>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ouble_on_Deck_by_artbytheo.jpg"/>
          <p:cNvPicPr>
            <a:picLocks noChangeAspect="1"/>
          </p:cNvPicPr>
          <p:nvPr/>
        </p:nvPicPr>
        <p:blipFill>
          <a:blip r:embed="rId2" cstate="print"/>
          <a:stretch>
            <a:fillRect/>
          </a:stretch>
        </p:blipFill>
        <p:spPr>
          <a:xfrm>
            <a:off x="-619760" y="0"/>
            <a:ext cx="12811760" cy="6858000"/>
          </a:xfrm>
          <a:prstGeom prst="rect">
            <a:avLst/>
          </a:prstGeom>
        </p:spPr>
      </p:pic>
      <p:sp>
        <p:nvSpPr>
          <p:cNvPr id="3" name="WordArt 8">
            <a:extLst>
              <a:ext uri="{FF2B5EF4-FFF2-40B4-BE49-F238E27FC236}">
                <a16:creationId xmlns:a16="http://schemas.microsoft.com/office/drawing/2014/main" id="{7A4B44A8-5E63-32F7-94EF-98F0BC7F21DE}"/>
              </a:ext>
            </a:extLst>
          </p:cNvPr>
          <p:cNvSpPr>
            <a:spLocks noChangeArrowheads="1" noChangeShapeType="1" noTextEdit="1"/>
          </p:cNvSpPr>
          <p:nvPr/>
        </p:nvSpPr>
        <p:spPr bwMode="auto">
          <a:xfrm>
            <a:off x="-27696160" y="0"/>
            <a:ext cx="27076400" cy="12649200"/>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pPr>
            <a:r>
              <a:rPr lang="en-US" sz="3600" b="1" kern="10" dirty="0">
                <a:ln w="9525">
                  <a:noFill/>
                  <a:round/>
                  <a:headEnd/>
                  <a:tailEnd/>
                </a:ln>
                <a:gradFill rotWithShape="0">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KING PHILLIP, QUEEN MARY &amp; THE SPANISH ARMADA</a:t>
            </a:r>
          </a:p>
          <a:p>
            <a:pPr algn="ctr" fontAlgn="base">
              <a:spcBef>
                <a:spcPct val="0"/>
              </a:spcBef>
              <a:spcAft>
                <a:spcPct val="0"/>
              </a:spcAft>
            </a:pPr>
            <a:r>
              <a:rPr lang="en-US" sz="3600" b="1" kern="10" dirty="0">
                <a:ln w="9525">
                  <a:noFill/>
                  <a:round/>
                  <a:headEnd/>
                  <a:tailEnd/>
                </a:ln>
                <a:gradFill rotWithShape="0">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fill="hold"/>
                                        <p:tgtEl>
                                          <p:spTgt spid="3"/>
                                        </p:tgtEl>
                                        <p:attrNameLst>
                                          <p:attrName>ppt_x</p:attrName>
                                        </p:attrNameLst>
                                      </p:cBhvr>
                                      <p:tavLst>
                                        <p:tav tm="0">
                                          <p:val>
                                            <p:strVal val="1+#ppt_w/2"/>
                                          </p:val>
                                        </p:tav>
                                        <p:tav tm="100000">
                                          <p:val>
                                            <p:strVal val="#ppt_x"/>
                                          </p:val>
                                        </p:tav>
                                      </p:tavLst>
                                    </p:anim>
                                    <p:anim calcmode="lin" valueType="num">
                                      <p:cBhvr additive="base">
                                        <p:cTn id="8" dur="6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0" scaled="1"/>
        </a:gradFill>
        <a:effectLst/>
      </p:bgPr>
    </p:bg>
    <p:spTree>
      <p:nvGrpSpPr>
        <p:cNvPr id="1" name=""/>
        <p:cNvGrpSpPr/>
        <p:nvPr/>
      </p:nvGrpSpPr>
      <p:grpSpPr>
        <a:xfrm>
          <a:off x="0" y="0"/>
          <a:ext cx="0" cy="0"/>
          <a:chOff x="0" y="0"/>
          <a:chExt cx="0" cy="0"/>
        </a:xfrm>
      </p:grpSpPr>
      <p:sp>
        <p:nvSpPr>
          <p:cNvPr id="5487618"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87619" name="Rectangle 3"/>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487620" name="Rectangle 4"/>
          <p:cNvSpPr>
            <a:spLocks noChangeArrowheads="1"/>
          </p:cNvSpPr>
          <p:nvPr/>
        </p:nvSpPr>
        <p:spPr bwMode="auto">
          <a:xfrm>
            <a:off x="3352800" y="24511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pic>
        <p:nvPicPr>
          <p:cNvPr id="5487621" name="Picture 5" descr="C:\Documents and Settings\Owner\My Documents\Educational Illustrations\elizabeth_the_golden_age02.jpg"/>
          <p:cNvPicPr>
            <a:picLocks noChangeAspect="1" noChangeArrowheads="1"/>
          </p:cNvPicPr>
          <p:nvPr/>
        </p:nvPicPr>
        <p:blipFill>
          <a:blip r:embed="rId4" cstate="print"/>
          <a:srcRect/>
          <a:stretch>
            <a:fillRect/>
          </a:stretch>
        </p:blipFill>
        <p:spPr bwMode="auto">
          <a:xfrm>
            <a:off x="1524000" y="0"/>
            <a:ext cx="9296400" cy="2326640"/>
          </a:xfrm>
          <a:prstGeom prst="rect">
            <a:avLst/>
          </a:prstGeom>
          <a:noFill/>
        </p:spPr>
      </p:pic>
      <p:pic>
        <p:nvPicPr>
          <p:cNvPr id="5487622" name="Picture 6" descr="C:\Documents and Settings\Owner\My Documents\Educational Illustrations\2007_elizabeth_the_golden_age_wallpaper_004.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5487623" name="Picture 7" descr="C:\Documents and Settings\Owner\My Documents\Educational Illustrations\20.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pic>
        <p:nvPicPr>
          <p:cNvPr id="5487625" name="Picture 9" descr="C:\Documents and Settings\Owner\My Documents\Educational Illustrations\29.jpg"/>
          <p:cNvPicPr>
            <a:picLocks noChangeAspect="1" noChangeArrowheads="1"/>
          </p:cNvPicPr>
          <p:nvPr/>
        </p:nvPicPr>
        <p:blipFill>
          <a:blip r:embed="rId7" cstate="print"/>
          <a:srcRect/>
          <a:stretch>
            <a:fillRect/>
          </a:stretch>
        </p:blipFill>
        <p:spPr bwMode="auto">
          <a:xfrm>
            <a:off x="0" y="0"/>
            <a:ext cx="12192000" cy="6858000"/>
          </a:xfrm>
          <a:prstGeom prst="rect">
            <a:avLst/>
          </a:prstGeom>
          <a:noFill/>
        </p:spPr>
      </p:pic>
      <p:pic>
        <p:nvPicPr>
          <p:cNvPr id="5487626" name="Picture 10" descr="C:\Documents and Settings\Owner\My Documents\Educational Illustrations\2007_elizabeth_the_golden_age_wallpaper_003.jpg"/>
          <p:cNvPicPr>
            <a:picLocks noChangeAspect="1" noChangeArrowheads="1"/>
          </p:cNvPicPr>
          <p:nvPr/>
        </p:nvPicPr>
        <p:blipFill>
          <a:blip r:embed="rId8" cstate="print"/>
          <a:srcRect/>
          <a:stretch>
            <a:fillRect/>
          </a:stretch>
        </p:blipFill>
        <p:spPr bwMode="auto">
          <a:xfrm>
            <a:off x="0" y="0"/>
            <a:ext cx="12192000" cy="6858000"/>
          </a:xfrm>
          <a:prstGeom prst="rect">
            <a:avLst/>
          </a:prstGeom>
          <a:noFill/>
        </p:spPr>
      </p:pic>
      <p:pic>
        <p:nvPicPr>
          <p:cNvPr id="5487627" name="Picture 11" descr="C:\Documents and Settings\Owner\My Documents\Educational Illustrations\2007_elizabeth_the_golden_age_005.jpg"/>
          <p:cNvPicPr>
            <a:picLocks noChangeAspect="1" noChangeArrowheads="1"/>
          </p:cNvPicPr>
          <p:nvPr/>
        </p:nvPicPr>
        <p:blipFill>
          <a:blip r:embed="rId9" cstate="print"/>
          <a:srcRect/>
          <a:stretch>
            <a:fillRect/>
          </a:stretch>
        </p:blipFill>
        <p:spPr bwMode="auto">
          <a:xfrm>
            <a:off x="0" y="0"/>
            <a:ext cx="12192000" cy="6858000"/>
          </a:xfrm>
          <a:prstGeom prst="rect">
            <a:avLst/>
          </a:prstGeom>
          <a:noFill/>
        </p:spPr>
      </p:pic>
      <p:pic>
        <p:nvPicPr>
          <p:cNvPr id="5487628" name="Picture 12" descr="C:\Documents and Settings\Owner\My Documents\Educational Illustrations\armada%20map%20l.jpg"/>
          <p:cNvPicPr>
            <a:picLocks noChangeAspect="1" noChangeArrowheads="1"/>
          </p:cNvPicPr>
          <p:nvPr/>
        </p:nvPicPr>
        <p:blipFill>
          <a:blip r:embed="rId10" cstate="print"/>
          <a:srcRect/>
          <a:stretch>
            <a:fillRect/>
          </a:stretch>
        </p:blipFill>
        <p:spPr bwMode="auto">
          <a:xfrm>
            <a:off x="0" y="0"/>
            <a:ext cx="12192000" cy="6858000"/>
          </a:xfrm>
          <a:prstGeom prst="rect">
            <a:avLst/>
          </a:prstGeom>
          <a:noFill/>
        </p:spPr>
      </p:pic>
      <p:pic>
        <p:nvPicPr>
          <p:cNvPr id="5487629" name="Picture 13" descr="C:\Documents and Settings\Owner\My Documents\Educational Illustrations\BHC0262.jpg"/>
          <p:cNvPicPr>
            <a:picLocks noChangeAspect="1" noChangeArrowheads="1"/>
          </p:cNvPicPr>
          <p:nvPr/>
        </p:nvPicPr>
        <p:blipFill>
          <a:blip r:embed="rId11" cstate="print"/>
          <a:srcRect/>
          <a:stretch>
            <a:fillRect/>
          </a:stretch>
        </p:blipFill>
        <p:spPr bwMode="auto">
          <a:xfrm>
            <a:off x="0" y="1"/>
            <a:ext cx="12192000" cy="6803922"/>
          </a:xfrm>
          <a:prstGeom prst="rect">
            <a:avLst/>
          </a:prstGeom>
          <a:noFill/>
        </p:spPr>
      </p:pic>
      <p:pic>
        <p:nvPicPr>
          <p:cNvPr id="5487630" name="Picture 14" descr="C:\Documents and Settings\Owner\My Documents\Educational Illustrations\16.jpg"/>
          <p:cNvPicPr>
            <a:picLocks noChangeAspect="1" noChangeArrowheads="1"/>
          </p:cNvPicPr>
          <p:nvPr/>
        </p:nvPicPr>
        <p:blipFill>
          <a:blip r:embed="rId12" cstate="print"/>
          <a:srcRect/>
          <a:stretch>
            <a:fillRect/>
          </a:stretch>
        </p:blipFill>
        <p:spPr bwMode="auto">
          <a:xfrm>
            <a:off x="0" y="1"/>
            <a:ext cx="12192000" cy="6858000"/>
          </a:xfrm>
          <a:prstGeom prst="rect">
            <a:avLst/>
          </a:prstGeom>
          <a:noFill/>
        </p:spPr>
      </p:pic>
      <p:pic>
        <p:nvPicPr>
          <p:cNvPr id="5487631" name="Picture 15" descr="C:\Documents and Settings\Owner\My Documents\Educational Illustrations\pic_elizabeth_i_armada.jpg"/>
          <p:cNvPicPr>
            <a:picLocks noChangeAspect="1" noChangeArrowheads="1"/>
          </p:cNvPicPr>
          <p:nvPr/>
        </p:nvPicPr>
        <p:blipFill>
          <a:blip r:embed="rId13" cstate="print"/>
          <a:srcRect/>
          <a:stretch>
            <a:fillRect/>
          </a:stretch>
        </p:blipFill>
        <p:spPr bwMode="auto">
          <a:xfrm>
            <a:off x="0" y="-54076"/>
            <a:ext cx="12192000" cy="6912076"/>
          </a:xfrm>
          <a:prstGeom prst="rect">
            <a:avLst/>
          </a:prstGeom>
          <a:noFill/>
        </p:spPr>
      </p:pic>
      <p:pic>
        <p:nvPicPr>
          <p:cNvPr id="5487632" name="Picture 16" descr="C:\Documents and Settings\Owner\My Documents\Educational Illustrations\Loutherbourg-Spanish_Armada.jpg"/>
          <p:cNvPicPr>
            <a:picLocks noChangeAspect="1" noChangeArrowheads="1"/>
          </p:cNvPicPr>
          <p:nvPr/>
        </p:nvPicPr>
        <p:blipFill>
          <a:blip r:embed="rId14" cstate="print"/>
          <a:srcRect/>
          <a:stretch>
            <a:fillRect/>
          </a:stretch>
        </p:blipFill>
        <p:spPr bwMode="auto">
          <a:xfrm>
            <a:off x="0" y="-54077"/>
            <a:ext cx="12192000" cy="6912077"/>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487627"/>
                                        </p:tgtEl>
                                        <p:attrNameLst>
                                          <p:attrName>style.visibility</p:attrName>
                                        </p:attrNameLst>
                                      </p:cBhvr>
                                      <p:to>
                                        <p:strVal val="visible"/>
                                      </p:to>
                                    </p:set>
                                    <p:animEffect transition="in" filter="box(out)">
                                      <p:cBhvr>
                                        <p:cTn id="7" dur="500"/>
                                        <p:tgtEl>
                                          <p:spTgt spid="548762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nodeType="clickEffect">
                                  <p:stCondLst>
                                    <p:cond delay="0"/>
                                  </p:stCondLst>
                                  <p:childTnLst>
                                    <p:set>
                                      <p:cBhvr>
                                        <p:cTn id="11" dur="1" fill="hold">
                                          <p:stCondLst>
                                            <p:cond delay="0"/>
                                          </p:stCondLst>
                                        </p:cTn>
                                        <p:tgtEl>
                                          <p:spTgt spid="5487628"/>
                                        </p:tgtEl>
                                        <p:attrNameLst>
                                          <p:attrName>style.visibility</p:attrName>
                                        </p:attrNameLst>
                                      </p:cBhvr>
                                      <p:to>
                                        <p:strVal val="visible"/>
                                      </p:to>
                                    </p:set>
                                    <p:anim calcmode="lin" valueType="num">
                                      <p:cBhvr>
                                        <p:cTn id="12" dur="500" fill="hold"/>
                                        <p:tgtEl>
                                          <p:spTgt spid="5487628"/>
                                        </p:tgtEl>
                                        <p:attrNameLst>
                                          <p:attrName>ppt_w</p:attrName>
                                        </p:attrNameLst>
                                      </p:cBhvr>
                                      <p:tavLst>
                                        <p:tav tm="0">
                                          <p:val>
                                            <p:fltVal val="0"/>
                                          </p:val>
                                        </p:tav>
                                        <p:tav tm="100000">
                                          <p:val>
                                            <p:strVal val="#ppt_w"/>
                                          </p:val>
                                        </p:tav>
                                      </p:tavLst>
                                    </p:anim>
                                    <p:anim calcmode="lin" valueType="num">
                                      <p:cBhvr>
                                        <p:cTn id="13" dur="500" fill="hold"/>
                                        <p:tgtEl>
                                          <p:spTgt spid="5487628"/>
                                        </p:tgtEl>
                                        <p:attrNameLst>
                                          <p:attrName>ppt_h</p:attrName>
                                        </p:attrNameLst>
                                      </p:cBhvr>
                                      <p:tavLst>
                                        <p:tav tm="0">
                                          <p:val>
                                            <p:fltVal val="0"/>
                                          </p:val>
                                        </p:tav>
                                        <p:tav tm="100000">
                                          <p:val>
                                            <p:strVal val="#ppt_h"/>
                                          </p:val>
                                        </p:tav>
                                      </p:tavLst>
                                    </p:anim>
                                    <p:anim calcmode="lin" valueType="num">
                                      <p:cBhvr>
                                        <p:cTn id="14" dur="500" fill="hold"/>
                                        <p:tgtEl>
                                          <p:spTgt spid="5487628"/>
                                        </p:tgtEl>
                                        <p:attrNameLst>
                                          <p:attrName>ppt_x</p:attrName>
                                        </p:attrNameLst>
                                      </p:cBhvr>
                                      <p:tavLst>
                                        <p:tav tm="0">
                                          <p:val>
                                            <p:fltVal val="0.5"/>
                                          </p:val>
                                        </p:tav>
                                        <p:tav tm="100000">
                                          <p:val>
                                            <p:strVal val="#ppt_x"/>
                                          </p:val>
                                        </p:tav>
                                      </p:tavLst>
                                    </p:anim>
                                    <p:anim calcmode="lin" valueType="num">
                                      <p:cBhvr>
                                        <p:cTn id="15" dur="500" fill="hold"/>
                                        <p:tgtEl>
                                          <p:spTgt spid="5487628"/>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5487629"/>
                                        </p:tgtEl>
                                        <p:attrNameLst>
                                          <p:attrName>style.visibility</p:attrName>
                                        </p:attrNameLst>
                                      </p:cBhvr>
                                      <p:to>
                                        <p:strVal val="visible"/>
                                      </p:to>
                                    </p:set>
                                    <p:anim calcmode="lin" valueType="num">
                                      <p:cBhvr>
                                        <p:cTn id="20" dur="1000" fill="hold"/>
                                        <p:tgtEl>
                                          <p:spTgt spid="5487629"/>
                                        </p:tgtEl>
                                        <p:attrNameLst>
                                          <p:attrName>ppt_w</p:attrName>
                                        </p:attrNameLst>
                                      </p:cBhvr>
                                      <p:tavLst>
                                        <p:tav tm="0">
                                          <p:val>
                                            <p:fltVal val="0"/>
                                          </p:val>
                                        </p:tav>
                                        <p:tav tm="100000">
                                          <p:val>
                                            <p:strVal val="#ppt_w"/>
                                          </p:val>
                                        </p:tav>
                                      </p:tavLst>
                                    </p:anim>
                                    <p:anim calcmode="lin" valueType="num">
                                      <p:cBhvr>
                                        <p:cTn id="21" dur="1000" fill="hold"/>
                                        <p:tgtEl>
                                          <p:spTgt spid="5487629"/>
                                        </p:tgtEl>
                                        <p:attrNameLst>
                                          <p:attrName>ppt_h</p:attrName>
                                        </p:attrNameLst>
                                      </p:cBhvr>
                                      <p:tavLst>
                                        <p:tav tm="0">
                                          <p:val>
                                            <p:fltVal val="0"/>
                                          </p:val>
                                        </p:tav>
                                        <p:tav tm="100000">
                                          <p:val>
                                            <p:strVal val="#ppt_h"/>
                                          </p:val>
                                        </p:tav>
                                      </p:tavLst>
                                    </p:anim>
                                    <p:anim calcmode="lin" valueType="num">
                                      <p:cBhvr>
                                        <p:cTn id="22" dur="1000" fill="hold"/>
                                        <p:tgtEl>
                                          <p:spTgt spid="548762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4876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9" presetClass="entr" presetSubtype="10" fill="hold" nodeType="clickEffect">
                                  <p:stCondLst>
                                    <p:cond delay="0"/>
                                  </p:stCondLst>
                                  <p:childTnLst>
                                    <p:set>
                                      <p:cBhvr>
                                        <p:cTn id="27" dur="1" fill="hold">
                                          <p:stCondLst>
                                            <p:cond delay="0"/>
                                          </p:stCondLst>
                                        </p:cTn>
                                        <p:tgtEl>
                                          <p:spTgt spid="5487630"/>
                                        </p:tgtEl>
                                        <p:attrNameLst>
                                          <p:attrName>style.visibility</p:attrName>
                                        </p:attrNameLst>
                                      </p:cBhvr>
                                      <p:to>
                                        <p:strVal val="visible"/>
                                      </p:to>
                                    </p:set>
                                    <p:anim calcmode="lin" valueType="num">
                                      <p:cBhvr>
                                        <p:cTn id="28" dur="5000" fill="hold"/>
                                        <p:tgtEl>
                                          <p:spTgt spid="5487630"/>
                                        </p:tgtEl>
                                        <p:attrNameLst>
                                          <p:attrName>ppt_w</p:attrName>
                                        </p:attrNameLst>
                                      </p:cBhvr>
                                      <p:tavLst>
                                        <p:tav tm="0" fmla="#ppt_w*sin(2.5*pi*$)">
                                          <p:val>
                                            <p:fltVal val="0"/>
                                          </p:val>
                                        </p:tav>
                                        <p:tav tm="100000">
                                          <p:val>
                                            <p:fltVal val="1"/>
                                          </p:val>
                                        </p:tav>
                                      </p:tavLst>
                                    </p:anim>
                                    <p:anim calcmode="lin" valueType="num">
                                      <p:cBhvr>
                                        <p:cTn id="29" dur="5000" fill="hold"/>
                                        <p:tgtEl>
                                          <p:spTgt spid="5487630"/>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nodeType="clickEffect">
                                  <p:stCondLst>
                                    <p:cond delay="0"/>
                                  </p:stCondLst>
                                  <p:childTnLst>
                                    <p:set>
                                      <p:cBhvr>
                                        <p:cTn id="33" dur="1" fill="hold">
                                          <p:stCondLst>
                                            <p:cond delay="0"/>
                                          </p:stCondLst>
                                        </p:cTn>
                                        <p:tgtEl>
                                          <p:spTgt spid="5487631"/>
                                        </p:tgtEl>
                                        <p:attrNameLst>
                                          <p:attrName>style.visibility</p:attrName>
                                        </p:attrNameLst>
                                      </p:cBhvr>
                                      <p:to>
                                        <p:strVal val="visible"/>
                                      </p:to>
                                    </p:set>
                                    <p:anim calcmode="lin" valueType="num">
                                      <p:cBhvr>
                                        <p:cTn id="34" dur="1000" fill="hold"/>
                                        <p:tgtEl>
                                          <p:spTgt spid="5487631"/>
                                        </p:tgtEl>
                                        <p:attrNameLst>
                                          <p:attrName>ppt_w</p:attrName>
                                        </p:attrNameLst>
                                      </p:cBhvr>
                                      <p:tavLst>
                                        <p:tav tm="0">
                                          <p:val>
                                            <p:fltVal val="0"/>
                                          </p:val>
                                        </p:tav>
                                        <p:tav tm="100000">
                                          <p:val>
                                            <p:strVal val="#ppt_w"/>
                                          </p:val>
                                        </p:tav>
                                      </p:tavLst>
                                    </p:anim>
                                    <p:anim calcmode="lin" valueType="num">
                                      <p:cBhvr>
                                        <p:cTn id="35" dur="1000" fill="hold"/>
                                        <p:tgtEl>
                                          <p:spTgt spid="5487631"/>
                                        </p:tgtEl>
                                        <p:attrNameLst>
                                          <p:attrName>ppt_h</p:attrName>
                                        </p:attrNameLst>
                                      </p:cBhvr>
                                      <p:tavLst>
                                        <p:tav tm="0">
                                          <p:val>
                                            <p:fltVal val="0"/>
                                          </p:val>
                                        </p:tav>
                                        <p:tav tm="100000">
                                          <p:val>
                                            <p:strVal val="#ppt_h"/>
                                          </p:val>
                                        </p:tav>
                                      </p:tavLst>
                                    </p:anim>
                                    <p:anim calcmode="lin" valueType="num">
                                      <p:cBhvr>
                                        <p:cTn id="36" dur="1000" fill="hold"/>
                                        <p:tgtEl>
                                          <p:spTgt spid="5487631"/>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54876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19" presetClass="entr" presetSubtype="10" fill="hold" nodeType="clickEffect">
                                  <p:stCondLst>
                                    <p:cond delay="0"/>
                                  </p:stCondLst>
                                  <p:childTnLst>
                                    <p:set>
                                      <p:cBhvr>
                                        <p:cTn id="41" dur="1" fill="hold">
                                          <p:stCondLst>
                                            <p:cond delay="0"/>
                                          </p:stCondLst>
                                        </p:cTn>
                                        <p:tgtEl>
                                          <p:spTgt spid="5487632"/>
                                        </p:tgtEl>
                                        <p:attrNameLst>
                                          <p:attrName>style.visibility</p:attrName>
                                        </p:attrNameLst>
                                      </p:cBhvr>
                                      <p:to>
                                        <p:strVal val="visible"/>
                                      </p:to>
                                    </p:set>
                                    <p:anim calcmode="lin" valueType="num">
                                      <p:cBhvr>
                                        <p:cTn id="42" dur="5000" fill="hold"/>
                                        <p:tgtEl>
                                          <p:spTgt spid="5487632"/>
                                        </p:tgtEl>
                                        <p:attrNameLst>
                                          <p:attrName>ppt_w</p:attrName>
                                        </p:attrNameLst>
                                      </p:cBhvr>
                                      <p:tavLst>
                                        <p:tav tm="0" fmla="#ppt_w*sin(2.5*pi*$)">
                                          <p:val>
                                            <p:fltVal val="0"/>
                                          </p:val>
                                        </p:tav>
                                        <p:tav tm="100000">
                                          <p:val>
                                            <p:fltVal val="1"/>
                                          </p:val>
                                        </p:tav>
                                      </p:tavLst>
                                    </p:anim>
                                    <p:anim calcmode="lin" valueType="num">
                                      <p:cBhvr>
                                        <p:cTn id="43" dur="5000" fill="hold"/>
                                        <p:tgtEl>
                                          <p:spTgt spid="54876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il_by_skam4.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0" y="2971800"/>
            <a:ext cx="12192000" cy="83099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4800" b="1" spc="150" dirty="0">
                <a:ln w="11430"/>
                <a:solidFill>
                  <a:srgbClr val="7030A0"/>
                </a:solidFill>
                <a:effectLst>
                  <a:outerShdw blurRad="25400" algn="tl" rotWithShape="0">
                    <a:srgbClr val="000000">
                      <a:alpha val="43000"/>
                    </a:srgbClr>
                  </a:outerShdw>
                </a:effectLst>
                <a:latin typeface="Storybook" pitchFamily="2" charset="0"/>
              </a:rPr>
              <a:t>“GOD BLEW &amp; THEY WERE SCATTERED!”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il_by_skam4.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1524000" y="1066801"/>
            <a:ext cx="9144000" cy="563231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4800" b="1" spc="150" dirty="0">
                <a:ln w="11430"/>
                <a:solidFill>
                  <a:srgbClr val="0070C0"/>
                </a:solidFill>
                <a:effectLst>
                  <a:outerShdw blurRad="25400" algn="tl" rotWithShape="0">
                    <a:srgbClr val="000000">
                      <a:alpha val="43000"/>
                    </a:srgbClr>
                  </a:outerShdw>
                </a:effectLst>
                <a:latin typeface="Storybook" pitchFamily="2" charset="0"/>
              </a:rPr>
              <a:t>Rain, rain, go away,</a:t>
            </a:r>
          </a:p>
          <a:p>
            <a:pPr algn="ctr" fontAlgn="base">
              <a:spcBef>
                <a:spcPct val="0"/>
              </a:spcBef>
              <a:spcAft>
                <a:spcPct val="0"/>
              </a:spcAft>
            </a:pPr>
            <a:r>
              <a:rPr lang="en-US" sz="4800" b="1" spc="150" dirty="0">
                <a:ln w="11430"/>
                <a:solidFill>
                  <a:srgbClr val="0070C0"/>
                </a:solidFill>
                <a:effectLst>
                  <a:outerShdw blurRad="25400" algn="tl" rotWithShape="0">
                    <a:srgbClr val="000000">
                      <a:alpha val="43000"/>
                    </a:srgbClr>
                  </a:outerShdw>
                </a:effectLst>
                <a:latin typeface="Storybook" pitchFamily="2" charset="0"/>
              </a:rPr>
              <a:t>Come back another day;</a:t>
            </a:r>
          </a:p>
          <a:p>
            <a:pPr algn="ctr" fontAlgn="base">
              <a:spcBef>
                <a:spcPct val="0"/>
              </a:spcBef>
              <a:spcAft>
                <a:spcPct val="0"/>
              </a:spcAft>
            </a:pPr>
            <a:endParaRPr lang="en-US" sz="2400" b="1" spc="150" dirty="0">
              <a:ln w="11430"/>
              <a:solidFill>
                <a:srgbClr val="0070C0"/>
              </a:solidFill>
              <a:effectLst>
                <a:outerShdw blurRad="25400" algn="tl" rotWithShape="0">
                  <a:srgbClr val="000000">
                    <a:alpha val="43000"/>
                  </a:srgbClr>
                </a:outerShdw>
              </a:effectLst>
              <a:latin typeface="Storybook" pitchFamily="2" charset="0"/>
            </a:endParaRPr>
          </a:p>
          <a:p>
            <a:pPr algn="ctr" fontAlgn="base">
              <a:spcBef>
                <a:spcPct val="0"/>
              </a:spcBef>
              <a:spcAft>
                <a:spcPct val="0"/>
              </a:spcAft>
            </a:pPr>
            <a:r>
              <a:rPr lang="en-US" sz="4800" b="1" spc="150" dirty="0">
                <a:ln w="11430"/>
                <a:solidFill>
                  <a:srgbClr val="0070C0"/>
                </a:solidFill>
                <a:effectLst>
                  <a:outerShdw blurRad="25400" algn="tl" rotWithShape="0">
                    <a:srgbClr val="000000">
                      <a:alpha val="43000"/>
                    </a:srgbClr>
                  </a:outerShdw>
                </a:effectLst>
                <a:latin typeface="Storybook" pitchFamily="2" charset="0"/>
              </a:rPr>
              <a:t>Little Johnny wants to play.</a:t>
            </a:r>
          </a:p>
          <a:p>
            <a:pPr algn="ctr" fontAlgn="base">
              <a:spcBef>
                <a:spcPct val="0"/>
              </a:spcBef>
              <a:spcAft>
                <a:spcPct val="0"/>
              </a:spcAft>
            </a:pPr>
            <a:r>
              <a:rPr lang="en-US" sz="4800" b="1" spc="150" dirty="0">
                <a:ln w="11430"/>
                <a:solidFill>
                  <a:srgbClr val="0070C0"/>
                </a:solidFill>
                <a:effectLst>
                  <a:outerShdw blurRad="25400" algn="tl" rotWithShape="0">
                    <a:srgbClr val="000000">
                      <a:alpha val="43000"/>
                    </a:srgbClr>
                  </a:outerShdw>
                </a:effectLst>
                <a:latin typeface="Storybook" pitchFamily="2" charset="0"/>
              </a:rPr>
              <a:t>Rain, rain, go to Spain,</a:t>
            </a:r>
          </a:p>
          <a:p>
            <a:pPr algn="ctr" fontAlgn="base">
              <a:spcBef>
                <a:spcPct val="0"/>
              </a:spcBef>
              <a:spcAft>
                <a:spcPct val="0"/>
              </a:spcAft>
            </a:pPr>
            <a:r>
              <a:rPr lang="en-US" sz="4800" b="1" spc="150" dirty="0">
                <a:ln w="11430"/>
                <a:solidFill>
                  <a:srgbClr val="0070C0"/>
                </a:solidFill>
                <a:effectLst>
                  <a:outerShdw blurRad="25400" algn="tl" rotWithShape="0">
                    <a:srgbClr val="000000">
                      <a:alpha val="43000"/>
                    </a:srgbClr>
                  </a:outerShdw>
                </a:effectLst>
                <a:latin typeface="Storybook" pitchFamily="2" charset="0"/>
              </a:rPr>
              <a:t>Never show your face again!</a:t>
            </a:r>
          </a:p>
          <a:p>
            <a:pPr algn="ctr" fontAlgn="base">
              <a:spcBef>
                <a:spcPct val="0"/>
              </a:spcBef>
              <a:spcAft>
                <a:spcPct val="0"/>
              </a:spcAft>
            </a:pPr>
            <a:endParaRPr lang="en-US" sz="4800" b="1" spc="150" dirty="0">
              <a:ln w="11430"/>
              <a:solidFill>
                <a:srgbClr val="7030A0"/>
              </a:solidFill>
              <a:effectLst>
                <a:outerShdw blurRad="25400" algn="tl" rotWithShape="0">
                  <a:srgbClr val="000000">
                    <a:alpha val="43000"/>
                  </a:srgbClr>
                </a:outerShdw>
              </a:effectLst>
              <a:latin typeface="Storybook" pitchFamily="2" charset="0"/>
            </a:endParaRPr>
          </a:p>
          <a:p>
            <a:pPr algn="ctr" fontAlgn="base">
              <a:spcBef>
                <a:spcPct val="0"/>
              </a:spcBef>
              <a:spcAft>
                <a:spcPct val="0"/>
              </a:spcAft>
            </a:pPr>
            <a:endParaRPr lang="en-US" sz="4800" b="1" spc="150" dirty="0">
              <a:ln w="11430"/>
              <a:solidFill>
                <a:srgbClr val="7030A0"/>
              </a:solidFill>
              <a:effectLst>
                <a:outerShdw blurRad="25400" algn="tl" rotWithShape="0">
                  <a:srgbClr val="000000">
                    <a:alpha val="43000"/>
                  </a:srgbClr>
                </a:outerShdw>
              </a:effectLst>
              <a:latin typeface="Storyboo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il_by_skam4.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0" y="5394960"/>
            <a:ext cx="121920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4000" b="1" spc="150" dirty="0">
                <a:ln w="11430"/>
                <a:solidFill>
                  <a:srgbClr val="FF0000"/>
                </a:solidFill>
                <a:effectLst>
                  <a:outerShdw blurRad="25400" algn="tl" rotWithShape="0">
                    <a:srgbClr val="000000">
                      <a:alpha val="43000"/>
                    </a:srgbClr>
                  </a:outerShdw>
                </a:effectLst>
                <a:latin typeface="Storybook" pitchFamily="2" charset="0"/>
              </a:rPr>
              <a:t>Firestorms</a:t>
            </a:r>
            <a:r>
              <a:rPr lang="en-US" sz="4000" b="1" spc="150" dirty="0">
                <a:ln w="11430"/>
                <a:solidFill>
                  <a:srgbClr val="00B0F0"/>
                </a:solidFill>
                <a:effectLst>
                  <a:outerShdw blurRad="25400" algn="tl" rotWithShape="0">
                    <a:srgbClr val="000000">
                      <a:alpha val="43000"/>
                    </a:srgbClr>
                  </a:outerShdw>
                </a:effectLst>
                <a:latin typeface="Storybook" pitchFamily="2" charset="0"/>
              </a:rPr>
              <a:t> </a:t>
            </a:r>
            <a:r>
              <a:rPr lang="en-US" sz="4000" b="1" spc="150" dirty="0">
                <a:ln w="11430"/>
                <a:solidFill>
                  <a:srgbClr val="FF0066"/>
                </a:solidFill>
                <a:effectLst>
                  <a:outerShdw blurRad="25400" algn="tl" rotWithShape="0">
                    <a:srgbClr val="000000">
                      <a:alpha val="43000"/>
                    </a:srgbClr>
                  </a:outerShdw>
                </a:effectLst>
                <a:latin typeface="Storybook" pitchFamily="2" charset="0"/>
              </a:rPr>
              <a:t>&amp;</a:t>
            </a:r>
            <a:r>
              <a:rPr lang="en-US" sz="4000" b="1" spc="150" dirty="0">
                <a:ln w="11430"/>
                <a:solidFill>
                  <a:srgbClr val="00B0F0"/>
                </a:solidFill>
                <a:effectLst>
                  <a:outerShdw blurRad="25400" algn="tl" rotWithShape="0">
                    <a:srgbClr val="000000">
                      <a:alpha val="43000"/>
                    </a:srgbClr>
                  </a:outerShdw>
                </a:effectLst>
                <a:latin typeface="Storybook" pitchFamily="2" charset="0"/>
              </a:rPr>
              <a:t> Weather Storms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2" name="Online Media 1" title="Elizabeth: The Golden Age (2007) - The Spanish Defeat Scene (9/10) | Movieclips">
            <a:hlinkClick r:id="" action="ppaction://media"/>
            <a:extLst>
              <a:ext uri="{FF2B5EF4-FFF2-40B4-BE49-F238E27FC236}">
                <a16:creationId xmlns:a16="http://schemas.microsoft.com/office/drawing/2014/main" id="{78BA754D-5559-2645-0F85-A779FC8292EA}"/>
              </a:ext>
            </a:extLst>
          </p:cNvPr>
          <p:cNvPicPr>
            <a:picLocks noRot="1" noChangeAspect="1"/>
          </p:cNvPicPr>
          <p:nvPr>
            <a:videoFile r:link="rId1"/>
          </p:nvPr>
        </p:nvPicPr>
        <p:blipFill>
          <a:blip r:embed="rId4"/>
          <a:stretch>
            <a:fillRect/>
          </a:stretch>
        </p:blipFill>
        <p:spPr>
          <a:xfrm>
            <a:off x="1065125" y="1034980"/>
            <a:ext cx="10048352" cy="4873451"/>
          </a:xfrm>
          <a:prstGeom prst="rect">
            <a:avLst/>
          </a:prstGeom>
        </p:spPr>
      </p:pic>
    </p:spTree>
    <p:extLst>
      <p:ext uri="{BB962C8B-B14F-4D97-AF65-F5344CB8AC3E}">
        <p14:creationId xmlns:p14="http://schemas.microsoft.com/office/powerpoint/2010/main" val="32860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il_by_skam4.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0" y="5608320"/>
            <a:ext cx="121920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4000" b="1" spc="150" dirty="0">
                <a:ln w="11430"/>
                <a:solidFill>
                  <a:srgbClr val="FF0000"/>
                </a:solidFill>
                <a:effectLst>
                  <a:outerShdw blurRad="25400" algn="tl" rotWithShape="0">
                    <a:srgbClr val="000000">
                      <a:alpha val="43000"/>
                    </a:srgbClr>
                  </a:outerShdw>
                </a:effectLst>
                <a:latin typeface="Storybook" pitchFamily="2" charset="0"/>
              </a:rPr>
              <a:t>Political Firestorms</a:t>
            </a:r>
            <a:r>
              <a:rPr lang="en-US" sz="4000" b="1" spc="150" dirty="0">
                <a:ln w="11430"/>
                <a:solidFill>
                  <a:srgbClr val="00B0F0"/>
                </a:solidFill>
                <a:effectLst>
                  <a:outerShdw blurRad="25400" algn="tl" rotWithShape="0">
                    <a:srgbClr val="000000">
                      <a:alpha val="43000"/>
                    </a:srgbClr>
                  </a:outerShdw>
                </a:effectLst>
                <a:latin typeface="Storybook" pitchFamily="2" charset="0"/>
              </a:rPr>
              <a:t> </a:t>
            </a:r>
            <a:r>
              <a:rPr lang="en-US" sz="4000" b="1" spc="150" dirty="0">
                <a:ln w="11430"/>
                <a:solidFill>
                  <a:srgbClr val="FF0066"/>
                </a:solidFill>
                <a:effectLst>
                  <a:outerShdw blurRad="25400" algn="tl" rotWithShape="0">
                    <a:srgbClr val="000000">
                      <a:alpha val="43000"/>
                    </a:srgbClr>
                  </a:outerShdw>
                </a:effectLst>
                <a:latin typeface="Storybook" pitchFamily="2" charset="0"/>
              </a:rPr>
              <a:t>&amp;</a:t>
            </a:r>
            <a:r>
              <a:rPr lang="en-US" sz="4000" b="1" spc="150" dirty="0">
                <a:ln w="11430"/>
                <a:solidFill>
                  <a:srgbClr val="00B0F0"/>
                </a:solidFill>
                <a:effectLst>
                  <a:outerShdw blurRad="25400" algn="tl" rotWithShape="0">
                    <a:srgbClr val="000000">
                      <a:alpha val="43000"/>
                    </a:srgbClr>
                  </a:outerShdw>
                </a:effectLst>
                <a:latin typeface="Storybook" pitchFamily="2" charset="0"/>
              </a:rPr>
              <a:t> Sea Changes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augustinians</a:t>
            </a: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 ignore the </a:t>
            </a:r>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jwd</a:t>
            </a: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 Thirty yrs. war</a:t>
            </a:r>
          </a:p>
        </p:txBody>
      </p:sp>
      <p:sp>
        <p:nvSpPr>
          <p:cNvPr id="2" name="Action Button: Go Back or Previous 1">
            <a:hlinkClick r:id="rId2" action="ppaction://hlinksldjump" highlightClick="1"/>
            <a:extLst>
              <a:ext uri="{FF2B5EF4-FFF2-40B4-BE49-F238E27FC236}">
                <a16:creationId xmlns:a16="http://schemas.microsoft.com/office/drawing/2014/main" id="{40B38E2E-760C-CFA5-989F-1BD80F413D76}"/>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808662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398402" name="Rectangle 2">
            <a:extLst>
              <a:ext uri="{FF2B5EF4-FFF2-40B4-BE49-F238E27FC236}">
                <a16:creationId xmlns:a16="http://schemas.microsoft.com/office/drawing/2014/main" id="{A7F369DD-3024-F5D0-48DB-10AACD7CFBD8}"/>
              </a:ext>
            </a:extLst>
          </p:cNvPr>
          <p:cNvSpPr>
            <a:spLocks noGrp="1" noChangeArrowheads="1"/>
          </p:cNvSpPr>
          <p:nvPr>
            <p:ph type="title"/>
          </p:nvPr>
        </p:nvSpPr>
        <p:spPr>
          <a:xfrm>
            <a:off x="2209800" y="381000"/>
            <a:ext cx="7772400" cy="1066800"/>
          </a:xfrm>
        </p:spPr>
        <p:txBody>
          <a:bodyPr vert="horz" wrap="square" lIns="91440" tIns="45720" rIns="38100" bIns="45720" numCol="1" anchor="ctr" anchorCtr="0" compatLnSpc="1">
            <a:prstTxWarp prst="textNoShape">
              <a:avLst/>
            </a:prstTxWarp>
          </a:bodyPr>
          <a:lstStyle/>
          <a:p>
            <a:pPr eaLnBrk="1" hangingPunct="1">
              <a:defRPr/>
            </a:pPr>
            <a:r>
              <a:rPr lang="en-US" b="1">
                <a:solidFill>
                  <a:schemeClr val="accent1"/>
                </a:solidFill>
                <a:effectLst>
                  <a:outerShdw blurRad="38100" dist="38100" dir="2700000" algn="tl">
                    <a:srgbClr val="000000"/>
                  </a:outerShdw>
                </a:effectLst>
                <a:latin typeface="Storybook" pitchFamily="2" charset="0"/>
                <a:ea typeface="+mj-ea"/>
              </a:rPr>
              <a:t>Principles of a Just War</a:t>
            </a:r>
          </a:p>
        </p:txBody>
      </p:sp>
      <p:sp>
        <p:nvSpPr>
          <p:cNvPr id="23398403" name="Rectangle 3">
            <a:extLst>
              <a:ext uri="{FF2B5EF4-FFF2-40B4-BE49-F238E27FC236}">
                <a16:creationId xmlns:a16="http://schemas.microsoft.com/office/drawing/2014/main" id="{5720E29C-397B-1461-5FE8-06FD523EC2A5}"/>
              </a:ext>
            </a:extLst>
          </p:cNvPr>
          <p:cNvSpPr>
            <a:spLocks noGrp="1" noChangeArrowheads="1"/>
          </p:cNvSpPr>
          <p:nvPr>
            <p:ph type="body" idx="1"/>
          </p:nvPr>
        </p:nvSpPr>
        <p:spPr/>
        <p:txBody>
          <a:bodyPr vert="horz" wrap="square" lIns="91440" tIns="45720" rIns="38100" bIns="45720" numCol="1" anchor="t" anchorCtr="0" compatLnSpc="1">
            <a:prstTxWarp prst="textNoShape">
              <a:avLst/>
            </a:prstTxWarp>
          </a:bodyPr>
          <a:lstStyle/>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Just cause</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Just intention</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Last resort</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Formal declaration</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Limited objectives</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Proportionate means</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Noncombatant immunity</a:t>
            </a:r>
          </a:p>
        </p:txBody>
      </p:sp>
      <p:sp>
        <p:nvSpPr>
          <p:cNvPr id="23398404" name="Rectangle 4">
            <a:extLst>
              <a:ext uri="{FF2B5EF4-FFF2-40B4-BE49-F238E27FC236}">
                <a16:creationId xmlns:a16="http://schemas.microsoft.com/office/drawing/2014/main" id="{794064CD-40E9-4C7B-1E97-CEB0B321636A}"/>
              </a:ext>
            </a:extLst>
          </p:cNvPr>
          <p:cNvSpPr>
            <a:spLocks/>
          </p:cNvSpPr>
          <p:nvPr/>
        </p:nvSpPr>
        <p:spPr bwMode="auto">
          <a:xfrm>
            <a:off x="6907213" y="1890713"/>
            <a:ext cx="3187700" cy="3543300"/>
          </a:xfrm>
          <a:prstGeom prst="rect">
            <a:avLst/>
          </a:prstGeom>
          <a:noFill/>
          <a:ln w="9525">
            <a:noFill/>
            <a:miter lim="800000"/>
            <a:headEnd/>
            <a:tailEnd/>
          </a:ln>
          <a:effectLst>
            <a:outerShdw dist="38099" dir="2700000" algn="ctr" rotWithShape="0">
              <a:schemeClr val="tx1">
                <a:alpha val="75000"/>
              </a:schemeClr>
            </a:outerShdw>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DFF00"/>
              </a:solidFill>
              <a:effectLst/>
              <a:uLnTx/>
              <a:uFillTx/>
              <a:latin typeface="Gill Sans" pitchFamily="64" charset="0"/>
              <a:ea typeface="ＭＳ Ｐゴシック"/>
              <a:cs typeface="+mn-cs"/>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DFF00"/>
              </a:solidFill>
              <a:effectLst/>
              <a:uLnTx/>
              <a:uFillTx/>
              <a:latin typeface="Gill Sans" pitchFamily="64" charset="0"/>
              <a:ea typeface="ＭＳ Ｐゴシック"/>
              <a:cs typeface="+mn-cs"/>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DFF00"/>
                </a:solidFill>
                <a:effectLst/>
                <a:uLnTx/>
                <a:uFillTx/>
                <a:latin typeface="Arial" pitchFamily="34" charset="0"/>
                <a:ea typeface="ＭＳ Ｐゴシック"/>
                <a:cs typeface="Arial" pitchFamily="34" charset="0"/>
                <a:sym typeface="Arial" pitchFamily="34" charset="0"/>
              </a:rPr>
              <a:t>jus ad bellum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ill Sans" pitchFamily="64" charset="0"/>
                <a:ea typeface="ＭＳ Ｐゴシック"/>
                <a:cs typeface="Arial" pitchFamily="34" charset="0"/>
                <a:sym typeface="Gill Sans" pitchFamily="64" charset="0"/>
              </a:rPr>
              <a:t>“on the way to war”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DFF00"/>
                </a:solidFill>
                <a:effectLst/>
                <a:uLnTx/>
                <a:uFillTx/>
                <a:latin typeface="Gill Sans" pitchFamily="64" charset="0"/>
                <a:ea typeface="ＭＳ Ｐゴシック"/>
                <a:cs typeface="Arial" pitchFamily="34" charset="0"/>
                <a:sym typeface="Gill Sans" pitchFamily="64" charset="0"/>
              </a:rPr>
              <a:t> </a:t>
            </a:r>
            <a:r>
              <a:rPr kumimoji="0" lang="en-US" sz="2400" b="0" i="1" u="none" strike="noStrike" kern="1200" cap="none" spc="0" normalizeH="0" baseline="0" noProof="0">
                <a:ln>
                  <a:noFill/>
                </a:ln>
                <a:solidFill>
                  <a:srgbClr val="FDFF00"/>
                </a:solidFill>
                <a:effectLst/>
                <a:uLnTx/>
                <a:uFillTx/>
                <a:latin typeface="Arial" pitchFamily="34" charset="0"/>
                <a:ea typeface="ＭＳ Ｐゴシック"/>
                <a:cs typeface="Arial" pitchFamily="34" charset="0"/>
                <a:sym typeface="Arial" pitchFamily="34" charset="0"/>
              </a:rPr>
              <a:t>jus in bello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ill Sans" pitchFamily="64" charset="0"/>
                <a:ea typeface="ＭＳ Ｐゴシック"/>
                <a:cs typeface="Arial" pitchFamily="34" charset="0"/>
                <a:sym typeface="Gill Sans" pitchFamily="64" charset="0"/>
              </a:rPr>
              <a:t>“in the midst of war”</a:t>
            </a:r>
          </a:p>
        </p:txBody>
      </p:sp>
      <p:sp>
        <p:nvSpPr>
          <p:cNvPr id="23398405" name="Line 5">
            <a:extLst>
              <a:ext uri="{FF2B5EF4-FFF2-40B4-BE49-F238E27FC236}">
                <a16:creationId xmlns:a16="http://schemas.microsoft.com/office/drawing/2014/main" id="{FE8210C6-642D-11DE-8EE0-F1D39F33A576}"/>
              </a:ext>
            </a:extLst>
          </p:cNvPr>
          <p:cNvSpPr>
            <a:spLocks noChangeShapeType="1"/>
          </p:cNvSpPr>
          <p:nvPr/>
        </p:nvSpPr>
        <p:spPr bwMode="auto">
          <a:xfrm>
            <a:off x="7094539" y="2022476"/>
            <a:ext cx="1587" cy="3622675"/>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3398406" name="Line 6">
            <a:extLst>
              <a:ext uri="{FF2B5EF4-FFF2-40B4-BE49-F238E27FC236}">
                <a16:creationId xmlns:a16="http://schemas.microsoft.com/office/drawing/2014/main" id="{45CD53F0-9ECC-3EBC-82E8-5884F1A34B02}"/>
              </a:ext>
            </a:extLst>
          </p:cNvPr>
          <p:cNvSpPr>
            <a:spLocks noChangeShapeType="1"/>
          </p:cNvSpPr>
          <p:nvPr/>
        </p:nvSpPr>
        <p:spPr bwMode="auto">
          <a:xfrm>
            <a:off x="7091363" y="4271964"/>
            <a:ext cx="2501900" cy="1587"/>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Tree>
    <p:extLst>
      <p:ext uri="{BB962C8B-B14F-4D97-AF65-F5344CB8AC3E}">
        <p14:creationId xmlns:p14="http://schemas.microsoft.com/office/powerpoint/2010/main" val="4395132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AlaricsackofRome">
            <a:extLst>
              <a:ext uri="{FF2B5EF4-FFF2-40B4-BE49-F238E27FC236}">
                <a16:creationId xmlns:a16="http://schemas.microsoft.com/office/drawing/2014/main" id="{16F7C3CF-22D7-4BA5-9633-2E490156A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79" y="2270125"/>
            <a:ext cx="9991023" cy="4368800"/>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2">
            <a:extLst>
              <a:ext uri="{FF2B5EF4-FFF2-40B4-BE49-F238E27FC236}">
                <a16:creationId xmlns:a16="http://schemas.microsoft.com/office/drawing/2014/main" id="{CC5AE59C-BAAD-4985-813E-FBBF25135915}"/>
              </a:ext>
            </a:extLst>
          </p:cNvPr>
          <p:cNvSpPr>
            <a:spLocks noGrp="1" noRot="1" noChangeArrowheads="1"/>
          </p:cNvSpPr>
          <p:nvPr>
            <p:ph type="title"/>
          </p:nvPr>
        </p:nvSpPr>
        <p:spPr/>
        <p:txBody>
          <a:bodyPr/>
          <a:lstStyle/>
          <a:p>
            <a:r>
              <a:rPr lang="en-AU" altLang="en-US"/>
              <a:t>Introduction</a:t>
            </a:r>
            <a:endParaRPr lang="en-US" altLang="en-US"/>
          </a:p>
        </p:txBody>
      </p:sp>
      <p:sp>
        <p:nvSpPr>
          <p:cNvPr id="18435" name="Rectangle 3">
            <a:extLst>
              <a:ext uri="{FF2B5EF4-FFF2-40B4-BE49-F238E27FC236}">
                <a16:creationId xmlns:a16="http://schemas.microsoft.com/office/drawing/2014/main" id="{49C811D6-012E-401B-8F80-684BDC72C83E}"/>
              </a:ext>
            </a:extLst>
          </p:cNvPr>
          <p:cNvSpPr>
            <a:spLocks noGrp="1" noChangeArrowheads="1"/>
          </p:cNvSpPr>
          <p:nvPr>
            <p:ph type="body" idx="1"/>
          </p:nvPr>
        </p:nvSpPr>
        <p:spPr/>
        <p:txBody>
          <a:bodyPr/>
          <a:lstStyle/>
          <a:p>
            <a:r>
              <a:rPr lang="en-AU" altLang="en-US"/>
              <a:t>Fall of Rome (Sacked 410 AD)</a:t>
            </a:r>
            <a:endParaRPr lang="en-US" altLang="en-US"/>
          </a:p>
        </p:txBody>
      </p:sp>
    </p:spTree>
    <p:extLst>
      <p:ext uri="{BB962C8B-B14F-4D97-AF65-F5344CB8AC3E}">
        <p14:creationId xmlns:p14="http://schemas.microsoft.com/office/powerpoint/2010/main" val="24663437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E1108-0326-3B82-AECF-D9DAA473C25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75307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1555</a:t>
            </a:r>
          </a:p>
        </p:txBody>
      </p:sp>
      <p:sp>
        <p:nvSpPr>
          <p:cNvPr id="29173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173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173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Peace of Augsburg (Germany) allows each ruler to determine religion of his region</a:t>
            </a:r>
            <a:endParaRPr lang="en-US" sz="3200">
              <a:solidFill>
                <a:srgbClr val="000000"/>
              </a:solidFill>
              <a:latin typeface="Times New Roman" pitchFamily="18" charset="0"/>
            </a:endParaRPr>
          </a:p>
        </p:txBody>
      </p:sp>
      <p:grpSp>
        <p:nvGrpSpPr>
          <p:cNvPr id="2917382" name="Group 6"/>
          <p:cNvGrpSpPr>
            <a:grpSpLocks/>
          </p:cNvGrpSpPr>
          <p:nvPr/>
        </p:nvGrpSpPr>
        <p:grpSpPr bwMode="auto">
          <a:xfrm>
            <a:off x="3505200" y="1981200"/>
            <a:ext cx="7010400" cy="4648200"/>
            <a:chOff x="1248" y="1248"/>
            <a:chExt cx="4416" cy="2928"/>
          </a:xfrm>
        </p:grpSpPr>
        <p:sp>
          <p:nvSpPr>
            <p:cNvPr id="2917383" name="AutoShape 7"/>
            <p:cNvSpPr>
              <a:spLocks noChangeArrowheads="1"/>
            </p:cNvSpPr>
            <p:nvPr/>
          </p:nvSpPr>
          <p:spPr bwMode="auto">
            <a:xfrm>
              <a:off x="1248" y="1248"/>
              <a:ext cx="4416" cy="2928"/>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17384" name="Text Box 8"/>
            <p:cNvSpPr txBox="1">
              <a:spLocks noChangeArrowheads="1"/>
            </p:cNvSpPr>
            <p:nvPr/>
          </p:nvSpPr>
          <p:spPr bwMode="auto">
            <a:xfrm>
              <a:off x="4176" y="3638"/>
              <a:ext cx="1248" cy="250"/>
            </a:xfrm>
            <a:prstGeom prst="rect">
              <a:avLst/>
            </a:prstGeom>
            <a:noFill/>
            <a:ln w="9525">
              <a:noFill/>
              <a:miter lim="800000"/>
              <a:headEnd/>
              <a:tailEnd/>
            </a:ln>
            <a:effectLst/>
          </p:spPr>
          <p:txBody>
            <a:bodyPr>
              <a:spAutoFit/>
            </a:bodyPr>
            <a:lstStyle/>
            <a:p>
              <a:pPr algn="ctr" eaLnBrk="0" fontAlgn="base" hangingPunct="0">
                <a:lnSpc>
                  <a:spcPct val="80000"/>
                </a:lnSpc>
                <a:spcBef>
                  <a:spcPct val="50000"/>
                </a:spcBef>
                <a:spcAft>
                  <a:spcPct val="0"/>
                </a:spcAft>
              </a:pPr>
              <a:r>
                <a:rPr lang="en-US" sz="2500" b="1" i="1">
                  <a:solidFill>
                    <a:srgbClr val="000000"/>
                  </a:solidFill>
                  <a:latin typeface="Times New Roman" pitchFamily="18" charset="0"/>
                </a:rPr>
                <a:t>Charles V</a:t>
              </a:r>
              <a:endParaRPr lang="en-US" sz="2500" i="1">
                <a:solidFill>
                  <a:srgbClr val="000000"/>
                </a:solidFill>
                <a:latin typeface="Times New Roman" pitchFamily="18" charset="0"/>
              </a:endParaRPr>
            </a:p>
          </p:txBody>
        </p:sp>
        <p:sp>
          <p:nvSpPr>
            <p:cNvPr id="2917385" name="Text Box 9"/>
            <p:cNvSpPr txBox="1">
              <a:spLocks noChangeArrowheads="1"/>
            </p:cNvSpPr>
            <p:nvPr/>
          </p:nvSpPr>
          <p:spPr bwMode="auto">
            <a:xfrm>
              <a:off x="1344" y="1268"/>
              <a:ext cx="4224" cy="28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3200">
                  <a:solidFill>
                    <a:srgbClr val="000000"/>
                  </a:solidFill>
                  <a:latin typeface="Times New Roman" pitchFamily="18" charset="0"/>
                </a:rPr>
                <a:t>The Peace of Augsburg was a treaty signed between </a:t>
              </a:r>
              <a:br>
                <a:rPr lang="en-US" sz="3200">
                  <a:solidFill>
                    <a:srgbClr val="000000"/>
                  </a:solidFill>
                  <a:latin typeface="Times New Roman" pitchFamily="18" charset="0"/>
                </a:rPr>
              </a:br>
              <a:r>
                <a:rPr lang="en-US" sz="3200">
                  <a:solidFill>
                    <a:srgbClr val="000000"/>
                  </a:solidFill>
                  <a:latin typeface="Times New Roman" pitchFamily="18" charset="0"/>
                </a:rPr>
                <a:t>Charles V and </a:t>
              </a:r>
              <a:br>
                <a:rPr lang="en-US" sz="3200">
                  <a:solidFill>
                    <a:srgbClr val="000000"/>
                  </a:solidFill>
                  <a:latin typeface="Times New Roman" pitchFamily="18" charset="0"/>
                </a:rPr>
              </a:br>
              <a:r>
                <a:rPr lang="en-US" sz="3200">
                  <a:solidFill>
                    <a:srgbClr val="000000"/>
                  </a:solidFill>
                  <a:latin typeface="Times New Roman" pitchFamily="18" charset="0"/>
                </a:rPr>
                <a:t>Protestant princes; </a:t>
              </a:r>
              <a:br>
                <a:rPr lang="en-US" sz="3200">
                  <a:solidFill>
                    <a:srgbClr val="000000"/>
                  </a:solidFill>
                  <a:latin typeface="Times New Roman" pitchFamily="18" charset="0"/>
                </a:rPr>
              </a:br>
              <a:r>
                <a:rPr lang="en-US" sz="3200">
                  <a:solidFill>
                    <a:srgbClr val="000000"/>
                  </a:solidFill>
                  <a:latin typeface="Times New Roman" pitchFamily="18" charset="0"/>
                </a:rPr>
                <a:t>it established the first </a:t>
              </a:r>
              <a:br>
                <a:rPr lang="en-US" sz="3200">
                  <a:solidFill>
                    <a:srgbClr val="000000"/>
                  </a:solidFill>
                  <a:latin typeface="Times New Roman" pitchFamily="18" charset="0"/>
                </a:rPr>
              </a:br>
              <a:r>
                <a:rPr lang="en-US" sz="3200">
                  <a:solidFill>
                    <a:srgbClr val="000000"/>
                  </a:solidFill>
                  <a:latin typeface="Times New Roman" pitchFamily="18" charset="0"/>
                </a:rPr>
                <a:t>permanent legal basis </a:t>
              </a:r>
              <a:br>
                <a:rPr lang="en-US" sz="3200">
                  <a:solidFill>
                    <a:srgbClr val="000000"/>
                  </a:solidFill>
                  <a:latin typeface="Times New Roman" pitchFamily="18" charset="0"/>
                </a:rPr>
              </a:br>
              <a:r>
                <a:rPr lang="en-US" sz="3200">
                  <a:solidFill>
                    <a:srgbClr val="000000"/>
                  </a:solidFill>
                  <a:latin typeface="Times New Roman" pitchFamily="18" charset="0"/>
                </a:rPr>
                <a:t>for the dual existence </a:t>
              </a:r>
              <a:br>
                <a:rPr lang="en-US" sz="3200">
                  <a:solidFill>
                    <a:srgbClr val="000000"/>
                  </a:solidFill>
                  <a:latin typeface="Times New Roman" pitchFamily="18" charset="0"/>
                </a:rPr>
              </a:br>
              <a:r>
                <a:rPr lang="en-US" sz="3200">
                  <a:solidFill>
                    <a:srgbClr val="000000"/>
                  </a:solidFill>
                  <a:latin typeface="Times New Roman" pitchFamily="18" charset="0"/>
                </a:rPr>
                <a:t>of Lutheranism and </a:t>
              </a:r>
              <a:br>
                <a:rPr lang="en-US" sz="3200">
                  <a:solidFill>
                    <a:srgbClr val="000000"/>
                  </a:solidFill>
                  <a:latin typeface="Times New Roman" pitchFamily="18" charset="0"/>
                </a:rPr>
              </a:br>
              <a:r>
                <a:rPr lang="en-US" sz="3200">
                  <a:solidFill>
                    <a:srgbClr val="000000"/>
                  </a:solidFill>
                  <a:latin typeface="Times New Roman" pitchFamily="18" charset="0"/>
                </a:rPr>
                <a:t>Catholicism in Germany. </a:t>
              </a:r>
            </a:p>
          </p:txBody>
        </p:sp>
        <p:pic>
          <p:nvPicPr>
            <p:cNvPr id="2917386" name="Picture 10" descr="Charles V"/>
            <p:cNvPicPr>
              <a:picLocks noChangeAspect="1" noChangeArrowheads="1"/>
            </p:cNvPicPr>
            <p:nvPr/>
          </p:nvPicPr>
          <p:blipFill>
            <a:blip r:embed="rId4" cstate="print"/>
            <a:srcRect/>
            <a:stretch>
              <a:fillRect/>
            </a:stretch>
          </p:blipFill>
          <p:spPr bwMode="auto">
            <a:xfrm>
              <a:off x="4076" y="1718"/>
              <a:ext cx="1444" cy="1872"/>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17382"/>
                                        </p:tgtEl>
                                        <p:attrNameLst>
                                          <p:attrName>style.visibility</p:attrName>
                                        </p:attrNameLst>
                                      </p:cBhvr>
                                      <p:to>
                                        <p:strVal val="visible"/>
                                      </p:to>
                                    </p:set>
                                    <p:animEffect transition="in" filter="dissolve">
                                      <p:cBhvr>
                                        <p:cTn id="7" dur="500"/>
                                        <p:tgtEl>
                                          <p:spTgt spid="2917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85795" name="Rectangle 3"/>
          <p:cNvSpPr>
            <a:spLocks noGrp="1" noChangeArrowheads="1"/>
          </p:cNvSpPr>
          <p:nvPr>
            <p:ph type="body" idx="1"/>
          </p:nvPr>
        </p:nvSpPr>
        <p:spPr>
          <a:xfrm>
            <a:off x="3733800" y="685800"/>
            <a:ext cx="6629400" cy="5410200"/>
          </a:xfrm>
        </p:spPr>
        <p:txBody>
          <a:bodyPr/>
          <a:lstStyle/>
          <a:p>
            <a:pPr>
              <a:buClr>
                <a:srgbClr val="FFFFFF"/>
              </a:buClr>
              <a:buFont typeface="Wingdings" pitchFamily="2" charset="2"/>
              <a:buNone/>
            </a:pPr>
            <a:r>
              <a:rPr lang="en-US" b="1"/>
              <a:t>     </a:t>
            </a:r>
            <a:r>
              <a:rPr lang="en-US" b="1" u="sng">
                <a:solidFill>
                  <a:srgbClr val="FF6600"/>
                </a:solidFill>
                <a:effectLst>
                  <a:outerShdw blurRad="38100" dist="38100" dir="2700000" algn="tl">
                    <a:srgbClr val="C0C0C0"/>
                  </a:outerShdw>
                </a:effectLst>
              </a:rPr>
              <a:t>NETHERLANDS:</a:t>
            </a:r>
          </a:p>
          <a:p>
            <a:pPr>
              <a:buClr>
                <a:srgbClr val="FFFFFF"/>
              </a:buClr>
              <a:buFont typeface="Wingdings" pitchFamily="2" charset="2"/>
              <a:buChar char="v"/>
            </a:pPr>
            <a:r>
              <a:rPr lang="en-US" sz="2800">
                <a:solidFill>
                  <a:srgbClr val="FF0066"/>
                </a:solidFill>
                <a:effectLst>
                  <a:outerShdw blurRad="38100" dist="38100" dir="2700000" algn="tl">
                    <a:srgbClr val="C0C0C0"/>
                  </a:outerShdw>
                </a:effectLst>
              </a:rPr>
              <a:t>  Catholic Spain had isolated the non-Catholic population both politically and geographically.  Thus the Protestants concentrated in what is now Holland which became the last holdout against the Spanish power.  The leaders of the revolt established Protestantism as the dominant religious form of the country.  The turning point was the battle for Leyden in 1574.</a:t>
            </a:r>
            <a:r>
              <a:rPr lang="en-US" sz="28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1185795">
                                            <p:txEl>
                                              <p:pRg st="0" end="0"/>
                                            </p:txEl>
                                          </p:spTgt>
                                        </p:tgtEl>
                                        <p:attrNameLst>
                                          <p:attrName>style.visibility</p:attrName>
                                        </p:attrNameLst>
                                      </p:cBhvr>
                                      <p:to>
                                        <p:strVal val="visible"/>
                                      </p:to>
                                    </p:set>
                                    <p:anim calcmode="lin" valueType="num">
                                      <p:cBhvr>
                                        <p:cTn id="7" dur="300" fill="hold"/>
                                        <p:tgtEl>
                                          <p:spTgt spid="1185795">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1185795">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1185795">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118579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1185795">
                                            <p:txEl>
                                              <p:pRg st="1" end="1"/>
                                            </p:txEl>
                                          </p:spTgt>
                                        </p:tgtEl>
                                        <p:attrNameLst>
                                          <p:attrName>style.visibility</p:attrName>
                                        </p:attrNameLst>
                                      </p:cBhvr>
                                      <p:to>
                                        <p:strVal val="visible"/>
                                      </p:to>
                                    </p:set>
                                    <p:anim calcmode="lin" valueType="num">
                                      <p:cBhvr>
                                        <p:cTn id="15" dur="300" fill="hold"/>
                                        <p:tgtEl>
                                          <p:spTgt spid="1185795">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1185795">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1185795">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1185795">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795"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C88A_preview.pn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transition spd="slow" advTm="5000">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2258" name="Picture 2" descr="T049367A"/>
          <p:cNvPicPr>
            <a:picLocks noChangeAspect="1" noChangeArrowheads="1"/>
          </p:cNvPicPr>
          <p:nvPr/>
        </p:nvPicPr>
        <p:blipFill>
          <a:blip r:embed="rId3" cstate="print"/>
          <a:srcRect/>
          <a:stretch>
            <a:fillRect/>
          </a:stretch>
        </p:blipFill>
        <p:spPr bwMode="auto">
          <a:xfrm>
            <a:off x="416560" y="381000"/>
            <a:ext cx="11358880" cy="6096000"/>
          </a:xfrm>
          <a:prstGeom prst="rect">
            <a:avLst/>
          </a:prstGeom>
          <a:noFill/>
        </p:spPr>
      </p:pic>
      <p:sp>
        <p:nvSpPr>
          <p:cNvPr id="5472259" name="WordArt 3"/>
          <p:cNvSpPr>
            <a:spLocks noChangeArrowheads="1" noChangeShapeType="1" noTextEdit="1"/>
          </p:cNvSpPr>
          <p:nvPr/>
        </p:nvSpPr>
        <p:spPr bwMode="auto">
          <a:xfrm>
            <a:off x="1981200" y="609600"/>
            <a:ext cx="5410200" cy="5562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Thirty</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Years</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472259"/>
                                        </p:tgtEl>
                                        <p:attrNameLst>
                                          <p:attrName>style.visibility</p:attrName>
                                        </p:attrNameLst>
                                      </p:cBhvr>
                                      <p:to>
                                        <p:strVal val="visible"/>
                                      </p:to>
                                    </p:set>
                                    <p:anim calcmode="lin" valueType="num">
                                      <p:cBhvr>
                                        <p:cTn id="7" dur="500" fill="hold"/>
                                        <p:tgtEl>
                                          <p:spTgt spid="5472259"/>
                                        </p:tgtEl>
                                        <p:attrNameLst>
                                          <p:attrName>ppt_w</p:attrName>
                                        </p:attrNameLst>
                                      </p:cBhvr>
                                      <p:tavLst>
                                        <p:tav tm="0">
                                          <p:val>
                                            <p:strVal val="2/3*#ppt_w"/>
                                          </p:val>
                                        </p:tav>
                                        <p:tav tm="100000">
                                          <p:val>
                                            <p:strVal val="#ppt_w"/>
                                          </p:val>
                                        </p:tav>
                                      </p:tavLst>
                                    </p:anim>
                                    <p:anim calcmode="lin" valueType="num">
                                      <p:cBhvr>
                                        <p:cTn id="8" dur="500" fill="hold"/>
                                        <p:tgtEl>
                                          <p:spTgt spid="547225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2259"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37282" name="Rectangle 2"/>
          <p:cNvSpPr>
            <a:spLocks noGrp="1" noChangeArrowheads="1"/>
          </p:cNvSpPr>
          <p:nvPr>
            <p:ph type="title"/>
          </p:nvPr>
        </p:nvSpPr>
        <p:spPr>
          <a:xfrm>
            <a:off x="1524000" y="381000"/>
            <a:ext cx="9144000" cy="1219200"/>
          </a:xfrm>
        </p:spPr>
        <p:txBody>
          <a:bodyPr/>
          <a:lstStyle/>
          <a:p>
            <a:r>
              <a:rPr lang="en-US" sz="4800" b="1" dirty="0">
                <a:effectLst>
                  <a:outerShdw blurRad="38100" dist="38100" dir="2700000" algn="tl">
                    <a:srgbClr val="C0C0C0"/>
                  </a:outerShdw>
                </a:effectLst>
              </a:rPr>
              <a:t>THE THIRTY YEARS WAR</a:t>
            </a:r>
            <a:r>
              <a:rPr lang="en-US" dirty="0">
                <a:effectLst>
                  <a:outerShdw blurRad="38100" dist="38100" dir="2700000" algn="tl">
                    <a:srgbClr val="C0C0C0"/>
                  </a:outerShdw>
                </a:effectLst>
              </a:rPr>
              <a:t>  </a:t>
            </a:r>
            <a:r>
              <a:rPr lang="en-US" sz="4000" u="sng" dirty="0">
                <a:solidFill>
                  <a:srgbClr val="FFFFFF"/>
                </a:solidFill>
                <a:effectLst>
                  <a:outerShdw blurRad="38100" dist="38100" dir="2700000" algn="tl">
                    <a:srgbClr val="C0C0C0"/>
                  </a:outerShdw>
                </a:effectLst>
                <a:latin typeface="Algerian" pitchFamily="82" charset="0"/>
              </a:rPr>
              <a:t>Decades  Of  Horror: 1618-1648</a:t>
            </a:r>
          </a:p>
        </p:txBody>
      </p:sp>
      <p:sp>
        <p:nvSpPr>
          <p:cNvPr id="3937283"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800" b="1">
                <a:solidFill>
                  <a:srgbClr val="FFFF00"/>
                </a:solidFill>
                <a:effectLst>
                  <a:outerShdw blurRad="38100" dist="38100" dir="2700000" algn="tl">
                    <a:srgbClr val="C0C0C0"/>
                  </a:outerShdw>
                </a:effectLst>
              </a:rPr>
              <a:t>The Reformation and Trent having settled the doctrinal issues decisively,  nothing was left but to settle existence issues on the field of battle.</a:t>
            </a:r>
          </a:p>
          <a:p>
            <a:pPr>
              <a:lnSpc>
                <a:spcPct val="90000"/>
              </a:lnSpc>
              <a:buFont typeface="Wingdings" pitchFamily="2" charset="2"/>
              <a:buChar char="§"/>
            </a:pPr>
            <a:r>
              <a:rPr lang="en-US" sz="2800" b="1">
                <a:solidFill>
                  <a:srgbClr val="FFFF00"/>
                </a:solidFill>
                <a:effectLst>
                  <a:outerShdw blurRad="38100" dist="38100" dir="2700000" algn="tl">
                    <a:srgbClr val="C0C0C0"/>
                  </a:outerShdw>
                </a:effectLst>
              </a:rPr>
              <a:t>Christianity was not yet ready to let heresy and truth live side-by-side until the Day of Judgment.</a:t>
            </a:r>
          </a:p>
          <a:p>
            <a:pPr>
              <a:lnSpc>
                <a:spcPct val="90000"/>
              </a:lnSpc>
              <a:buFont typeface="Wingdings" pitchFamily="2" charset="2"/>
              <a:buChar char="§"/>
            </a:pPr>
            <a:r>
              <a:rPr lang="en-US" sz="2800" b="1">
                <a:solidFill>
                  <a:srgbClr val="FFFF00"/>
                </a:solidFill>
                <a:effectLst>
                  <a:outerShdw blurRad="38100" dist="38100" dir="2700000" algn="tl">
                    <a:srgbClr val="C0C0C0"/>
                  </a:outerShdw>
                </a:effectLst>
              </a:rPr>
              <a:t>The war was brought about in Germany by the supposed “Defenestration Of Prague,”  which being interpreted meant that an unwelcome Roman Catholic official was thrown out a window in Protestant territory(Prague 1618). </a:t>
            </a:r>
          </a:p>
        </p:txBody>
      </p:sp>
      <p:sp>
        <p:nvSpPr>
          <p:cNvPr id="3937284"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Ligonier Ministries Church History Handouts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37283">
                                            <p:txEl>
                                              <p:pRg st="0" end="0"/>
                                            </p:txEl>
                                          </p:spTgt>
                                        </p:tgtEl>
                                        <p:attrNameLst>
                                          <p:attrName>style.visibility</p:attrName>
                                        </p:attrNameLst>
                                      </p:cBhvr>
                                      <p:to>
                                        <p:strVal val="visible"/>
                                      </p:to>
                                    </p:set>
                                    <p:anim calcmode="lin" valueType="num">
                                      <p:cBhvr>
                                        <p:cTn id="7" dur="500" fill="hold"/>
                                        <p:tgtEl>
                                          <p:spTgt spid="3937283">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37283">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37283">
                                            <p:txEl>
                                              <p:pRg st="1" end="1"/>
                                            </p:txEl>
                                          </p:spTgt>
                                        </p:tgtEl>
                                        <p:attrNameLst>
                                          <p:attrName>style.visibility</p:attrName>
                                        </p:attrNameLst>
                                      </p:cBhvr>
                                      <p:to>
                                        <p:strVal val="visible"/>
                                      </p:to>
                                    </p:set>
                                    <p:anim calcmode="lin" valueType="num">
                                      <p:cBhvr>
                                        <p:cTn id="13" dur="500" fill="hold"/>
                                        <p:tgtEl>
                                          <p:spTgt spid="3937283">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37283">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37283">
                                            <p:txEl>
                                              <p:pRg st="2" end="2"/>
                                            </p:txEl>
                                          </p:spTgt>
                                        </p:tgtEl>
                                        <p:attrNameLst>
                                          <p:attrName>style.visibility</p:attrName>
                                        </p:attrNameLst>
                                      </p:cBhvr>
                                      <p:to>
                                        <p:strVal val="visible"/>
                                      </p:to>
                                    </p:set>
                                    <p:anim calcmode="lin" valueType="num">
                                      <p:cBhvr>
                                        <p:cTn id="19" dur="500" fill="hold"/>
                                        <p:tgtEl>
                                          <p:spTgt spid="3937283">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37283">
                                            <p:txEl>
                                              <p:pRg st="2" end="2"/>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7283"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2" name="Online Media 1" title="The Defenestration of Prague - The start of the Thirty Years War">
            <a:hlinkClick r:id="" action="ppaction://media"/>
            <a:extLst>
              <a:ext uri="{FF2B5EF4-FFF2-40B4-BE49-F238E27FC236}">
                <a16:creationId xmlns:a16="http://schemas.microsoft.com/office/drawing/2014/main" id="{348C433E-8428-8918-5FD3-4660A69A14EB}"/>
              </a:ext>
            </a:extLst>
          </p:cNvPr>
          <p:cNvPicPr>
            <a:picLocks noRot="1" noChangeAspect="1"/>
          </p:cNvPicPr>
          <p:nvPr>
            <a:videoFile r:link="rId1"/>
          </p:nvPr>
        </p:nvPicPr>
        <p:blipFill>
          <a:blip r:embed="rId4"/>
          <a:stretch>
            <a:fillRect/>
          </a:stretch>
        </p:blipFill>
        <p:spPr>
          <a:xfrm>
            <a:off x="1164657" y="1068404"/>
            <a:ext cx="9769642" cy="4783756"/>
          </a:xfrm>
          <a:prstGeom prst="rect">
            <a:avLst/>
          </a:prstGeom>
        </p:spPr>
      </p:pic>
    </p:spTree>
    <p:extLst>
      <p:ext uri="{BB962C8B-B14F-4D97-AF65-F5344CB8AC3E}">
        <p14:creationId xmlns:p14="http://schemas.microsoft.com/office/powerpoint/2010/main" val="24358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4306" name="Picture 2" descr="T049367A"/>
          <p:cNvPicPr>
            <a:picLocks noChangeAspect="1" noChangeArrowheads="1"/>
          </p:cNvPicPr>
          <p:nvPr/>
        </p:nvPicPr>
        <p:blipFill>
          <a:blip r:embed="rId3" cstate="print"/>
          <a:srcRect/>
          <a:stretch>
            <a:fillRect/>
          </a:stretch>
        </p:blipFill>
        <p:spPr bwMode="auto">
          <a:xfrm>
            <a:off x="416560" y="381000"/>
            <a:ext cx="11338560" cy="6096000"/>
          </a:xfrm>
          <a:prstGeom prst="rect">
            <a:avLst/>
          </a:prstGeom>
          <a:noFill/>
        </p:spPr>
      </p:pic>
      <p:sp>
        <p:nvSpPr>
          <p:cNvPr id="5474307" name="WordArt 3"/>
          <p:cNvSpPr>
            <a:spLocks noChangeArrowheads="1" noChangeShapeType="1" noTextEdit="1"/>
          </p:cNvSpPr>
          <p:nvPr/>
        </p:nvSpPr>
        <p:spPr bwMode="auto">
          <a:xfrm>
            <a:off x="1981200" y="457200"/>
            <a:ext cx="62992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Thirty Years War</a:t>
            </a:r>
          </a:p>
        </p:txBody>
      </p:sp>
      <p:sp>
        <p:nvSpPr>
          <p:cNvPr id="5474308" name="WordArt 4"/>
          <p:cNvSpPr>
            <a:spLocks noChangeArrowheads="1" noChangeShapeType="1" noTextEdit="1"/>
          </p:cNvSpPr>
          <p:nvPr/>
        </p:nvSpPr>
        <p:spPr bwMode="auto">
          <a:xfrm>
            <a:off x="2580640" y="2783840"/>
            <a:ext cx="5628640" cy="1346834"/>
          </a:xfrm>
          <a:prstGeom prst="rect">
            <a:avLst/>
          </a:prstGeom>
        </p:spPr>
        <p:txBody>
          <a:bodyPr wrap="none" fromWordArt="1">
            <a:prstTxWarp prst="textTriangle">
              <a:avLst>
                <a:gd name="adj" fmla="val 50732"/>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THE BOHEMIAN PHASE</a:t>
            </a:r>
          </a:p>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1618 - 1625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474308"/>
                                        </p:tgtEl>
                                        <p:attrNameLst>
                                          <p:attrName>style.visibility</p:attrName>
                                        </p:attrNameLst>
                                      </p:cBhvr>
                                      <p:to>
                                        <p:strVal val="visible"/>
                                      </p:to>
                                    </p:set>
                                    <p:anim calcmode="lin" valueType="num">
                                      <p:cBhvr additive="base">
                                        <p:cTn id="7" dur="5000" fill="hold"/>
                                        <p:tgtEl>
                                          <p:spTgt spid="5474308"/>
                                        </p:tgtEl>
                                        <p:attrNameLst>
                                          <p:attrName>ppt_x</p:attrName>
                                        </p:attrNameLst>
                                      </p:cBhvr>
                                      <p:tavLst>
                                        <p:tav tm="0">
                                          <p:val>
                                            <p:strVal val="#ppt_x"/>
                                          </p:val>
                                        </p:tav>
                                        <p:tav tm="100000">
                                          <p:val>
                                            <p:strVal val="#ppt_x"/>
                                          </p:val>
                                        </p:tav>
                                      </p:tavLst>
                                    </p:anim>
                                    <p:anim calcmode="lin" valueType="num">
                                      <p:cBhvr additive="base">
                                        <p:cTn id="8" dur="5000" fill="hold"/>
                                        <p:tgtEl>
                                          <p:spTgt spid="5474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430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6354" name="Picture 2" descr="T049367A"/>
          <p:cNvPicPr>
            <a:picLocks noChangeAspect="1" noChangeArrowheads="1"/>
          </p:cNvPicPr>
          <p:nvPr/>
        </p:nvPicPr>
        <p:blipFill>
          <a:blip r:embed="rId3" cstate="print"/>
          <a:srcRect/>
          <a:stretch>
            <a:fillRect/>
          </a:stretch>
        </p:blipFill>
        <p:spPr bwMode="auto">
          <a:xfrm>
            <a:off x="436880" y="381000"/>
            <a:ext cx="11297920" cy="6096000"/>
          </a:xfrm>
          <a:prstGeom prst="rect">
            <a:avLst/>
          </a:prstGeom>
          <a:noFill/>
        </p:spPr>
      </p:pic>
      <p:sp>
        <p:nvSpPr>
          <p:cNvPr id="5476355" name="WordArt 3"/>
          <p:cNvSpPr>
            <a:spLocks noChangeArrowheads="1" noChangeShapeType="1" noTextEdit="1"/>
          </p:cNvSpPr>
          <p:nvPr/>
        </p:nvSpPr>
        <p:spPr bwMode="auto">
          <a:xfrm>
            <a:off x="1981199" y="457200"/>
            <a:ext cx="6400801"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Thirty Years War</a:t>
            </a:r>
          </a:p>
        </p:txBody>
      </p:sp>
      <p:sp>
        <p:nvSpPr>
          <p:cNvPr id="5476356" name="WordArt 4"/>
          <p:cNvSpPr>
            <a:spLocks noChangeArrowheads="1" noChangeShapeType="1" noTextEdit="1"/>
          </p:cNvSpPr>
          <p:nvPr/>
        </p:nvSpPr>
        <p:spPr bwMode="auto">
          <a:xfrm>
            <a:off x="2865120" y="2915920"/>
            <a:ext cx="5516881" cy="1214754"/>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THE DANISH PHASE</a:t>
            </a:r>
          </a:p>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1625 - 1630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476356"/>
                                        </p:tgtEl>
                                        <p:attrNameLst>
                                          <p:attrName>style.visibility</p:attrName>
                                        </p:attrNameLst>
                                      </p:cBhvr>
                                      <p:to>
                                        <p:strVal val="visible"/>
                                      </p:to>
                                    </p:set>
                                    <p:anim calcmode="lin" valueType="num">
                                      <p:cBhvr additive="base">
                                        <p:cTn id="7" dur="5000" fill="hold"/>
                                        <p:tgtEl>
                                          <p:spTgt spid="5476356"/>
                                        </p:tgtEl>
                                        <p:attrNameLst>
                                          <p:attrName>ppt_x</p:attrName>
                                        </p:attrNameLst>
                                      </p:cBhvr>
                                      <p:tavLst>
                                        <p:tav tm="0">
                                          <p:val>
                                            <p:strVal val="#ppt_x"/>
                                          </p:val>
                                        </p:tav>
                                        <p:tav tm="100000">
                                          <p:val>
                                            <p:strVal val="#ppt_x"/>
                                          </p:val>
                                        </p:tav>
                                      </p:tavLst>
                                    </p:anim>
                                    <p:anim calcmode="lin" valueType="num">
                                      <p:cBhvr additive="base">
                                        <p:cTn id="8" dur="5000" fill="hold"/>
                                        <p:tgtEl>
                                          <p:spTgt spid="54763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6356"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19522" name="Rectangle 2"/>
          <p:cNvSpPr>
            <a:spLocks noGrp="1" noChangeArrowheads="1"/>
          </p:cNvSpPr>
          <p:nvPr>
            <p:ph type="body" idx="1"/>
          </p:nvPr>
        </p:nvSpPr>
        <p:spPr>
          <a:xfrm>
            <a:off x="3733800" y="685800"/>
            <a:ext cx="6629400" cy="5410200"/>
          </a:xfrm>
        </p:spPr>
        <p:txBody>
          <a:bodyPr/>
          <a:lstStyle/>
          <a:p>
            <a:pPr>
              <a:buClr>
                <a:srgbClr val="FFFFFF"/>
              </a:buClr>
              <a:buFont typeface="Wingdings" pitchFamily="2" charset="2"/>
              <a:buNone/>
            </a:pPr>
            <a:r>
              <a:rPr lang="en-US" b="1"/>
              <a:t>     </a:t>
            </a:r>
            <a:r>
              <a:rPr lang="en-US" b="1" u="sng">
                <a:solidFill>
                  <a:srgbClr val="FF6600"/>
                </a:solidFill>
                <a:effectLst>
                  <a:outerShdw blurRad="38100" dist="38100" dir="2700000" algn="tl">
                    <a:srgbClr val="C0C0C0"/>
                  </a:outerShdw>
                </a:effectLst>
              </a:rPr>
              <a:t>SWEDEN:</a:t>
            </a:r>
          </a:p>
          <a:p>
            <a:pPr>
              <a:buClr>
                <a:srgbClr val="FFFFFF"/>
              </a:buClr>
              <a:buFont typeface="Wingdings" pitchFamily="2" charset="2"/>
              <a:buChar char="v"/>
            </a:pPr>
            <a:r>
              <a:rPr lang="en-US" sz="2800">
                <a:solidFill>
                  <a:srgbClr val="FF0066"/>
                </a:solidFill>
                <a:effectLst>
                  <a:outerShdw blurRad="38100" dist="38100" dir="2700000" algn="tl">
                    <a:srgbClr val="C0C0C0"/>
                  </a:outerShdw>
                </a:effectLst>
              </a:rPr>
              <a:t>  In 1527 the Vasa family broke away from Denmark as an act of rebellion and established Sweden as a Lutheran country.  Later,  in 1630,  it was the Swedish King, Gustavus Adolphus,  a sincere champion of Lutheranism,  who marched his army out of Sweden and into Germany against the Emperor to protect Protestant Germany with his force of arms.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3819522">
                                            <p:txEl>
                                              <p:pRg st="0" end="0"/>
                                            </p:txEl>
                                          </p:spTgt>
                                        </p:tgtEl>
                                        <p:attrNameLst>
                                          <p:attrName>style.visibility</p:attrName>
                                        </p:attrNameLst>
                                      </p:cBhvr>
                                      <p:to>
                                        <p:strVal val="visible"/>
                                      </p:to>
                                    </p:set>
                                    <p:anim calcmode="lin" valueType="num">
                                      <p:cBhvr>
                                        <p:cTn id="7" dur="300" fill="hold"/>
                                        <p:tgtEl>
                                          <p:spTgt spid="3819522">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3819522">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3819522">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3819522">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3819522">
                                            <p:txEl>
                                              <p:pRg st="1" end="1"/>
                                            </p:txEl>
                                          </p:spTgt>
                                        </p:tgtEl>
                                        <p:attrNameLst>
                                          <p:attrName>style.visibility</p:attrName>
                                        </p:attrNameLst>
                                      </p:cBhvr>
                                      <p:to>
                                        <p:strVal val="visible"/>
                                      </p:to>
                                    </p:set>
                                    <p:anim calcmode="lin" valueType="num">
                                      <p:cBhvr>
                                        <p:cTn id="15" dur="300" fill="hold"/>
                                        <p:tgtEl>
                                          <p:spTgt spid="3819522">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3819522">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3819522">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3819522">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2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12192000" cy="803868"/>
          </a:xfrm>
        </p:spPr>
        <p:txBody>
          <a:bodyPr>
            <a:noAutofit/>
          </a:bodyPr>
          <a:lstStyle/>
          <a:p>
            <a:pPr algn="l" eaLnBrk="1" hangingPunct="1">
              <a:defRPr/>
            </a:pPr>
            <a:r>
              <a:rPr lang="en-US" sz="7200" b="1" dirty="0"/>
              <a:t>Emperor in East to Fall of West</a:t>
            </a:r>
          </a:p>
        </p:txBody>
      </p:sp>
      <p:pic>
        <p:nvPicPr>
          <p:cNvPr id="3" name="Picture 2">
            <a:extLst>
              <a:ext uri="{FF2B5EF4-FFF2-40B4-BE49-F238E27FC236}">
                <a16:creationId xmlns:a16="http://schemas.microsoft.com/office/drawing/2014/main" id="{4C8ED426-B898-4B82-B75E-80BCF53AF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3" y="1065125"/>
            <a:ext cx="10912510" cy="5406013"/>
          </a:xfrm>
          <a:prstGeom prst="rect">
            <a:avLst/>
          </a:prstGeom>
        </p:spPr>
      </p:pic>
      <p:sp>
        <p:nvSpPr>
          <p:cNvPr id="4" name="Rectangle 3">
            <a:extLst>
              <a:ext uri="{FF2B5EF4-FFF2-40B4-BE49-F238E27FC236}">
                <a16:creationId xmlns:a16="http://schemas.microsoft.com/office/drawing/2014/main" id="{300B052F-512E-4BE5-A544-C77F61BCE721}"/>
              </a:ext>
            </a:extLst>
          </p:cNvPr>
          <p:cNvSpPr/>
          <p:nvPr/>
        </p:nvSpPr>
        <p:spPr>
          <a:xfrm>
            <a:off x="3048000" y="1997839"/>
            <a:ext cx="6096000" cy="286232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a:ea typeface="+mn-ea"/>
                <a:cs typeface="+mn-cs"/>
              </a:rPr>
              <a:t>"At that time they say that the Emperor Honorius in Ravenna received the message from one of the eunuchs, evidently a keeper of the poultry, that Rome had perished. And he cried out and said, 'And yet it has just eaten from my hands!' For he had a very large cock, Rome by name; and the eunuch comprehending his words said that it was the city of Rome which had perished at the hands of Alaric, and the emperor with a sigh of relief answered quickly: 'But I, my good fellow, thought that my fowl Rome had perished.' So great, they say, was the folly with which this emperor was possessed."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a:ea typeface="+mn-ea"/>
                <a:cs typeface="+mn-cs"/>
              </a:rPr>
              <a:t>Procopius, </a:t>
            </a:r>
            <a:r>
              <a:rPr kumimoji="0" lang="en-US" sz="1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a:ea typeface="+mn-ea"/>
                <a:cs typeface="+mn-cs"/>
              </a:rPr>
              <a:t>The </a:t>
            </a:r>
            <a:r>
              <a:rPr kumimoji="0" lang="en-US" sz="18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Monotype Corsiva"/>
                <a:ea typeface="+mn-ea"/>
                <a:cs typeface="+mn-cs"/>
              </a:rPr>
              <a:t>Vandalic</a:t>
            </a:r>
            <a:r>
              <a:rPr kumimoji="0" lang="en-US" sz="1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a:ea typeface="+mn-ea"/>
                <a:cs typeface="+mn-cs"/>
              </a:rPr>
              <a:t> War (III.2.25-26)</a:t>
            </a:r>
            <a:endPar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a:ea typeface="+mn-ea"/>
              <a:cs typeface="+mn-cs"/>
            </a:endParaRPr>
          </a:p>
        </p:txBody>
      </p:sp>
    </p:spTree>
    <p:extLst>
      <p:ext uri="{BB962C8B-B14F-4D97-AF65-F5344CB8AC3E}">
        <p14:creationId xmlns:p14="http://schemas.microsoft.com/office/powerpoint/2010/main" val="221442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02" name="Picture 2" descr="T049367A"/>
          <p:cNvPicPr>
            <a:picLocks noChangeAspect="1" noChangeArrowheads="1"/>
          </p:cNvPicPr>
          <p:nvPr/>
        </p:nvPicPr>
        <p:blipFill>
          <a:blip r:embed="rId3" cstate="print"/>
          <a:srcRect/>
          <a:stretch>
            <a:fillRect/>
          </a:stretch>
        </p:blipFill>
        <p:spPr bwMode="auto">
          <a:xfrm>
            <a:off x="365760" y="381000"/>
            <a:ext cx="11450320" cy="6096000"/>
          </a:xfrm>
          <a:prstGeom prst="rect">
            <a:avLst/>
          </a:prstGeom>
          <a:noFill/>
        </p:spPr>
      </p:pic>
      <p:sp>
        <p:nvSpPr>
          <p:cNvPr id="5478403" name="WordArt 3"/>
          <p:cNvSpPr>
            <a:spLocks noChangeArrowheads="1" noChangeShapeType="1" noTextEdit="1"/>
          </p:cNvSpPr>
          <p:nvPr/>
        </p:nvSpPr>
        <p:spPr bwMode="auto">
          <a:xfrm>
            <a:off x="1981199" y="457200"/>
            <a:ext cx="6431279"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Thirty Years War</a:t>
            </a:r>
          </a:p>
        </p:txBody>
      </p:sp>
      <p:sp>
        <p:nvSpPr>
          <p:cNvPr id="5478404" name="WordArt 4"/>
          <p:cNvSpPr>
            <a:spLocks noChangeArrowheads="1" noChangeShapeType="1" noTextEdit="1"/>
          </p:cNvSpPr>
          <p:nvPr/>
        </p:nvSpPr>
        <p:spPr bwMode="auto">
          <a:xfrm>
            <a:off x="2834640" y="2926080"/>
            <a:ext cx="5577839" cy="1204594"/>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THE SWEDISH PHASE</a:t>
            </a:r>
          </a:p>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1631 - 1634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478404"/>
                                        </p:tgtEl>
                                        <p:attrNameLst>
                                          <p:attrName>style.visibility</p:attrName>
                                        </p:attrNameLst>
                                      </p:cBhvr>
                                      <p:to>
                                        <p:strVal val="visible"/>
                                      </p:to>
                                    </p:set>
                                    <p:anim calcmode="lin" valueType="num">
                                      <p:cBhvr additive="base">
                                        <p:cTn id="7" dur="5000" fill="hold"/>
                                        <p:tgtEl>
                                          <p:spTgt spid="5478404"/>
                                        </p:tgtEl>
                                        <p:attrNameLst>
                                          <p:attrName>ppt_x</p:attrName>
                                        </p:attrNameLst>
                                      </p:cBhvr>
                                      <p:tavLst>
                                        <p:tav tm="0">
                                          <p:val>
                                            <p:strVal val="#ppt_x"/>
                                          </p:val>
                                        </p:tav>
                                        <p:tav tm="100000">
                                          <p:val>
                                            <p:strVal val="#ppt_x"/>
                                          </p:val>
                                        </p:tav>
                                      </p:tavLst>
                                    </p:anim>
                                    <p:anim calcmode="lin" valueType="num">
                                      <p:cBhvr additive="base">
                                        <p:cTn id="8" dur="5000" fill="hold"/>
                                        <p:tgtEl>
                                          <p:spTgt spid="5478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04"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21570" name="Rectangle 1026"/>
          <p:cNvSpPr>
            <a:spLocks noGrp="1" noChangeArrowheads="1"/>
          </p:cNvSpPr>
          <p:nvPr>
            <p:ph type="body" idx="1"/>
          </p:nvPr>
        </p:nvSpPr>
        <p:spPr>
          <a:xfrm>
            <a:off x="3733800" y="685800"/>
            <a:ext cx="6629400" cy="5410200"/>
          </a:xfrm>
        </p:spPr>
        <p:txBody>
          <a:bodyPr/>
          <a:lstStyle/>
          <a:p>
            <a:pPr>
              <a:buClr>
                <a:srgbClr val="FFFFFF"/>
              </a:buClr>
              <a:buFont typeface="Wingdings" pitchFamily="2" charset="2"/>
              <a:buNone/>
            </a:pPr>
            <a:r>
              <a:rPr lang="en-US" sz="3600" b="1"/>
              <a:t>     </a:t>
            </a:r>
            <a:r>
              <a:rPr lang="en-US" sz="3600" b="1" u="sng">
                <a:solidFill>
                  <a:srgbClr val="FF6600"/>
                </a:solidFill>
              </a:rPr>
              <a:t>DENMARK</a:t>
            </a:r>
            <a:r>
              <a:rPr lang="en-US" sz="3600" b="1" u="sng">
                <a:solidFill>
                  <a:srgbClr val="FF6600"/>
                </a:solidFill>
                <a:effectLst>
                  <a:outerShdw blurRad="38100" dist="38100" dir="2700000" algn="tl">
                    <a:srgbClr val="C0C0C0"/>
                  </a:outerShdw>
                </a:effectLst>
              </a:rPr>
              <a:t>:</a:t>
            </a:r>
          </a:p>
          <a:p>
            <a:pPr>
              <a:buClr>
                <a:srgbClr val="FFFFFF"/>
              </a:buClr>
              <a:buFont typeface="Wingdings" pitchFamily="2" charset="2"/>
              <a:buChar char="v"/>
            </a:pPr>
            <a:r>
              <a:rPr lang="en-US">
                <a:solidFill>
                  <a:srgbClr val="FF0066"/>
                </a:solidFill>
                <a:effectLst>
                  <a:outerShdw blurRad="38100" dist="38100" dir="2700000" algn="tl">
                    <a:srgbClr val="C0C0C0"/>
                  </a:outerShdw>
                </a:effectLst>
              </a:rPr>
              <a:t>  In 1536 the Protestant party of nobles overthrew the Danish dynasty – an act of “civil disobedience” with accompanying strife.  They then set up a new government and a new dynasty and established Lutheranism in the country.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3821570">
                                            <p:txEl>
                                              <p:pRg st="0" end="0"/>
                                            </p:txEl>
                                          </p:spTgt>
                                        </p:tgtEl>
                                        <p:attrNameLst>
                                          <p:attrName>style.visibility</p:attrName>
                                        </p:attrNameLst>
                                      </p:cBhvr>
                                      <p:to>
                                        <p:strVal val="visible"/>
                                      </p:to>
                                    </p:set>
                                    <p:anim calcmode="lin" valueType="num">
                                      <p:cBhvr>
                                        <p:cTn id="7" dur="300" fill="hold"/>
                                        <p:tgtEl>
                                          <p:spTgt spid="3821570">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3821570">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3821570">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3821570">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3821570">
                                            <p:txEl>
                                              <p:pRg st="1" end="1"/>
                                            </p:txEl>
                                          </p:spTgt>
                                        </p:tgtEl>
                                        <p:attrNameLst>
                                          <p:attrName>style.visibility</p:attrName>
                                        </p:attrNameLst>
                                      </p:cBhvr>
                                      <p:to>
                                        <p:strVal val="visible"/>
                                      </p:to>
                                    </p:set>
                                    <p:anim calcmode="lin" valueType="num">
                                      <p:cBhvr>
                                        <p:cTn id="15" dur="300" fill="hold"/>
                                        <p:tgtEl>
                                          <p:spTgt spid="3821570">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3821570">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3821570">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3821570">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1570"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C88_preview.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transition spd="slow" advTm="5000">
    <p:rand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0450" name="Picture 2" descr="T049367A"/>
          <p:cNvPicPr>
            <a:picLocks noChangeAspect="1" noChangeArrowheads="1"/>
          </p:cNvPicPr>
          <p:nvPr/>
        </p:nvPicPr>
        <p:blipFill>
          <a:blip r:embed="rId3" cstate="print"/>
          <a:srcRect/>
          <a:stretch>
            <a:fillRect/>
          </a:stretch>
        </p:blipFill>
        <p:spPr bwMode="auto">
          <a:xfrm>
            <a:off x="436880" y="381000"/>
            <a:ext cx="11338560" cy="6096000"/>
          </a:xfrm>
          <a:prstGeom prst="rect">
            <a:avLst/>
          </a:prstGeom>
          <a:noFill/>
        </p:spPr>
      </p:pic>
      <p:sp>
        <p:nvSpPr>
          <p:cNvPr id="5480451" name="WordArt 3"/>
          <p:cNvSpPr>
            <a:spLocks noChangeArrowheads="1" noChangeShapeType="1" noTextEdit="1"/>
          </p:cNvSpPr>
          <p:nvPr/>
        </p:nvSpPr>
        <p:spPr bwMode="auto">
          <a:xfrm>
            <a:off x="1981199" y="457200"/>
            <a:ext cx="6289041"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Thirty Years War</a:t>
            </a:r>
          </a:p>
        </p:txBody>
      </p:sp>
      <p:sp>
        <p:nvSpPr>
          <p:cNvPr id="5480452" name="WordArt 4"/>
          <p:cNvSpPr>
            <a:spLocks noChangeArrowheads="1" noChangeShapeType="1" noTextEdit="1"/>
          </p:cNvSpPr>
          <p:nvPr/>
        </p:nvSpPr>
        <p:spPr bwMode="auto">
          <a:xfrm>
            <a:off x="2834640" y="2844800"/>
            <a:ext cx="5557521" cy="1285874"/>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THE FRENCH PHASE</a:t>
            </a:r>
          </a:p>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1635 - 1648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480452"/>
                                        </p:tgtEl>
                                        <p:attrNameLst>
                                          <p:attrName>style.visibility</p:attrName>
                                        </p:attrNameLst>
                                      </p:cBhvr>
                                      <p:to>
                                        <p:strVal val="visible"/>
                                      </p:to>
                                    </p:set>
                                    <p:anim calcmode="lin" valueType="num">
                                      <p:cBhvr additive="base">
                                        <p:cTn id="7" dur="5000" fill="hold"/>
                                        <p:tgtEl>
                                          <p:spTgt spid="5480452"/>
                                        </p:tgtEl>
                                        <p:attrNameLst>
                                          <p:attrName>ppt_x</p:attrName>
                                        </p:attrNameLst>
                                      </p:cBhvr>
                                      <p:tavLst>
                                        <p:tav tm="0">
                                          <p:val>
                                            <p:strVal val="#ppt_x"/>
                                          </p:val>
                                        </p:tav>
                                        <p:tav tm="100000">
                                          <p:val>
                                            <p:strVal val="#ppt_x"/>
                                          </p:val>
                                        </p:tav>
                                      </p:tavLst>
                                    </p:anim>
                                    <p:anim calcmode="lin" valueType="num">
                                      <p:cBhvr additive="base">
                                        <p:cTn id="8" dur="5000" fill="hold"/>
                                        <p:tgtEl>
                                          <p:spTgt spid="54804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045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0YWMap.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2" name="Online Media 1" title="The Thirty Years' War (1618-1648) - Every Week">
            <a:hlinkClick r:id="" action="ppaction://media"/>
            <a:extLst>
              <a:ext uri="{FF2B5EF4-FFF2-40B4-BE49-F238E27FC236}">
                <a16:creationId xmlns:a16="http://schemas.microsoft.com/office/drawing/2014/main" id="{2108E1B4-9A51-00D5-0C5A-1FE5541FEDD2}"/>
              </a:ext>
            </a:extLst>
          </p:cNvPr>
          <p:cNvPicPr>
            <a:picLocks noRot="1" noChangeAspect="1"/>
          </p:cNvPicPr>
          <p:nvPr>
            <a:videoFile r:link="rId1"/>
          </p:nvPr>
        </p:nvPicPr>
        <p:blipFill>
          <a:blip r:embed="rId4"/>
          <a:stretch>
            <a:fillRect/>
          </a:stretch>
        </p:blipFill>
        <p:spPr>
          <a:xfrm>
            <a:off x="1097280" y="1020278"/>
            <a:ext cx="9942897" cy="4860758"/>
          </a:xfrm>
          <a:prstGeom prst="rect">
            <a:avLst/>
          </a:prstGeom>
        </p:spPr>
      </p:pic>
    </p:spTree>
    <p:extLst>
      <p:ext uri="{BB962C8B-B14F-4D97-AF65-F5344CB8AC3E}">
        <p14:creationId xmlns:p14="http://schemas.microsoft.com/office/powerpoint/2010/main" val="305447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2" name="Online Media 1" title="Alatriste - Final Battle Scene - Thirty Years' War">
            <a:hlinkClick r:id="" action="ppaction://media"/>
            <a:extLst>
              <a:ext uri="{FF2B5EF4-FFF2-40B4-BE49-F238E27FC236}">
                <a16:creationId xmlns:a16="http://schemas.microsoft.com/office/drawing/2014/main" id="{3769D3CE-DE54-2615-B0FB-2F123B5F7ECA}"/>
              </a:ext>
            </a:extLst>
          </p:cNvPr>
          <p:cNvPicPr>
            <a:picLocks noRot="1" noChangeAspect="1"/>
          </p:cNvPicPr>
          <p:nvPr>
            <a:videoFile r:link="rId1"/>
          </p:nvPr>
        </p:nvPicPr>
        <p:blipFill>
          <a:blip r:embed="rId4"/>
          <a:stretch>
            <a:fillRect/>
          </a:stretch>
        </p:blipFill>
        <p:spPr>
          <a:xfrm>
            <a:off x="1001027" y="1020278"/>
            <a:ext cx="10154653" cy="4966636"/>
          </a:xfrm>
          <a:prstGeom prst="rect">
            <a:avLst/>
          </a:prstGeom>
        </p:spPr>
      </p:pic>
    </p:spTree>
    <p:extLst>
      <p:ext uri="{BB962C8B-B14F-4D97-AF65-F5344CB8AC3E}">
        <p14:creationId xmlns:p14="http://schemas.microsoft.com/office/powerpoint/2010/main" val="21311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C88B_preview.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transition spd="slow" advTm="5000">
    <p:random/>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398402" name="Rectangle 2">
            <a:extLst>
              <a:ext uri="{FF2B5EF4-FFF2-40B4-BE49-F238E27FC236}">
                <a16:creationId xmlns:a16="http://schemas.microsoft.com/office/drawing/2014/main" id="{A7F369DD-3024-F5D0-48DB-10AACD7CFBD8}"/>
              </a:ext>
            </a:extLst>
          </p:cNvPr>
          <p:cNvSpPr>
            <a:spLocks noGrp="1" noChangeArrowheads="1"/>
          </p:cNvSpPr>
          <p:nvPr>
            <p:ph type="title"/>
          </p:nvPr>
        </p:nvSpPr>
        <p:spPr>
          <a:xfrm>
            <a:off x="2209800" y="380999"/>
            <a:ext cx="7772400" cy="1297075"/>
          </a:xfrm>
        </p:spPr>
        <p:txBody>
          <a:bodyPr vert="horz" wrap="square" lIns="91440" tIns="45720" rIns="38100" bIns="45720" numCol="1" anchor="ctr" anchorCtr="0" compatLnSpc="1">
            <a:prstTxWarp prst="textNoShape">
              <a:avLst/>
            </a:prstTxWarp>
          </a:bodyPr>
          <a:lstStyle/>
          <a:p>
            <a:pPr eaLnBrk="1" hangingPunct="1">
              <a:defRPr/>
            </a:pPr>
            <a:r>
              <a:rPr lang="en-US" sz="5400" b="1" u="sng" dirty="0">
                <a:solidFill>
                  <a:schemeClr val="accent1"/>
                </a:solidFill>
                <a:effectLst>
                  <a:outerShdw blurRad="38100" dist="38100" dir="2700000" algn="tl">
                    <a:srgbClr val="000000"/>
                  </a:outerShdw>
                </a:effectLst>
                <a:latin typeface="Storybook" pitchFamily="2" charset="0"/>
                <a:ea typeface="+mj-ea"/>
              </a:rPr>
              <a:t>Principles of a Just War</a:t>
            </a:r>
          </a:p>
        </p:txBody>
      </p:sp>
      <p:sp>
        <p:nvSpPr>
          <p:cNvPr id="23398403" name="Rectangle 3">
            <a:extLst>
              <a:ext uri="{FF2B5EF4-FFF2-40B4-BE49-F238E27FC236}">
                <a16:creationId xmlns:a16="http://schemas.microsoft.com/office/drawing/2014/main" id="{5720E29C-397B-1461-5FE8-06FD523EC2A5}"/>
              </a:ext>
            </a:extLst>
          </p:cNvPr>
          <p:cNvSpPr>
            <a:spLocks noGrp="1" noChangeArrowheads="1"/>
          </p:cNvSpPr>
          <p:nvPr>
            <p:ph type="body" idx="1"/>
          </p:nvPr>
        </p:nvSpPr>
        <p:spPr>
          <a:xfrm>
            <a:off x="914400" y="1981200"/>
            <a:ext cx="10363200" cy="4178440"/>
          </a:xfrm>
        </p:spPr>
        <p:txBody>
          <a:bodyPr vert="horz" wrap="square" lIns="91440" tIns="45720" rIns="38100" bIns="45720" numCol="1" anchor="t" anchorCtr="0" compatLnSpc="1">
            <a:prstTxWarp prst="textNoShape">
              <a:avLst/>
            </a:prstTxWarp>
          </a:bodyPr>
          <a:lstStyle/>
          <a:p>
            <a:pPr marL="611188" indent="-571500" eaLnBrk="1" hangingPunct="1">
              <a:buSzPct val="99000"/>
              <a:buFont typeface="Wingdings" panose="05000000000000000000" pitchFamily="2" charset="2"/>
              <a:buChar char="v"/>
              <a:defRPr/>
            </a:pPr>
            <a:endParaRPr lang="en-US" dirty="0">
              <a:solidFill>
                <a:schemeClr val="hlink"/>
              </a:solidFill>
              <a:effectLst>
                <a:outerShdw blurRad="38100" dist="38100" dir="2700000" algn="tl">
                  <a:srgbClr val="000000"/>
                </a:outerShdw>
              </a:effectLst>
              <a:ea typeface="+mn-ea"/>
            </a:endParaRP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Limited objectives</a:t>
            </a: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Proportionate means</a:t>
            </a: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Noncombatant immunity</a:t>
            </a:r>
          </a:p>
        </p:txBody>
      </p:sp>
      <p:sp>
        <p:nvSpPr>
          <p:cNvPr id="23398404" name="Rectangle 4">
            <a:extLst>
              <a:ext uri="{FF2B5EF4-FFF2-40B4-BE49-F238E27FC236}">
                <a16:creationId xmlns:a16="http://schemas.microsoft.com/office/drawing/2014/main" id="{794064CD-40E9-4C7B-1E97-CEB0B321636A}"/>
              </a:ext>
            </a:extLst>
          </p:cNvPr>
          <p:cNvSpPr>
            <a:spLocks/>
          </p:cNvSpPr>
          <p:nvPr/>
        </p:nvSpPr>
        <p:spPr bwMode="auto">
          <a:xfrm>
            <a:off x="6377002" y="1890713"/>
            <a:ext cx="5388029" cy="2872206"/>
          </a:xfrm>
          <a:prstGeom prst="rect">
            <a:avLst/>
          </a:prstGeom>
          <a:noFill/>
          <a:ln w="9525">
            <a:noFill/>
            <a:miter lim="800000"/>
            <a:headEnd/>
            <a:tailEnd/>
          </a:ln>
          <a:effectLst>
            <a:outerShdw dist="38099" dir="2700000" algn="ctr" rotWithShape="0">
              <a:schemeClr val="tx1">
                <a:alpha val="75000"/>
              </a:schemeClr>
            </a:outerShdw>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DFF00"/>
              </a:solidFill>
              <a:effectLst/>
              <a:uLnTx/>
              <a:uFillTx/>
              <a:latin typeface="Gill Sans" pitchFamily="64" charset="0"/>
              <a:ea typeface="ＭＳ Ｐゴシック"/>
              <a:cs typeface="+mn-cs"/>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DFF00"/>
                </a:solidFill>
                <a:effectLst/>
                <a:uLnTx/>
                <a:uFillTx/>
                <a:latin typeface="Arial" pitchFamily="34" charset="0"/>
                <a:ea typeface="ＭＳ Ｐゴシック"/>
                <a:cs typeface="Arial" pitchFamily="34" charset="0"/>
                <a:sym typeface="Arial" pitchFamily="34" charset="0"/>
              </a:rPr>
              <a:t>jus ad bellum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ill Sans" pitchFamily="64" charset="0"/>
                <a:ea typeface="ＭＳ Ｐゴシック"/>
                <a:cs typeface="Arial" pitchFamily="34" charset="0"/>
                <a:sym typeface="Gill Sans" pitchFamily="64" charset="0"/>
              </a:rPr>
              <a:t>“on the way to war”</a:t>
            </a:r>
            <a:endParaRPr kumimoji="0" lang="en-US" sz="2800" b="0" i="0" u="none" strike="noStrike" kern="1200" cap="none" spc="0" normalizeH="0" baseline="0" noProof="0" dirty="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DFF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DFF00"/>
                </a:solidFill>
                <a:effectLst/>
                <a:uLnTx/>
                <a:uFillTx/>
                <a:latin typeface="Gill Sans" pitchFamily="64" charset="0"/>
                <a:ea typeface="ＭＳ Ｐゴシック"/>
                <a:cs typeface="Arial" pitchFamily="34" charset="0"/>
                <a:sym typeface="Gill Sans" pitchFamily="64" charset="0"/>
              </a:rPr>
              <a:t> </a:t>
            </a:r>
            <a:r>
              <a:rPr kumimoji="0" lang="en-US" sz="3600" b="0" i="1" u="none" strike="noStrike" kern="1200" cap="none" spc="0" normalizeH="0" baseline="0" noProof="0" dirty="0">
                <a:ln>
                  <a:noFill/>
                </a:ln>
                <a:solidFill>
                  <a:srgbClr val="FDFF00"/>
                </a:solidFill>
                <a:effectLst/>
                <a:uLnTx/>
                <a:uFillTx/>
                <a:latin typeface="Arial" pitchFamily="34" charset="0"/>
                <a:ea typeface="ＭＳ Ｐゴシック"/>
                <a:cs typeface="Arial" pitchFamily="34" charset="0"/>
                <a:sym typeface="Arial" pitchFamily="34" charset="0"/>
              </a:rPr>
              <a:t>jus in bello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Gill Sans" pitchFamily="64" charset="0"/>
                <a:ea typeface="ＭＳ Ｐゴシック"/>
                <a:cs typeface="Arial" pitchFamily="34" charset="0"/>
                <a:sym typeface="Gill Sans" pitchFamily="64" charset="0"/>
              </a:rPr>
              <a:t>“in the midst of war”</a:t>
            </a:r>
          </a:p>
        </p:txBody>
      </p:sp>
      <p:sp>
        <p:nvSpPr>
          <p:cNvPr id="23398405" name="Line 5">
            <a:extLst>
              <a:ext uri="{FF2B5EF4-FFF2-40B4-BE49-F238E27FC236}">
                <a16:creationId xmlns:a16="http://schemas.microsoft.com/office/drawing/2014/main" id="{FE8210C6-642D-11DE-8EE0-F1D39F33A576}"/>
              </a:ext>
            </a:extLst>
          </p:cNvPr>
          <p:cNvSpPr>
            <a:spLocks noChangeShapeType="1"/>
          </p:cNvSpPr>
          <p:nvPr/>
        </p:nvSpPr>
        <p:spPr bwMode="auto">
          <a:xfrm>
            <a:off x="6843330" y="2033954"/>
            <a:ext cx="1587" cy="3622675"/>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3398406" name="Line 6">
            <a:extLst>
              <a:ext uri="{FF2B5EF4-FFF2-40B4-BE49-F238E27FC236}">
                <a16:creationId xmlns:a16="http://schemas.microsoft.com/office/drawing/2014/main" id="{45CD53F0-9ECC-3EBC-82E8-5884F1A34B02}"/>
              </a:ext>
            </a:extLst>
          </p:cNvPr>
          <p:cNvSpPr>
            <a:spLocks noChangeShapeType="1"/>
          </p:cNvSpPr>
          <p:nvPr/>
        </p:nvSpPr>
        <p:spPr bwMode="auto">
          <a:xfrm flipV="1">
            <a:off x="6861437" y="3295859"/>
            <a:ext cx="4225595" cy="20097"/>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Tree>
    <p:extLst>
      <p:ext uri="{BB962C8B-B14F-4D97-AF65-F5344CB8AC3E}">
        <p14:creationId xmlns:p14="http://schemas.microsoft.com/office/powerpoint/2010/main" val="73858749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39330" name="Rectangle 2"/>
          <p:cNvSpPr>
            <a:spLocks noGrp="1" noChangeArrowheads="1"/>
          </p:cNvSpPr>
          <p:nvPr>
            <p:ph type="title"/>
          </p:nvPr>
        </p:nvSpPr>
        <p:spPr>
          <a:xfrm>
            <a:off x="1524000" y="381000"/>
            <a:ext cx="9144000" cy="1143000"/>
          </a:xfrm>
        </p:spPr>
        <p:txBody>
          <a:bodyPr/>
          <a:lstStyle/>
          <a:p>
            <a:r>
              <a:rPr lang="en-US" sz="4800" b="1" dirty="0">
                <a:effectLst>
                  <a:outerShdw blurRad="38100" dist="38100" dir="2700000" algn="tl">
                    <a:srgbClr val="C0C0C0"/>
                  </a:outerShdw>
                </a:effectLst>
              </a:rPr>
              <a:t>THE THIRTY YEARS WAR</a:t>
            </a:r>
            <a:r>
              <a:rPr lang="en-US" dirty="0">
                <a:effectLst>
                  <a:outerShdw blurRad="38100" dist="38100" dir="2700000" algn="tl">
                    <a:srgbClr val="C0C0C0"/>
                  </a:outerShdw>
                </a:effectLst>
              </a:rPr>
              <a:t>  </a:t>
            </a:r>
            <a:r>
              <a:rPr lang="en-US" sz="4000" u="sng" dirty="0">
                <a:solidFill>
                  <a:srgbClr val="FFFFFF"/>
                </a:solidFill>
                <a:effectLst>
                  <a:outerShdw blurRad="38100" dist="38100" dir="2700000" algn="tl">
                    <a:srgbClr val="C0C0C0"/>
                  </a:outerShdw>
                </a:effectLst>
                <a:latin typeface="Algerian" pitchFamily="82" charset="0"/>
              </a:rPr>
              <a:t>Decades  Of  Horror: 1618-1648</a:t>
            </a:r>
          </a:p>
        </p:txBody>
      </p:sp>
      <p:sp>
        <p:nvSpPr>
          <p:cNvPr id="3939331" name="Rectangle 3"/>
          <p:cNvSpPr>
            <a:spLocks noGrp="1" noChangeArrowheads="1"/>
          </p:cNvSpPr>
          <p:nvPr>
            <p:ph type="body" idx="1"/>
          </p:nvPr>
        </p:nvSpPr>
        <p:spPr>
          <a:xfrm>
            <a:off x="2057400" y="1524000"/>
            <a:ext cx="8077200" cy="47244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Rome declared war and Protestantism had to defend itself – which it did very poorly at first.  The Roman General Wallenstein virtually romped across Europe.</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battle would have been soon over and even the Reformation almost erased were it not for Sweden’s Gustavus Adolphus.  Almost an even century after        the Reformation’s most basic creed,  the Augsburg Confession,  was drawn up in 1530,  the Swedes –        only partly for religious reasons – invaded Europe.</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King lost his life but won the battle for the North.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From the truce or “Peace of Westphalia” in 1648 to this day,  Protestantism has dominated Northern Europe and Romanism,  Southern Europe.  Romanism has never been able to take the North nor Protestantism the South.</a:t>
            </a:r>
          </a:p>
          <a:p>
            <a:pPr>
              <a:lnSpc>
                <a:spcPct val="90000"/>
              </a:lnSpc>
              <a:buFont typeface="Wingdings" pitchFamily="2" charset="2"/>
              <a:buNone/>
            </a:pPr>
            <a:endParaRPr lang="en-US" sz="2400" b="1">
              <a:solidFill>
                <a:srgbClr val="FFFF00"/>
              </a:solidFill>
              <a:effectLst>
                <a:outerShdw blurRad="38100" dist="38100" dir="2700000" algn="tl">
                  <a:srgbClr val="C0C0C0"/>
                </a:outerShdw>
              </a:effectLst>
            </a:endParaRPr>
          </a:p>
        </p:txBody>
      </p:sp>
      <p:sp>
        <p:nvSpPr>
          <p:cNvPr id="3939332"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Ligonier Ministries Church History Handouts</a:t>
            </a:r>
          </a:p>
        </p:txBody>
      </p:sp>
      <p:pic>
        <p:nvPicPr>
          <p:cNvPr id="3939333" name="Picture 5" descr="C:\Documents and Settings\Owner\My Documents\Educational Illustrations\785px-The_Ratification_of_the_Treaty_of_M%C3%BCnster_%28Gerard_Terborch_1648%29.jpg"/>
          <p:cNvPicPr>
            <a:picLocks noChangeAspect="1" noChangeArrowheads="1"/>
          </p:cNvPicPr>
          <p:nvPr/>
        </p:nvPicPr>
        <p:blipFill>
          <a:blip r:embed="rId4" cstate="print"/>
          <a:srcRect/>
          <a:stretch>
            <a:fillRect/>
          </a:stretch>
        </p:blipFill>
        <p:spPr bwMode="auto">
          <a:xfrm>
            <a:off x="664143" y="462012"/>
            <a:ext cx="10905423" cy="59387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39331">
                                            <p:txEl>
                                              <p:pRg st="0" end="0"/>
                                            </p:txEl>
                                          </p:spTgt>
                                        </p:tgtEl>
                                        <p:attrNameLst>
                                          <p:attrName>style.visibility</p:attrName>
                                        </p:attrNameLst>
                                      </p:cBhvr>
                                      <p:to>
                                        <p:strVal val="visible"/>
                                      </p:to>
                                    </p:set>
                                    <p:anim calcmode="lin" valueType="num">
                                      <p:cBhvr>
                                        <p:cTn id="7" dur="500" fill="hold"/>
                                        <p:tgtEl>
                                          <p:spTgt spid="393933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3933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39331">
                                            <p:txEl>
                                              <p:pRg st="1" end="1"/>
                                            </p:txEl>
                                          </p:spTgt>
                                        </p:tgtEl>
                                        <p:attrNameLst>
                                          <p:attrName>style.visibility</p:attrName>
                                        </p:attrNameLst>
                                      </p:cBhvr>
                                      <p:to>
                                        <p:strVal val="visible"/>
                                      </p:to>
                                    </p:set>
                                    <p:anim calcmode="lin" valueType="num">
                                      <p:cBhvr>
                                        <p:cTn id="13" dur="500" fill="hold"/>
                                        <p:tgtEl>
                                          <p:spTgt spid="3939331">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39331">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39331">
                                            <p:txEl>
                                              <p:pRg st="2" end="2"/>
                                            </p:txEl>
                                          </p:spTgt>
                                        </p:tgtEl>
                                        <p:attrNameLst>
                                          <p:attrName>style.visibility</p:attrName>
                                        </p:attrNameLst>
                                      </p:cBhvr>
                                      <p:to>
                                        <p:strVal val="visible"/>
                                      </p:to>
                                    </p:set>
                                    <p:anim calcmode="lin" valueType="num">
                                      <p:cBhvr>
                                        <p:cTn id="19" dur="500" fill="hold"/>
                                        <p:tgtEl>
                                          <p:spTgt spid="3939331">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39331">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39331">
                                            <p:txEl>
                                              <p:pRg st="3" end="3"/>
                                            </p:txEl>
                                          </p:spTgt>
                                        </p:tgtEl>
                                        <p:attrNameLst>
                                          <p:attrName>style.visibility</p:attrName>
                                        </p:attrNameLst>
                                      </p:cBhvr>
                                      <p:to>
                                        <p:strVal val="visible"/>
                                      </p:to>
                                    </p:set>
                                    <p:anim calcmode="lin" valueType="num">
                                      <p:cBhvr>
                                        <p:cTn id="25" dur="500" fill="hold"/>
                                        <p:tgtEl>
                                          <p:spTgt spid="3939331">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939331">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3939333"/>
                                        </p:tgtEl>
                                        <p:attrNameLst>
                                          <p:attrName>style.visibility</p:attrName>
                                        </p:attrNameLst>
                                      </p:cBhvr>
                                      <p:to>
                                        <p:strVal val="visible"/>
                                      </p:to>
                                    </p:set>
                                    <p:animEffect transition="in" filter="box(out)">
                                      <p:cBhvr>
                                        <p:cTn id="31" dur="500"/>
                                        <p:tgtEl>
                                          <p:spTgt spid="393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33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99CC"/>
        </a:solidFill>
        <a:effectLst/>
      </p:bgPr>
    </p:bg>
    <p:spTree>
      <p:nvGrpSpPr>
        <p:cNvPr id="1" name=""/>
        <p:cNvGrpSpPr/>
        <p:nvPr/>
      </p:nvGrpSpPr>
      <p:grpSpPr>
        <a:xfrm>
          <a:off x="0" y="0"/>
          <a:ext cx="0" cy="0"/>
          <a:chOff x="0" y="0"/>
          <a:chExt cx="0" cy="0"/>
        </a:xfrm>
      </p:grpSpPr>
      <p:sp>
        <p:nvSpPr>
          <p:cNvPr id="237570" name="Rectangle 2" descr="Canvas"/>
          <p:cNvSpPr>
            <a:spLocks noGrp="1" noChangeArrowheads="1"/>
          </p:cNvSpPr>
          <p:nvPr>
            <p:ph type="title"/>
          </p:nvPr>
        </p:nvSpPr>
        <p:spPr>
          <a:xfrm>
            <a:off x="1828800" y="228600"/>
            <a:ext cx="8458200" cy="1143000"/>
          </a:xfrm>
          <a:blipFill dpi="0" rotWithShape="0">
            <a:blip r:embed="rId3" cstate="print"/>
            <a:srcRect/>
            <a:tile tx="0" ty="0" sx="100000" sy="100000" flip="none" algn="tl"/>
          </a:blipFill>
        </p:spPr>
        <p:txBody>
          <a:bodyPr/>
          <a:lstStyle/>
          <a:p>
            <a:r>
              <a:rPr lang="en-US" sz="7200">
                <a:effectLst>
                  <a:outerShdw blurRad="38100" dist="38100" dir="2700000" algn="tl">
                    <a:srgbClr val="FFFFFF"/>
                  </a:outerShdw>
                </a:effectLst>
              </a:rPr>
              <a:t>Augustine Of Hippo</a:t>
            </a:r>
          </a:p>
        </p:txBody>
      </p:sp>
      <p:sp>
        <p:nvSpPr>
          <p:cNvPr id="237571" name="Rectangle 3"/>
          <p:cNvSpPr>
            <a:spLocks noGrp="1" noChangeArrowheads="1"/>
          </p:cNvSpPr>
          <p:nvPr>
            <p:ph type="body" sz="half" idx="1"/>
          </p:nvPr>
        </p:nvSpPr>
        <p:spPr>
          <a:xfrm>
            <a:off x="1828800" y="1524000"/>
            <a:ext cx="4191000" cy="5181600"/>
          </a:xfrm>
          <a:solidFill>
            <a:schemeClr val="bg2"/>
          </a:solidFill>
        </p:spPr>
        <p:txBody>
          <a:bodyPr/>
          <a:lstStyle/>
          <a:p>
            <a:pPr>
              <a:lnSpc>
                <a:spcPct val="90000"/>
              </a:lnSpc>
              <a:buFontTx/>
              <a:buNone/>
            </a:pPr>
            <a:endParaRPr lang="en-US" sz="1000"/>
          </a:p>
          <a:p>
            <a:pPr>
              <a:lnSpc>
                <a:spcPct val="90000"/>
              </a:lnSpc>
            </a:pPr>
            <a:r>
              <a:rPr lang="en-US" sz="1600">
                <a:solidFill>
                  <a:schemeClr val="bg1"/>
                </a:solidFill>
              </a:rPr>
              <a:t>Wrote commentaries, homilies, &amp; treatises on a vast variety of subjects. He especially pioneered two types of religious literature.                                                                                     </a:t>
            </a:r>
            <a:r>
              <a:rPr lang="en-US" sz="1600" b="1">
                <a:solidFill>
                  <a:schemeClr val="bg1"/>
                </a:solidFill>
              </a:rPr>
              <a:t>1</a:t>
            </a:r>
            <a:r>
              <a:rPr lang="en-US" sz="1600" b="1" baseline="30000">
                <a:solidFill>
                  <a:schemeClr val="bg1"/>
                </a:solidFill>
              </a:rPr>
              <a:t>st</a:t>
            </a:r>
            <a:r>
              <a:rPr lang="en-US" sz="1600" b="1">
                <a:solidFill>
                  <a:schemeClr val="bg1"/>
                </a:solidFill>
              </a:rPr>
              <a:t> -</a:t>
            </a:r>
            <a:r>
              <a:rPr lang="en-US" sz="1600">
                <a:solidFill>
                  <a:schemeClr val="bg1"/>
                </a:solidFill>
              </a:rPr>
              <a:t>  Remarks as to personal relationships, emotional development, spiritual insight, and individual journey.  In the West, in the hands of the medievals and the Reformers, Christianity would become a religion of the individual.  Even modern Western philosophy and science rest ultimately on this strong distinction between the subjective self and the objective world.                                                                                                    </a:t>
            </a:r>
            <a:r>
              <a:rPr lang="en-US" sz="1600" b="1">
                <a:solidFill>
                  <a:schemeClr val="bg1"/>
                </a:solidFill>
              </a:rPr>
              <a:t>2</a:t>
            </a:r>
            <a:r>
              <a:rPr lang="en-US" sz="1600" b="1" baseline="30000">
                <a:solidFill>
                  <a:schemeClr val="bg1"/>
                </a:solidFill>
              </a:rPr>
              <a:t>nd</a:t>
            </a:r>
            <a:r>
              <a:rPr lang="en-US" sz="1600" b="1">
                <a:solidFill>
                  <a:schemeClr val="bg1"/>
                </a:solidFill>
              </a:rPr>
              <a:t> -</a:t>
            </a:r>
            <a:r>
              <a:rPr lang="en-US" sz="1600">
                <a:solidFill>
                  <a:schemeClr val="bg1"/>
                </a:solidFill>
              </a:rPr>
              <a:t>  After Rome was ransacked by the barbarian horde in the year 410,  Christianity once more came under attack, creating circumstances productive of the classic Augustine volumes on the “City Of God.”  With this work in particular - he generated an entire new genre.  When he had finished, he had given the definitive treatment to the nature of Christianity in relation to the political and societal order.</a:t>
            </a:r>
          </a:p>
        </p:txBody>
      </p:sp>
      <p:pic>
        <p:nvPicPr>
          <p:cNvPr id="6" name="ClipArt Placeholder 5" descr="Vandalen.jpg"/>
          <p:cNvPicPr>
            <a:picLocks noGrp="1" noChangeAspect="1"/>
          </p:cNvPicPr>
          <p:nvPr>
            <p:ph type="clipArt" sz="half" idx="2"/>
          </p:nvPr>
        </p:nvPicPr>
        <p:blipFill>
          <a:blip r:embed="rId4" cstate="print"/>
          <a:stretch>
            <a:fillRect/>
          </a:stretch>
        </p:blipFill>
        <p:spPr>
          <a:xfrm>
            <a:off x="2057400" y="1676400"/>
            <a:ext cx="3810000" cy="4953000"/>
          </a:xfrm>
        </p:spPr>
      </p:pic>
      <p:pic>
        <p:nvPicPr>
          <p:cNvPr id="237573" name="Picture 5" descr="C:\Documents and Settings\Owner\My Documents\Educational Illustrations\gozzoli3.jpeg"/>
          <p:cNvPicPr>
            <a:picLocks noChangeAspect="1" noChangeArrowheads="1"/>
          </p:cNvPicPr>
          <p:nvPr/>
        </p:nvPicPr>
        <p:blipFill>
          <a:blip r:embed="rId5" cstate="print"/>
          <a:srcRect/>
          <a:stretch>
            <a:fillRect/>
          </a:stretch>
        </p:blipFill>
        <p:spPr bwMode="auto">
          <a:xfrm>
            <a:off x="6172200" y="1524000"/>
            <a:ext cx="4114800" cy="5181600"/>
          </a:xfrm>
          <a:prstGeom prst="rect">
            <a:avLst/>
          </a:prstGeom>
          <a:noFill/>
        </p:spPr>
      </p:pic>
    </p:spTree>
    <p:extLst>
      <p:ext uri="{BB962C8B-B14F-4D97-AF65-F5344CB8AC3E}">
        <p14:creationId xmlns:p14="http://schemas.microsoft.com/office/powerpoint/2010/main" val="32233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7571">
                                            <p:txEl>
                                              <p:pRg st="1" end="1"/>
                                            </p:txEl>
                                          </p:spTgt>
                                        </p:tgtEl>
                                        <p:attrNameLst>
                                          <p:attrName>style.visibility</p:attrName>
                                        </p:attrNameLst>
                                      </p:cBhvr>
                                      <p:to>
                                        <p:strVal val="visible"/>
                                      </p:to>
                                    </p:set>
                                    <p:anim calcmode="lin" valueType="num">
                                      <p:cBhvr>
                                        <p:cTn id="7" dur="1000" fill="hold"/>
                                        <p:tgtEl>
                                          <p:spTgt spid="23757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37571">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375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75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plus(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9026" name="Rectangle 2"/>
          <p:cNvSpPr>
            <a:spLocks noGrp="1" noChangeArrowheads="1"/>
          </p:cNvSpPr>
          <p:nvPr>
            <p:ph type="title"/>
          </p:nvPr>
        </p:nvSpPr>
        <p:spPr>
          <a:xfrm>
            <a:off x="1524000" y="381000"/>
            <a:ext cx="9144000" cy="1066800"/>
          </a:xfrm>
        </p:spPr>
        <p:txBody>
          <a:bodyPr/>
          <a:lstStyle/>
          <a:p>
            <a:r>
              <a:rPr lang="en-US" sz="4800" b="1" dirty="0">
                <a:effectLst>
                  <a:outerShdw blurRad="38100" dist="38100" dir="2700000" algn="tl">
                    <a:srgbClr val="C0C0C0"/>
                  </a:outerShdw>
                </a:effectLst>
              </a:rPr>
              <a:t>THE THIRTY YEARS WAR</a:t>
            </a:r>
            <a:r>
              <a:rPr lang="en-US" dirty="0">
                <a:effectLst>
                  <a:outerShdw blurRad="38100" dist="38100" dir="2700000" algn="tl">
                    <a:srgbClr val="C0C0C0"/>
                  </a:outerShdw>
                </a:effectLst>
              </a:rPr>
              <a:t>  </a:t>
            </a:r>
            <a:r>
              <a:rPr lang="en-US" sz="4000" u="sng" dirty="0">
                <a:solidFill>
                  <a:srgbClr val="FFFFFF"/>
                </a:solidFill>
                <a:effectLst>
                  <a:outerShdw blurRad="38100" dist="38100" dir="2700000" algn="tl">
                    <a:srgbClr val="C0C0C0"/>
                  </a:outerShdw>
                </a:effectLst>
                <a:latin typeface="Algerian" pitchFamily="82" charset="0"/>
              </a:rPr>
              <a:t>Decades  Of  Horror: 1618-1648</a:t>
            </a:r>
          </a:p>
        </p:txBody>
      </p:sp>
      <p:sp>
        <p:nvSpPr>
          <p:cNvPr id="5249027" name="Rectangle 3"/>
          <p:cNvSpPr>
            <a:spLocks noGrp="1" noChangeArrowheads="1"/>
          </p:cNvSpPr>
          <p:nvPr>
            <p:ph type="body" idx="1"/>
          </p:nvPr>
        </p:nvSpPr>
        <p:spPr>
          <a:xfrm>
            <a:off x="2209800" y="1447800"/>
            <a:ext cx="7924800" cy="4800600"/>
          </a:xfrm>
        </p:spPr>
        <p:txBody>
          <a:bodyPr/>
          <a:lstStyle/>
          <a:p>
            <a:pPr>
              <a:lnSpc>
                <a:spcPct val="90000"/>
              </a:lnSpc>
              <a:buFont typeface="Wingdings" pitchFamily="2" charset="2"/>
              <a:buChar char="§"/>
            </a:pPr>
            <a:r>
              <a:rPr lang="en-US" sz="3600">
                <a:solidFill>
                  <a:srgbClr val="FFFF00"/>
                </a:solidFill>
                <a:effectLst>
                  <a:outerShdw blurRad="38100" dist="38100" dir="2700000" algn="tl">
                    <a:srgbClr val="C0C0C0"/>
                  </a:outerShdw>
                </a:effectLst>
              </a:rPr>
              <a:t>The cost of settlement was high. The population of Germany was cut by two thirds with the loss of several million lives.  Property had been destroyed in the numerous battles and sackings of towns and villages.  It took  decades before Germany recovered from the devastation of property, the loss of life  and the breakdown of morals incurred  in the Thirty Years War.</a:t>
            </a:r>
          </a:p>
        </p:txBody>
      </p:sp>
      <p:sp>
        <p:nvSpPr>
          <p:cNvPr id="5249028"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Christianity Through The Centuries by Earle Cairns</a:t>
            </a:r>
          </a:p>
        </p:txBody>
      </p:sp>
      <p:pic>
        <p:nvPicPr>
          <p:cNvPr id="5" name="Picture 4" descr="ww2_enviro_by_AndreeWallin.jpg"/>
          <p:cNvPicPr>
            <a:picLocks noChangeAspect="1"/>
          </p:cNvPicPr>
          <p:nvPr/>
        </p:nvPicPr>
        <p:blipFill>
          <a:blip r:embed="rId4" cstate="print"/>
          <a:stretch>
            <a:fillRect/>
          </a:stretch>
        </p:blipFill>
        <p:spPr>
          <a:xfrm>
            <a:off x="477520" y="381001"/>
            <a:ext cx="11226800" cy="624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249027">
                                            <p:txEl>
                                              <p:pRg st="0" end="0"/>
                                            </p:txEl>
                                          </p:spTgt>
                                        </p:tgtEl>
                                        <p:attrNameLst>
                                          <p:attrName>style.visibility</p:attrName>
                                        </p:attrNameLst>
                                      </p:cBhvr>
                                      <p:to>
                                        <p:strVal val="visible"/>
                                      </p:to>
                                    </p:set>
                                    <p:anim calcmode="lin" valueType="num">
                                      <p:cBhvr>
                                        <p:cTn id="7" dur="500" fill="hold"/>
                                        <p:tgtEl>
                                          <p:spTgt spid="524902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249027">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9027"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8" name="Online Media 7" title="Why the Thirty Years' War Was So Devastating - European Wars of Religion">
            <a:hlinkClick r:id="" action="ppaction://media"/>
            <a:extLst>
              <a:ext uri="{FF2B5EF4-FFF2-40B4-BE49-F238E27FC236}">
                <a16:creationId xmlns:a16="http://schemas.microsoft.com/office/drawing/2014/main" id="{829F46E1-143C-D658-CEF1-C1C36AF8C7EC}"/>
              </a:ext>
            </a:extLst>
          </p:cNvPr>
          <p:cNvPicPr>
            <a:picLocks noRot="1" noChangeAspect="1"/>
          </p:cNvPicPr>
          <p:nvPr>
            <a:videoFile r:link="rId1"/>
          </p:nvPr>
        </p:nvPicPr>
        <p:blipFill>
          <a:blip r:embed="rId4"/>
          <a:stretch>
            <a:fillRect/>
          </a:stretch>
        </p:blipFill>
        <p:spPr>
          <a:xfrm>
            <a:off x="972152" y="952901"/>
            <a:ext cx="10164277" cy="5168766"/>
          </a:xfrm>
          <a:prstGeom prst="rect">
            <a:avLst/>
          </a:prstGeom>
        </p:spPr>
      </p:pic>
    </p:spTree>
    <p:extLst>
      <p:ext uri="{BB962C8B-B14F-4D97-AF65-F5344CB8AC3E}">
        <p14:creationId xmlns:p14="http://schemas.microsoft.com/office/powerpoint/2010/main" val="121183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After the end of the Thirty Years’ War, Catholics and Protestants are given equal rights in most of the Holy Roman Empire</a:t>
            </a: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r>
              <a:rPr lang="en-US" sz="3200"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By war’s end, countless villages, cities,  and churches had been destroyed.</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Torture,  maiming,  and murder of civilians  had become commonplace;  in some places even cannibalism.</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Hungry &amp; Diseased Displaced Populations</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The cultural &amp; spiritual damage often worse!</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4384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552700"/>
            <a:ext cx="1828800" cy="579438"/>
            <a:chOff x="0" y="1608"/>
            <a:chExt cx="1152" cy="365"/>
          </a:xfrm>
        </p:grpSpPr>
        <p:sp>
          <p:nvSpPr>
            <p:cNvPr id="2968584" name="Text Box 8"/>
            <p:cNvSpPr txBox="1">
              <a:spLocks noChangeArrowheads="1"/>
            </p:cNvSpPr>
            <p:nvPr/>
          </p:nvSpPr>
          <p:spPr bwMode="auto">
            <a:xfrm>
              <a:off x="0" y="160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nodeType="clickEffect">
                                  <p:stCondLst>
                                    <p:cond delay="0"/>
                                  </p:stCondLst>
                                  <p:childTnLst>
                                    <p:set>
                                      <p:cBhvr>
                                        <p:cTn id="10" dur="1" fill="hold">
                                          <p:stCondLst>
                                            <p:cond delay="0"/>
                                          </p:stCondLst>
                                        </p:cTn>
                                        <p:tgtEl>
                                          <p:spTgt spid="2968581">
                                            <p:txEl>
                                              <p:pRg st="2" end="2"/>
                                            </p:txEl>
                                          </p:spTgt>
                                        </p:tgtEl>
                                        <p:attrNameLst>
                                          <p:attrName>style.visibility</p:attrName>
                                        </p:attrNameLst>
                                      </p:cBhvr>
                                      <p:to>
                                        <p:strVal val="visible"/>
                                      </p:to>
                                    </p:set>
                                    <p:anim calcmode="lin" valueType="num">
                                      <p:cBhvr additive="base">
                                        <p:cTn id="11" dur="5000" fill="hold"/>
                                        <p:tgtEl>
                                          <p:spTgt spid="2968581">
                                            <p:txEl>
                                              <p:pRg st="2" end="2"/>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968581">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968581">
                                            <p:txEl>
                                              <p:pRg st="3" end="3"/>
                                            </p:txEl>
                                          </p:spTgt>
                                        </p:tgtEl>
                                        <p:attrNameLst>
                                          <p:attrName>style.visibility</p:attrName>
                                        </p:attrNameLst>
                                      </p:cBhvr>
                                      <p:to>
                                        <p:strVal val="visible"/>
                                      </p:to>
                                    </p:set>
                                    <p:anim calcmode="lin" valueType="num">
                                      <p:cBhvr additive="base">
                                        <p:cTn id="15" dur="5000" fill="hold"/>
                                        <p:tgtEl>
                                          <p:spTgt spid="2968581">
                                            <p:txEl>
                                              <p:pRg st="3" end="3"/>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968581">
                                            <p:txEl>
                                              <p:pRg st="3" end="3"/>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2968581">
                                            <p:txEl>
                                              <p:pRg st="4" end="4"/>
                                            </p:txEl>
                                          </p:spTgt>
                                        </p:tgtEl>
                                        <p:attrNameLst>
                                          <p:attrName>style.visibility</p:attrName>
                                        </p:attrNameLst>
                                      </p:cBhvr>
                                      <p:to>
                                        <p:strVal val="visible"/>
                                      </p:to>
                                    </p:set>
                                    <p:anim calcmode="lin" valueType="num">
                                      <p:cBhvr additive="base">
                                        <p:cTn id="19" dur="5000" fill="hold"/>
                                        <p:tgtEl>
                                          <p:spTgt spid="2968581">
                                            <p:txEl>
                                              <p:pRg st="4" end="4"/>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968581">
                                            <p:txEl>
                                              <p:pRg st="4" end="4"/>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2968581">
                                            <p:txEl>
                                              <p:pRg st="5" end="5"/>
                                            </p:txEl>
                                          </p:spTgt>
                                        </p:tgtEl>
                                        <p:attrNameLst>
                                          <p:attrName>style.visibility</p:attrName>
                                        </p:attrNameLst>
                                      </p:cBhvr>
                                      <p:to>
                                        <p:strVal val="visible"/>
                                      </p:to>
                                    </p:set>
                                    <p:anim calcmode="lin" valueType="num">
                                      <p:cBhvr additive="base">
                                        <p:cTn id="23" dur="5000" fill="hold"/>
                                        <p:tgtEl>
                                          <p:spTgt spid="2968581">
                                            <p:txEl>
                                              <p:pRg st="5" end="5"/>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296858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6000" dirty="0">
                <a:solidFill>
                  <a:srgbClr val="000000"/>
                </a:solidFill>
                <a:latin typeface="Times New Roman" pitchFamily="18" charset="0"/>
              </a:rPr>
              <a:t>After the end of the Thirty Years’ War, Catholics and Protestants are given equal rights in most of the Holy Roman Empire</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968583" name="Group 7"/>
          <p:cNvGrpSpPr>
            <a:grpSpLocks/>
          </p:cNvGrpSpPr>
          <p:nvPr/>
        </p:nvGrpSpPr>
        <p:grpSpPr bwMode="auto">
          <a:xfrm>
            <a:off x="1524000" y="2552700"/>
            <a:ext cx="1828800" cy="579438"/>
            <a:chOff x="0" y="1608"/>
            <a:chExt cx="1152" cy="365"/>
          </a:xfrm>
        </p:grpSpPr>
        <p:sp>
          <p:nvSpPr>
            <p:cNvPr id="2968584" name="Text Box 8"/>
            <p:cNvSpPr txBox="1">
              <a:spLocks noChangeArrowheads="1"/>
            </p:cNvSpPr>
            <p:nvPr/>
          </p:nvSpPr>
          <p:spPr bwMode="auto">
            <a:xfrm>
              <a:off x="0" y="160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endParaRPr lang="en-US" sz="3200" dirty="0">
                <a:solidFill>
                  <a:srgbClr val="FFFFFF"/>
                </a:solidFill>
                <a:latin typeface="Times New Roman" pitchFamily="18" charset="0"/>
              </a:endParaRP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68583"/>
                                        </p:tgtEl>
                                        <p:attrNameLst>
                                          <p:attrName>style.visibility</p:attrName>
                                        </p:attrNameLst>
                                      </p:cBhvr>
                                      <p:to>
                                        <p:strVal val="visible"/>
                                      </p:to>
                                    </p:set>
                                    <p:animEffect transition="in" filter="wipe(left)">
                                      <p:cBhvr>
                                        <p:cTn id="7" dur="500"/>
                                        <p:tgtEl>
                                          <p:spTgt spid="2968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0"/>
            <a:ext cx="7315200" cy="6858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u="sng"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Large numbers of the surviving population were left distrustful of all official religion.</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Germany,  which felt the brunt of the war, was left divided into over 300 territorial states controlled by regional princes to whom Luther and Melanchthon had turned for support.</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In reaction to the war,  two major alternatives to doctrinal disputation and religious conflict emerged.  Many turned from theological disputes of  revealed religion to Deism,  preferring the seemingly rational objectivity of nature’s God,  accessible to reason and science.</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 </a:t>
            </a:r>
            <a:r>
              <a:rPr lang="en-US" sz="2800" b="1" dirty="0">
                <a:solidFill>
                  <a:srgbClr val="000000"/>
                </a:solidFill>
                <a:latin typeface="Times New Roman" pitchFamily="18" charset="0"/>
              </a:rPr>
              <a:t>From the ashes of war also arose Pietism!</a:t>
            </a:r>
            <a:r>
              <a:rPr lang="en-US" sz="2800" dirty="0">
                <a:solidFill>
                  <a:srgbClr val="000000"/>
                </a:solidFill>
                <a:latin typeface="Times New Roman" pitchFamily="18" charset="0"/>
              </a:rPr>
              <a:t>     </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552700"/>
            <a:ext cx="1828800" cy="579438"/>
            <a:chOff x="0" y="1608"/>
            <a:chExt cx="1152" cy="365"/>
          </a:xfrm>
        </p:grpSpPr>
        <p:sp>
          <p:nvSpPr>
            <p:cNvPr id="2968584" name="Text Box 8"/>
            <p:cNvSpPr txBox="1">
              <a:spLocks noChangeArrowheads="1"/>
            </p:cNvSpPr>
            <p:nvPr/>
          </p:nvSpPr>
          <p:spPr bwMode="auto">
            <a:xfrm>
              <a:off x="0" y="160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endParaRPr lang="en-US" sz="3200" dirty="0">
                <a:solidFill>
                  <a:srgbClr val="FFFFFF"/>
                </a:solidFill>
                <a:latin typeface="Times New Roman" pitchFamily="18" charset="0"/>
              </a:endParaRP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2" name="Online Media 1" title="Europe's Apocalypse: The Shocking Human Cost Of The Thirty Years' War | Holy Wars | Chronicle">
            <a:hlinkClick r:id="" action="ppaction://media"/>
            <a:extLst>
              <a:ext uri="{FF2B5EF4-FFF2-40B4-BE49-F238E27FC236}">
                <a16:creationId xmlns:a16="http://schemas.microsoft.com/office/drawing/2014/main" id="{406F6098-EB93-0AA1-B254-81A79C1FE902}"/>
              </a:ext>
            </a:extLst>
          </p:cNvPr>
          <p:cNvPicPr>
            <a:picLocks noRot="1" noChangeAspect="1"/>
          </p:cNvPicPr>
          <p:nvPr>
            <a:videoFile r:link="rId1"/>
          </p:nvPr>
        </p:nvPicPr>
        <p:blipFill>
          <a:blip r:embed="rId4"/>
          <a:stretch>
            <a:fillRect/>
          </a:stretch>
        </p:blipFill>
        <p:spPr>
          <a:xfrm>
            <a:off x="1203158" y="1058779"/>
            <a:ext cx="9779267" cy="4774130"/>
          </a:xfrm>
          <a:prstGeom prst="rect">
            <a:avLst/>
          </a:prstGeom>
        </p:spPr>
      </p:pic>
    </p:spTree>
    <p:extLst>
      <p:ext uri="{BB962C8B-B14F-4D97-AF65-F5344CB8AC3E}">
        <p14:creationId xmlns:p14="http://schemas.microsoft.com/office/powerpoint/2010/main" val="25776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After the end of the Thirty Years’ War, Catholics and Protestants are given equal rights in most of the Holy Roman Empire</a:t>
            </a: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r>
              <a:rPr lang="en-US" sz="4800" b="1"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5146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552700"/>
            <a:ext cx="1828800" cy="579438"/>
            <a:chOff x="0" y="1608"/>
            <a:chExt cx="1152" cy="365"/>
          </a:xfrm>
        </p:grpSpPr>
        <p:sp>
          <p:nvSpPr>
            <p:cNvPr id="2968584" name="Text Box 8"/>
            <p:cNvSpPr txBox="1">
              <a:spLocks noChangeArrowheads="1"/>
            </p:cNvSpPr>
            <p:nvPr/>
          </p:nvSpPr>
          <p:spPr bwMode="auto">
            <a:xfrm>
              <a:off x="0" y="160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ntr" presetSubtype="4" fill="hold" nodeType="clickEffect">
                                  <p:stCondLst>
                                    <p:cond delay="0"/>
                                  </p:stCondLst>
                                  <p:childTnLst>
                                    <p:set>
                                      <p:cBhvr>
                                        <p:cTn id="15" dur="1" fill="hold">
                                          <p:stCondLst>
                                            <p:cond delay="0"/>
                                          </p:stCondLst>
                                        </p:cTn>
                                        <p:tgtEl>
                                          <p:spTgt spid="2968581">
                                            <p:txEl>
                                              <p:pRg st="1" end="1"/>
                                            </p:txEl>
                                          </p:spTgt>
                                        </p:tgtEl>
                                        <p:attrNameLst>
                                          <p:attrName>style.visibility</p:attrName>
                                        </p:attrNameLst>
                                      </p:cBhvr>
                                      <p:to>
                                        <p:strVal val="visible"/>
                                      </p:to>
                                    </p:set>
                                    <p:anim calcmode="lin" valueType="num">
                                      <p:cBhvr additive="base">
                                        <p:cTn id="16" dur="5000" fill="hold"/>
                                        <p:tgtEl>
                                          <p:spTgt spid="2968581">
                                            <p:txEl>
                                              <p:pRg st="1" end="1"/>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296858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07522"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dirty="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dirty="0">
                <a:solidFill>
                  <a:srgbClr val="FFFF00"/>
                </a:solidFill>
                <a:effectLst>
                  <a:outerShdw blurRad="38100" dist="38100" dir="2700000" algn="tl">
                    <a:srgbClr val="000000"/>
                  </a:outerShdw>
                </a:effectLst>
                <a:latin typeface="Old English Text MT" pitchFamily="66" charset="0"/>
              </a:rPr>
              <a:t> “A Bible-oriented,  experiential approach  to Christian life that emphasizes personal appropriation of faith and a lifestyle of holiness as more important than the formal structures of theology and church order.  Initially Pietism was a movement within the Lutheran Church in Germany that sought   to correct the focus on mere assent to doctrine,  which the </a:t>
            </a:r>
            <a:r>
              <a:rPr lang="en-US" dirty="0" err="1">
                <a:solidFill>
                  <a:srgbClr val="FFFF00"/>
                </a:solidFill>
                <a:effectLst>
                  <a:outerShdw blurRad="38100" dist="38100" dir="2700000" algn="tl">
                    <a:srgbClr val="000000"/>
                  </a:outerShdw>
                </a:effectLst>
                <a:latin typeface="Old English Text MT" pitchFamily="66" charset="0"/>
              </a:rPr>
              <a:t>Pietists</a:t>
            </a:r>
            <a:r>
              <a:rPr lang="en-US" dirty="0">
                <a:solidFill>
                  <a:srgbClr val="FFFF00"/>
                </a:solidFill>
                <a:effectLst>
                  <a:outerShdw blurRad="38100" dist="38100" dir="2700000" algn="tl">
                    <a:srgbClr val="000000"/>
                  </a:outerShdw>
                </a:effectLst>
                <a:latin typeface="Old English Text MT" pitchFamily="66" charset="0"/>
              </a:rPr>
              <a:t> believed led    to ‘dead orthodoxy’.”</a:t>
            </a:r>
            <a:endParaRPr lang="en-US" dirty="0"/>
          </a:p>
        </p:txBody>
      </p:sp>
      <p:sp>
        <p:nvSpPr>
          <p:cNvPr id="3307523" name="WordArt 3"/>
          <p:cNvSpPr>
            <a:spLocks noChangeArrowheads="1" noChangeShapeType="1" noTextEdit="1"/>
          </p:cNvSpPr>
          <p:nvPr/>
        </p:nvSpPr>
        <p:spPr bwMode="auto">
          <a:xfrm>
            <a:off x="2209800" y="228600"/>
            <a:ext cx="7772400" cy="8382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PIETISM</a:t>
            </a:r>
          </a:p>
        </p:txBody>
      </p:sp>
      <p:sp>
        <p:nvSpPr>
          <p:cNvPr id="330752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07523"/>
                                        </p:tgtEl>
                                        <p:attrNameLst>
                                          <p:attrName>style.visibility</p:attrName>
                                        </p:attrNameLst>
                                      </p:cBhvr>
                                      <p:to>
                                        <p:strVal val="visible"/>
                                      </p:to>
                                    </p:set>
                                    <p:anim calcmode="lin" valueType="num">
                                      <p:cBhvr>
                                        <p:cTn id="7" dur="5000" fill="hold"/>
                                        <p:tgtEl>
                                          <p:spTgt spid="3307523"/>
                                        </p:tgtEl>
                                        <p:attrNameLst>
                                          <p:attrName>ppt_w</p:attrName>
                                        </p:attrNameLst>
                                      </p:cBhvr>
                                      <p:tavLst>
                                        <p:tav tm="0" fmla="#ppt_w*sin(2.5*pi*$)">
                                          <p:val>
                                            <p:fltVal val="0"/>
                                          </p:val>
                                        </p:tav>
                                        <p:tav tm="100000">
                                          <p:val>
                                            <p:fltVal val="1"/>
                                          </p:val>
                                        </p:tav>
                                      </p:tavLst>
                                    </p:anim>
                                    <p:anim calcmode="lin" valueType="num">
                                      <p:cBhvr>
                                        <p:cTn id="8" dur="5000" fill="hold"/>
                                        <p:tgtEl>
                                          <p:spTgt spid="330752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07522">
                                            <p:txEl>
                                              <p:pRg st="1" end="1"/>
                                            </p:txEl>
                                          </p:spTgt>
                                        </p:tgtEl>
                                        <p:attrNameLst>
                                          <p:attrName>style.visibility</p:attrName>
                                        </p:attrNameLst>
                                      </p:cBhvr>
                                      <p:to>
                                        <p:strVal val="visible"/>
                                      </p:to>
                                    </p:set>
                                    <p:animEffect transition="in" filter="wipe(left)">
                                      <p:cBhvr>
                                        <p:cTn id="13" dur="500"/>
                                        <p:tgtEl>
                                          <p:spTgt spid="330752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07524"/>
                                        </p:tgtEl>
                                        <p:attrNameLst>
                                          <p:attrName>style.visibility</p:attrName>
                                        </p:attrNameLst>
                                      </p:cBhvr>
                                      <p:to>
                                        <p:strVal val="visible"/>
                                      </p:to>
                                    </p:set>
                                    <p:anim calcmode="lin" valueType="num">
                                      <p:cBhvr>
                                        <p:cTn id="18" dur="500" fill="hold"/>
                                        <p:tgtEl>
                                          <p:spTgt spid="3307524"/>
                                        </p:tgtEl>
                                        <p:attrNameLst>
                                          <p:attrName>ppt_w</p:attrName>
                                        </p:attrNameLst>
                                      </p:cBhvr>
                                      <p:tavLst>
                                        <p:tav tm="0">
                                          <p:val>
                                            <p:fltVal val="0"/>
                                          </p:val>
                                        </p:tav>
                                        <p:tav tm="100000">
                                          <p:val>
                                            <p:strVal val="#ppt_w"/>
                                          </p:val>
                                        </p:tav>
                                      </p:tavLst>
                                    </p:anim>
                                    <p:anim calcmode="lin" valueType="num">
                                      <p:cBhvr>
                                        <p:cTn id="19" dur="500" fill="hold"/>
                                        <p:tgtEl>
                                          <p:spTgt spid="3307524"/>
                                        </p:tgtEl>
                                        <p:attrNameLst>
                                          <p:attrName>ppt_h</p:attrName>
                                        </p:attrNameLst>
                                      </p:cBhvr>
                                      <p:tavLst>
                                        <p:tav tm="0">
                                          <p:val>
                                            <p:fltVal val="0"/>
                                          </p:val>
                                        </p:tav>
                                        <p:tav tm="100000">
                                          <p:val>
                                            <p:strVal val="#ppt_h"/>
                                          </p:val>
                                        </p:tav>
                                      </p:tavLst>
                                    </p:anim>
                                    <p:anim calcmode="lin" valueType="num">
                                      <p:cBhvr>
                                        <p:cTn id="20" dur="500" fill="hold"/>
                                        <p:tgtEl>
                                          <p:spTgt spid="3307524"/>
                                        </p:tgtEl>
                                        <p:attrNameLst>
                                          <p:attrName>ppt_x</p:attrName>
                                        </p:attrNameLst>
                                      </p:cBhvr>
                                      <p:tavLst>
                                        <p:tav tm="0">
                                          <p:val>
                                            <p:fltVal val="0.5"/>
                                          </p:val>
                                        </p:tav>
                                        <p:tav tm="100000">
                                          <p:val>
                                            <p:strVal val="#ppt_x"/>
                                          </p:val>
                                        </p:tav>
                                      </p:tavLst>
                                    </p:anim>
                                    <p:anim calcmode="lin" valueType="num">
                                      <p:cBhvr>
                                        <p:cTn id="21" dur="500" fill="hold"/>
                                        <p:tgtEl>
                                          <p:spTgt spid="33075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22" grpId="0" build="p" autoUpdateAnimBg="0" rev="1"/>
      <p:bldP spid="3307523" grpId="0" animBg="1"/>
      <p:bldP spid="330752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200400" y="152400"/>
            <a:ext cx="74676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6600" b="1"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5146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C6C8CA-D792-46A5-A1FC-813651B45658}"/>
              </a:ext>
            </a:extLst>
          </p:cNvPr>
          <p:cNvSpPr/>
          <p:nvPr/>
        </p:nvSpPr>
        <p:spPr>
          <a:xfrm>
            <a:off x="317661" y="2967335"/>
            <a:ext cx="1155669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000000">
                      <a:lumMod val="75000"/>
                    </a:srgbClr>
                  </a:solidFill>
                  <a:prstDash val="solid"/>
                </a:ln>
                <a:solidFill>
                  <a:srgbClr val="C00000"/>
                </a:solidFill>
                <a:effectLst>
                  <a:outerShdw dist="38100" dir="2640000" algn="bl" rotWithShape="0">
                    <a:srgbClr val="000000">
                      <a:lumMod val="75000"/>
                    </a:srgbClr>
                  </a:outerShdw>
                </a:effectLst>
                <a:uLnTx/>
                <a:uFillTx/>
                <a:latin typeface="Times New Roman"/>
                <a:ea typeface="+mn-ea"/>
                <a:cs typeface="+mn-cs"/>
              </a:rPr>
              <a:t>An Allover </a:t>
            </a:r>
            <a:r>
              <a:rPr kumimoji="0" lang="en-US" sz="7200" b="1" i="0" u="none" strike="noStrike" kern="1200" cap="none" spc="0" normalizeH="0" baseline="0" noProof="0" dirty="0" err="1">
                <a:ln w="12700">
                  <a:solidFill>
                    <a:srgbClr val="000000">
                      <a:lumMod val="75000"/>
                    </a:srgbClr>
                  </a:solidFill>
                  <a:prstDash val="solid"/>
                </a:ln>
                <a:solidFill>
                  <a:srgbClr val="C00000"/>
                </a:solidFill>
                <a:effectLst>
                  <a:outerShdw dist="38100" dir="2640000" algn="bl" rotWithShape="0">
                    <a:srgbClr val="000000">
                      <a:lumMod val="75000"/>
                    </a:srgbClr>
                  </a:outerShdw>
                </a:effectLst>
                <a:uLnTx/>
                <a:uFillTx/>
                <a:latin typeface="Times New Roman"/>
                <a:ea typeface="+mn-ea"/>
                <a:cs typeface="+mn-cs"/>
              </a:rPr>
              <a:t>Apocalytic</a:t>
            </a:r>
            <a:r>
              <a:rPr kumimoji="0" lang="en-US" sz="7200" b="1" i="0" u="none" strike="noStrike" kern="1200" cap="none" spc="0" normalizeH="0" baseline="0" noProof="0" dirty="0">
                <a:ln w="12700">
                  <a:solidFill>
                    <a:srgbClr val="000000">
                      <a:lumMod val="75000"/>
                    </a:srgbClr>
                  </a:solidFill>
                  <a:prstDash val="solid"/>
                </a:ln>
                <a:solidFill>
                  <a:srgbClr val="C00000"/>
                </a:solidFill>
                <a:effectLst>
                  <a:outerShdw dist="38100" dir="2640000" algn="bl" rotWithShape="0">
                    <a:srgbClr val="000000">
                      <a:lumMod val="75000"/>
                    </a:srgbClr>
                  </a:outerShdw>
                </a:effectLst>
                <a:uLnTx/>
                <a:uFillTx/>
                <a:latin typeface="Times New Roman"/>
                <a:ea typeface="+mn-ea"/>
                <a:cs typeface="+mn-cs"/>
              </a:rPr>
              <a:t> Angst </a:t>
            </a:r>
          </a:p>
        </p:txBody>
      </p:sp>
    </p:spTree>
    <p:extLst>
      <p:ext uri="{BB962C8B-B14F-4D97-AF65-F5344CB8AC3E}">
        <p14:creationId xmlns:p14="http://schemas.microsoft.com/office/powerpoint/2010/main" val="319648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800" b="1"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r>
              <a:rPr lang="en-US" sz="4800" b="1" dirty="0">
                <a:solidFill>
                  <a:srgbClr val="C00000"/>
                </a:solidFill>
                <a:latin typeface="Times New Roman" pitchFamily="18" charset="0"/>
              </a:rPr>
              <a:t>Positively</a:t>
            </a:r>
            <a:r>
              <a:rPr lang="en-US" sz="4800" b="1" dirty="0">
                <a:solidFill>
                  <a:srgbClr val="000000"/>
                </a:solidFill>
                <a:latin typeface="Times New Roman" pitchFamily="18" charset="0"/>
              </a:rPr>
              <a:t> – Pietism </a:t>
            </a:r>
            <a:r>
              <a:rPr lang="en-US" sz="4400" dirty="0">
                <a:solidFill>
                  <a:srgbClr val="000000"/>
                </a:solidFill>
                <a:latin typeface="Times New Roman" pitchFamily="18" charset="0"/>
              </a:rPr>
              <a:t>subordinated theology to the holy word. It involved laity in the spiritual disciplines and in scripture reading. It stressed heartfelt religion &amp; charity.  </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5146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28599"/>
            <a:ext cx="1828800" cy="2614615"/>
            <a:chOff x="0" y="144"/>
            <a:chExt cx="1152" cy="1647"/>
          </a:xfrm>
        </p:grpSpPr>
        <p:sp>
          <p:nvSpPr>
            <p:cNvPr id="2968584" name="Text Box 8"/>
            <p:cNvSpPr txBox="1">
              <a:spLocks noChangeArrowheads="1"/>
            </p:cNvSpPr>
            <p:nvPr/>
          </p:nvSpPr>
          <p:spPr bwMode="auto">
            <a:xfrm>
              <a:off x="0" y="144"/>
              <a:ext cx="1152" cy="368"/>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ntr" presetSubtype="4" fill="hold" nodeType="clickEffect">
                                  <p:stCondLst>
                                    <p:cond delay="0"/>
                                  </p:stCondLst>
                                  <p:childTnLst>
                                    <p:set>
                                      <p:cBhvr>
                                        <p:cTn id="15" dur="1" fill="hold">
                                          <p:stCondLst>
                                            <p:cond delay="0"/>
                                          </p:stCondLst>
                                        </p:cTn>
                                        <p:tgtEl>
                                          <p:spTgt spid="2968581">
                                            <p:txEl>
                                              <p:pRg st="0" end="0"/>
                                            </p:txEl>
                                          </p:spTgt>
                                        </p:tgtEl>
                                        <p:attrNameLst>
                                          <p:attrName>style.visibility</p:attrName>
                                        </p:attrNameLst>
                                      </p:cBhvr>
                                      <p:to>
                                        <p:strVal val="visible"/>
                                      </p:to>
                                    </p:set>
                                    <p:anim calcmode="lin" valueType="num">
                                      <p:cBhvr additive="base">
                                        <p:cTn id="16" dur="5000" fill="hold"/>
                                        <p:tgtEl>
                                          <p:spTgt spid="2968581">
                                            <p:txEl>
                                              <p:pRg st="0" end="0"/>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29685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1" fill="hold">
                                          <p:stCondLst>
                                            <p:cond delay="0"/>
                                          </p:stCondLst>
                                        </p:cTn>
                                        <p:tgtEl>
                                          <p:spTgt spid="2968581">
                                            <p:txEl>
                                              <p:pRg st="1" end="1"/>
                                            </p:txEl>
                                          </p:spTgt>
                                        </p:tgtEl>
                                        <p:attrNameLst>
                                          <p:attrName>style.visibility</p:attrName>
                                        </p:attrNameLst>
                                      </p:cBhvr>
                                      <p:to>
                                        <p:strVal val="visible"/>
                                      </p:to>
                                    </p:set>
                                    <p:anim calcmode="lin" valueType="num">
                                      <p:cBhvr additive="base">
                                        <p:cTn id="22" dur="5000" fill="hold"/>
                                        <p:tgtEl>
                                          <p:spTgt spid="2968581">
                                            <p:txEl>
                                              <p:pRg st="1" end="1"/>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296858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800" b="1"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r>
              <a:rPr lang="en-US" sz="4800" b="1" dirty="0">
                <a:solidFill>
                  <a:srgbClr val="A50021"/>
                </a:solidFill>
                <a:latin typeface="Times New Roman" pitchFamily="18" charset="0"/>
              </a:rPr>
              <a:t>Negatively</a:t>
            </a:r>
            <a:r>
              <a:rPr lang="en-US" sz="4800" b="1" dirty="0">
                <a:solidFill>
                  <a:srgbClr val="000000"/>
                </a:solidFill>
                <a:latin typeface="Times New Roman" pitchFamily="18" charset="0"/>
              </a:rPr>
              <a:t> – Pietism </a:t>
            </a:r>
            <a:r>
              <a:rPr lang="en-US" sz="4400" dirty="0">
                <a:solidFill>
                  <a:srgbClr val="000000"/>
                </a:solidFill>
                <a:latin typeface="Times New Roman" pitchFamily="18" charset="0"/>
              </a:rPr>
              <a:t>deteriorated into subjectivism.  It’s initial anti-authoritarian  approach abounded into a broader anti-intellectualism.  </a:t>
            </a: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5146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28599"/>
            <a:ext cx="1828800" cy="2614615"/>
            <a:chOff x="0" y="144"/>
            <a:chExt cx="1152" cy="1647"/>
          </a:xfrm>
        </p:grpSpPr>
        <p:sp>
          <p:nvSpPr>
            <p:cNvPr id="2968584" name="Text Box 8"/>
            <p:cNvSpPr txBox="1">
              <a:spLocks noChangeArrowheads="1"/>
            </p:cNvSpPr>
            <p:nvPr/>
          </p:nvSpPr>
          <p:spPr bwMode="auto">
            <a:xfrm>
              <a:off x="0" y="144"/>
              <a:ext cx="1152" cy="368"/>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ntr" presetSubtype="4" fill="hold" nodeType="clickEffect">
                                  <p:stCondLst>
                                    <p:cond delay="0"/>
                                  </p:stCondLst>
                                  <p:childTnLst>
                                    <p:set>
                                      <p:cBhvr>
                                        <p:cTn id="15" dur="1" fill="hold">
                                          <p:stCondLst>
                                            <p:cond delay="0"/>
                                          </p:stCondLst>
                                        </p:cTn>
                                        <p:tgtEl>
                                          <p:spTgt spid="2968581">
                                            <p:txEl>
                                              <p:pRg st="0" end="0"/>
                                            </p:txEl>
                                          </p:spTgt>
                                        </p:tgtEl>
                                        <p:attrNameLst>
                                          <p:attrName>style.visibility</p:attrName>
                                        </p:attrNameLst>
                                      </p:cBhvr>
                                      <p:to>
                                        <p:strVal val="visible"/>
                                      </p:to>
                                    </p:set>
                                    <p:anim calcmode="lin" valueType="num">
                                      <p:cBhvr additive="base">
                                        <p:cTn id="16" dur="5000" fill="hold"/>
                                        <p:tgtEl>
                                          <p:spTgt spid="2968581">
                                            <p:txEl>
                                              <p:pRg st="0" end="0"/>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29685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1" fill="hold">
                                          <p:stCondLst>
                                            <p:cond delay="0"/>
                                          </p:stCondLst>
                                        </p:cTn>
                                        <p:tgtEl>
                                          <p:spTgt spid="2968581">
                                            <p:txEl>
                                              <p:pRg st="1" end="1"/>
                                            </p:txEl>
                                          </p:spTgt>
                                        </p:tgtEl>
                                        <p:attrNameLst>
                                          <p:attrName>style.visibility</p:attrName>
                                        </p:attrNameLst>
                                      </p:cBhvr>
                                      <p:to>
                                        <p:strVal val="visible"/>
                                      </p:to>
                                    </p:set>
                                    <p:anim calcmode="lin" valueType="num">
                                      <p:cBhvr additive="base">
                                        <p:cTn id="22" dur="5000" fill="hold"/>
                                        <p:tgtEl>
                                          <p:spTgt spid="2968581">
                                            <p:txEl>
                                              <p:pRg st="1" end="1"/>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296858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p:txBody>
          <a:bodyPr/>
          <a:lstStyle/>
          <a:p>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61506" name="Rectangle 2"/>
          <p:cNvSpPr>
            <a:spLocks noGrp="1" noChangeArrowheads="1"/>
          </p:cNvSpPr>
          <p:nvPr>
            <p:ph type="title"/>
          </p:nvPr>
        </p:nvSpPr>
        <p:spPr/>
        <p:txBody>
          <a:bodyPr/>
          <a:lstStyle/>
          <a:p>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32962" name="Rectangle 1026"/>
          <p:cNvSpPr>
            <a:spLocks noGrp="1" noChangeArrowheads="1"/>
          </p:cNvSpPr>
          <p:nvPr>
            <p:ph type="title"/>
          </p:nvPr>
        </p:nvSpPr>
        <p:spPr/>
        <p:txBody>
          <a:bodyPr/>
          <a:lstStyle/>
          <a:p>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0" y="0"/>
            <a:ext cx="12687299" cy="1504336"/>
          </a:xfrm>
        </p:spPr>
        <p:txBody>
          <a:bodyPr>
            <a:noAutofit/>
          </a:bodyPr>
          <a:lstStyle/>
          <a:p>
            <a:r>
              <a:rPr lang="en-US" sz="4000" dirty="0">
                <a:solidFill>
                  <a:schemeClr val="accent2">
                    <a:lumMod val="20000"/>
                    <a:lumOff val="80000"/>
                  </a:schemeClr>
                </a:solidFill>
                <a:latin typeface="Ravie" panose="04040805050809020602" pitchFamily="82" charset="0"/>
              </a:rPr>
              <a:t>Escaping Old World Intolerance  </a:t>
            </a:r>
            <a:r>
              <a:rPr lang="en-US" sz="6000" dirty="0">
                <a:solidFill>
                  <a:schemeClr val="accent2">
                    <a:lumMod val="20000"/>
                    <a:lumOff val="80000"/>
                  </a:schemeClr>
                </a:solidFill>
                <a:latin typeface="Ravie" panose="04040805050809020602" pitchFamily="82" charset="0"/>
              </a:rPr>
              <a:t>BY Coming To America </a:t>
            </a:r>
          </a:p>
        </p:txBody>
      </p:sp>
      <p:pic>
        <p:nvPicPr>
          <p:cNvPr id="6" name="Online Media 5" title="Neil Diamond - Coming to America">
            <a:hlinkClick r:id="" action="ppaction://media"/>
            <a:extLst>
              <a:ext uri="{FF2B5EF4-FFF2-40B4-BE49-F238E27FC236}">
                <a16:creationId xmlns:a16="http://schemas.microsoft.com/office/drawing/2014/main" id="{01A09C66-25EB-828C-3C5B-600932AE1B73}"/>
              </a:ext>
            </a:extLst>
          </p:cNvPr>
          <p:cNvPicPr>
            <a:picLocks noRot="1" noChangeAspect="1"/>
          </p:cNvPicPr>
          <p:nvPr>
            <a:videoFile r:link="rId1"/>
          </p:nvPr>
        </p:nvPicPr>
        <p:blipFill>
          <a:blip r:embed="rId4"/>
          <a:stretch>
            <a:fillRect/>
          </a:stretch>
        </p:blipFill>
        <p:spPr>
          <a:xfrm>
            <a:off x="953729" y="1622323"/>
            <a:ext cx="10215716" cy="4473677"/>
          </a:xfrm>
          <a:prstGeom prst="rect">
            <a:avLst/>
          </a:prstGeom>
        </p:spPr>
      </p:pic>
    </p:spTree>
    <p:extLst>
      <p:ext uri="{BB962C8B-B14F-4D97-AF65-F5344CB8AC3E}">
        <p14:creationId xmlns:p14="http://schemas.microsoft.com/office/powerpoint/2010/main" val="90921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62626" name="Rectangle 2"/>
          <p:cNvSpPr>
            <a:spLocks noGrp="1" noChangeArrowheads="1"/>
          </p:cNvSpPr>
          <p:nvPr>
            <p:ph type="title"/>
          </p:nvPr>
        </p:nvSpPr>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0099CC"/>
        </a:solidFill>
        <a:effectLst/>
      </p:bgPr>
    </p:bg>
    <p:spTree>
      <p:nvGrpSpPr>
        <p:cNvPr id="1" name=""/>
        <p:cNvGrpSpPr/>
        <p:nvPr/>
      </p:nvGrpSpPr>
      <p:grpSpPr>
        <a:xfrm>
          <a:off x="0" y="0"/>
          <a:ext cx="0" cy="0"/>
          <a:chOff x="0" y="0"/>
          <a:chExt cx="0" cy="0"/>
        </a:xfrm>
      </p:grpSpPr>
      <p:sp>
        <p:nvSpPr>
          <p:cNvPr id="5270530" name="Rectangle 2" descr="Canvas"/>
          <p:cNvSpPr>
            <a:spLocks noGrp="1" noChangeArrowheads="1"/>
          </p:cNvSpPr>
          <p:nvPr>
            <p:ph type="title"/>
          </p:nvPr>
        </p:nvSpPr>
        <p:spPr>
          <a:xfrm>
            <a:off x="1828800" y="228600"/>
            <a:ext cx="8458200" cy="1143000"/>
          </a:xfrm>
          <a:blipFill dpi="0" rotWithShape="0">
            <a:blip r:embed="rId3" cstate="print"/>
            <a:srcRect/>
            <a:tile tx="0" ty="0" sx="100000" sy="100000" flip="none" algn="tl"/>
          </a:blipFill>
        </p:spPr>
        <p:txBody>
          <a:bodyPr/>
          <a:lstStyle/>
          <a:p>
            <a:r>
              <a:rPr lang="en-US" sz="3600" b="1">
                <a:effectLst>
                  <a:outerShdw blurRad="38100" dist="38100" dir="2700000" algn="tl">
                    <a:srgbClr val="FFFFFF"/>
                  </a:outerShdw>
                </a:effectLst>
                <a:latin typeface="Wide Latin" pitchFamily="18" charset="0"/>
              </a:rPr>
              <a:t>Augustine  Of  Hippo</a:t>
            </a:r>
            <a:br>
              <a:rPr lang="en-US" sz="3600" b="1">
                <a:effectLst>
                  <a:outerShdw blurRad="38100" dist="38100" dir="2700000" algn="tl">
                    <a:srgbClr val="FFFFFF"/>
                  </a:outerShdw>
                </a:effectLst>
                <a:latin typeface="Wide Latin" pitchFamily="18" charset="0"/>
              </a:rPr>
            </a:br>
            <a:r>
              <a:rPr lang="en-US" sz="3600">
                <a:solidFill>
                  <a:srgbClr val="990033"/>
                </a:solidFill>
                <a:effectLst>
                  <a:outerShdw blurRad="38100" dist="38100" dir="2700000" algn="tl">
                    <a:srgbClr val="000000"/>
                  </a:outerShdw>
                </a:effectLst>
              </a:rPr>
              <a:t>Womack’s – “Church Through The Ages”</a:t>
            </a:r>
            <a:r>
              <a:rPr lang="en-US" sz="3600" b="1">
                <a:effectLst>
                  <a:outerShdw blurRad="38100" dist="38100" dir="2700000" algn="tl">
                    <a:srgbClr val="FFFFFF"/>
                  </a:outerShdw>
                </a:effectLst>
                <a:latin typeface="Wide Latin" pitchFamily="18" charset="0"/>
              </a:rPr>
              <a:t> </a:t>
            </a:r>
          </a:p>
        </p:txBody>
      </p:sp>
      <p:sp>
        <p:nvSpPr>
          <p:cNvPr id="5270531" name="Rectangle 3"/>
          <p:cNvSpPr>
            <a:spLocks noGrp="1" noChangeArrowheads="1"/>
          </p:cNvSpPr>
          <p:nvPr>
            <p:ph type="body" sz="half" idx="1"/>
          </p:nvPr>
        </p:nvSpPr>
        <p:spPr>
          <a:xfrm>
            <a:off x="1828800" y="1524000"/>
            <a:ext cx="4267200" cy="5181600"/>
          </a:xfrm>
          <a:solidFill>
            <a:srgbClr val="000000"/>
          </a:solidFill>
        </p:spPr>
        <p:txBody>
          <a:bodyPr/>
          <a:lstStyle/>
          <a:p>
            <a:pPr>
              <a:lnSpc>
                <a:spcPct val="90000"/>
              </a:lnSpc>
              <a:buFont typeface="Wingdings" pitchFamily="2" charset="2"/>
              <a:buChar char="§"/>
            </a:pPr>
            <a:r>
              <a:rPr lang="en-US" sz="1600">
                <a:solidFill>
                  <a:srgbClr val="FF0066"/>
                </a:solidFill>
              </a:rPr>
              <a:t>“When Rome fell,  many blamed Christianity for it.  The Roman citizens were coming to Christianity in large numbers;  The rulers of the Empire were impressing upon the people that the reason for the collapse of Rome was the desertion of the Roman religion by these converts to Christianity.  From this came the threat of a number who might return to the Roman religion.  Fisher records,  ‘In 410,  a thrill of dismay went through the empire at the news of the capture &amp; sack of Rome by Alaric the Goth.  The foundations of the world seemed to be shaken by the fall of the eternal city.  Complaints broke out with renewed vehemence against the religion whose God had failed to shield Rome…’  Augustine wrote his famous </a:t>
            </a:r>
            <a:r>
              <a:rPr lang="en-US" sz="1600" i="1">
                <a:solidFill>
                  <a:srgbClr val="FF0066"/>
                </a:solidFill>
              </a:rPr>
              <a:t>City of God</a:t>
            </a:r>
            <a:r>
              <a:rPr lang="en-US" sz="1600">
                <a:solidFill>
                  <a:srgbClr val="FF0066"/>
                </a:solidFill>
              </a:rPr>
              <a:t> in answer to these accusations that Christianity was detrimental to man and especially to Rome.  He both answered the charge and presented the people with the presence of  two cities;  the city of man (or the city of the world) and the city of God (or the Church).”</a:t>
            </a:r>
          </a:p>
        </p:txBody>
      </p:sp>
      <p:pic>
        <p:nvPicPr>
          <p:cNvPr id="5270533" name="Picture 5" descr="C:\Documents and Settings\Owner\My Documents\Educational Illustrations\gozzoli3.jpeg"/>
          <p:cNvPicPr>
            <a:picLocks noChangeAspect="1" noChangeArrowheads="1"/>
          </p:cNvPicPr>
          <p:nvPr/>
        </p:nvPicPr>
        <p:blipFill>
          <a:blip r:embed="rId4" cstate="print"/>
          <a:srcRect/>
          <a:stretch>
            <a:fillRect/>
          </a:stretch>
        </p:blipFill>
        <p:spPr bwMode="auto">
          <a:xfrm>
            <a:off x="6172200" y="1524000"/>
            <a:ext cx="4191000" cy="5181600"/>
          </a:xfrm>
          <a:prstGeom prst="rect">
            <a:avLst/>
          </a:prstGeom>
          <a:noFill/>
        </p:spPr>
      </p:pic>
    </p:spTree>
    <p:extLst>
      <p:ext uri="{BB962C8B-B14F-4D97-AF65-F5344CB8AC3E}">
        <p14:creationId xmlns:p14="http://schemas.microsoft.com/office/powerpoint/2010/main" val="287340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70531">
                                            <p:txEl>
                                              <p:pRg st="0" end="0"/>
                                            </p:txEl>
                                          </p:spTgt>
                                        </p:tgtEl>
                                        <p:attrNameLst>
                                          <p:attrName>style.visibility</p:attrName>
                                        </p:attrNameLst>
                                      </p:cBhvr>
                                      <p:to>
                                        <p:strVal val="visible"/>
                                      </p:to>
                                    </p:set>
                                    <p:anim calcmode="lin" valueType="num">
                                      <p:cBhvr additive="base">
                                        <p:cTn id="7" dur="300" fill="hold"/>
                                        <p:tgtEl>
                                          <p:spTgt spid="527053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7053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053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1524000" y="114300"/>
            <a:ext cx="9144000" cy="609600"/>
          </a:xfrm>
        </p:spPr>
        <p:txBody>
          <a:bodyPr/>
          <a:lstStyle/>
          <a:p>
            <a:r>
              <a:rPr lang="en-US" dirty="0"/>
              <a:t>The Teaching of Augustine of Hippo</a:t>
            </a:r>
          </a:p>
        </p:txBody>
      </p:sp>
      <p:sp>
        <p:nvSpPr>
          <p:cNvPr id="208899" name="Rectangle 3"/>
          <p:cNvSpPr>
            <a:spLocks noGrp="1" noChangeArrowheads="1"/>
          </p:cNvSpPr>
          <p:nvPr>
            <p:ph type="body" idx="1"/>
          </p:nvPr>
        </p:nvSpPr>
        <p:spPr/>
        <p:txBody>
          <a:bodyPr/>
          <a:lstStyle/>
          <a:p>
            <a:r>
              <a:rPr lang="en-US"/>
              <a:t>According to Augustine, two realms seem to mingle on earth: the City of God and the City of Mankind. </a:t>
            </a:r>
          </a:p>
          <a:p>
            <a:r>
              <a:rPr lang="en-US"/>
              <a:t>God’s reign cannot ultimately be identified with any human regime; the City of Mankind will fall but only God’s reign in his people’s hearts will remain.</a:t>
            </a:r>
          </a:p>
        </p:txBody>
      </p:sp>
    </p:spTree>
    <p:extLst>
      <p:ext uri="{BB962C8B-B14F-4D97-AF65-F5344CB8AC3E}">
        <p14:creationId xmlns:p14="http://schemas.microsoft.com/office/powerpoint/2010/main" val="338444254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Augustine’s  Two-Part just war doctrine</a:t>
            </a:r>
          </a:p>
        </p:txBody>
      </p:sp>
    </p:spTree>
    <p:extLst>
      <p:ext uri="{BB962C8B-B14F-4D97-AF65-F5344CB8AC3E}">
        <p14:creationId xmlns:p14="http://schemas.microsoft.com/office/powerpoint/2010/main" val="175671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10532" y="532563"/>
            <a:ext cx="12576767" cy="844061"/>
          </a:xfrm>
        </p:spPr>
        <p:txBody>
          <a:bodyPr>
            <a:noAutofit/>
          </a:bodyPr>
          <a:lstStyle/>
          <a:p>
            <a:r>
              <a:rPr lang="en-US" sz="4000" dirty="0">
                <a:solidFill>
                  <a:schemeClr val="accent2">
                    <a:lumMod val="20000"/>
                    <a:lumOff val="80000"/>
                  </a:schemeClr>
                </a:solidFill>
                <a:latin typeface="Ravie" panose="04040805050809020602" pitchFamily="82" charset="0"/>
              </a:rPr>
              <a:t>Augustine’s Just War Doctrine</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01933" y="1778558"/>
            <a:ext cx="12285365" cy="4950716"/>
          </a:xfrm>
        </p:spPr>
        <p:txBody>
          <a:bodyPr>
            <a:normAutofit/>
          </a:bodyPr>
          <a:lstStyle/>
          <a:p>
            <a:r>
              <a:rPr lang="en-US" sz="4400" dirty="0">
                <a:solidFill>
                  <a:schemeClr val="accent1">
                    <a:lumMod val="20000"/>
                    <a:lumOff val="80000"/>
                  </a:schemeClr>
                </a:solidFill>
                <a:latin typeface="Castellar" panose="020A0402060406010301" pitchFamily="18" charset="0"/>
              </a:rPr>
              <a:t> JWD Non-Practitioners   </a:t>
            </a:r>
          </a:p>
          <a:p>
            <a:r>
              <a:rPr lang="en-US" sz="4400" dirty="0">
                <a:solidFill>
                  <a:schemeClr val="accent1">
                    <a:lumMod val="20000"/>
                    <a:lumOff val="80000"/>
                  </a:schemeClr>
                </a:solidFill>
                <a:latin typeface="Castellar" panose="020A0402060406010301" pitchFamily="18" charset="0"/>
              </a:rPr>
              <a:t> </a:t>
            </a:r>
            <a:r>
              <a:rPr lang="en-US" sz="4400" dirty="0">
                <a:solidFill>
                  <a:schemeClr val="accent1">
                    <a:lumMod val="20000"/>
                    <a:lumOff val="80000"/>
                  </a:schemeClr>
                </a:solidFill>
                <a:latin typeface="Castellar" panose="020A0402060406010301" pitchFamily="18" charset="0"/>
                <a:hlinkClick r:id="rId3" action="ppaction://hlinksldjump"/>
              </a:rPr>
              <a:t>The Hussite Religious War</a:t>
            </a:r>
            <a:endParaRPr lang="en-US" sz="4400" dirty="0">
              <a:solidFill>
                <a:schemeClr val="accent1">
                  <a:lumMod val="20000"/>
                  <a:lumOff val="80000"/>
                </a:schemeClr>
              </a:solidFill>
              <a:latin typeface="Castellar" panose="020A0402060406010301" pitchFamily="18" charset="0"/>
            </a:endParaRPr>
          </a:p>
          <a:p>
            <a:r>
              <a:rPr lang="en-US" sz="4400" dirty="0">
                <a:solidFill>
                  <a:schemeClr val="accent1">
                    <a:lumMod val="20000"/>
                    <a:lumOff val="80000"/>
                  </a:schemeClr>
                </a:solidFill>
                <a:latin typeface="Castellar" panose="020A0402060406010301" pitchFamily="18" charset="0"/>
              </a:rPr>
              <a:t> </a:t>
            </a:r>
            <a:r>
              <a:rPr lang="en-US" sz="4400" dirty="0">
                <a:solidFill>
                  <a:schemeClr val="accent1">
                    <a:lumMod val="20000"/>
                    <a:lumOff val="80000"/>
                  </a:schemeClr>
                </a:solidFill>
                <a:latin typeface="Castellar" panose="020A0402060406010301" pitchFamily="18" charset="0"/>
                <a:hlinkClick r:id="rId4" action="ppaction://hlinksldjump"/>
              </a:rPr>
              <a:t>Swiss Religious &amp; Civil War</a:t>
            </a:r>
            <a:r>
              <a:rPr lang="en-US" sz="4400" dirty="0">
                <a:solidFill>
                  <a:schemeClr val="accent1">
                    <a:lumMod val="20000"/>
                    <a:lumOff val="80000"/>
                  </a:schemeClr>
                </a:solidFill>
                <a:latin typeface="Castellar" panose="020A0402060406010301" pitchFamily="18" charset="0"/>
              </a:rPr>
              <a:t>  </a:t>
            </a:r>
          </a:p>
          <a:p>
            <a:r>
              <a:rPr lang="en-US" sz="4400" dirty="0">
                <a:solidFill>
                  <a:schemeClr val="accent1">
                    <a:lumMod val="20000"/>
                    <a:lumOff val="80000"/>
                  </a:schemeClr>
                </a:solidFill>
                <a:latin typeface="Castellar" panose="020A0402060406010301" pitchFamily="18" charset="0"/>
              </a:rPr>
              <a:t> </a:t>
            </a:r>
            <a:r>
              <a:rPr lang="en-US" sz="4400" dirty="0">
                <a:solidFill>
                  <a:schemeClr val="accent1">
                    <a:lumMod val="20000"/>
                    <a:lumOff val="80000"/>
                  </a:schemeClr>
                </a:solidFill>
                <a:latin typeface="Castellar" panose="020A0402060406010301" pitchFamily="18" charset="0"/>
                <a:hlinkClick r:id="rId5" action="ppaction://hlinksldjump"/>
              </a:rPr>
              <a:t>holiday Massacre &amp; Armada </a:t>
            </a:r>
            <a:endParaRPr lang="en-US" sz="4400" dirty="0">
              <a:solidFill>
                <a:schemeClr val="accent1">
                  <a:lumMod val="20000"/>
                  <a:lumOff val="80000"/>
                </a:schemeClr>
              </a:solidFill>
              <a:latin typeface="Castellar" panose="020A0402060406010301" pitchFamily="18" charset="0"/>
            </a:endParaRPr>
          </a:p>
          <a:p>
            <a:r>
              <a:rPr lang="en-US" sz="4400" dirty="0">
                <a:solidFill>
                  <a:schemeClr val="accent1">
                    <a:lumMod val="20000"/>
                    <a:lumOff val="80000"/>
                  </a:schemeClr>
                </a:solidFill>
                <a:latin typeface="Castellar" panose="020A0402060406010301" pitchFamily="18" charset="0"/>
              </a:rPr>
              <a:t> </a:t>
            </a:r>
            <a:r>
              <a:rPr lang="en-US" sz="4400" dirty="0">
                <a:solidFill>
                  <a:schemeClr val="accent1">
                    <a:lumMod val="20000"/>
                    <a:lumOff val="80000"/>
                  </a:schemeClr>
                </a:solidFill>
                <a:latin typeface="Castellar" panose="020A0402060406010301" pitchFamily="18" charset="0"/>
                <a:hlinkClick r:id="rId6" action="ppaction://hlinksldjump"/>
              </a:rPr>
              <a:t>30-Years War &amp; Pietist Exodus </a:t>
            </a:r>
            <a:endParaRPr lang="en-US" sz="44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34441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3">
                                            <p:txEl>
                                              <p:pRg st="2" end="2"/>
                                            </p:txEl>
                                          </p:spTgt>
                                        </p:tgtEl>
                                        <p:attrNameLst>
                                          <p:attrName>r</p:attrName>
                                        </p:attrNameLst>
                                      </p:cBhvr>
                                    </p:animRot>
                                    <p:animRot by="-240000">
                                      <p:cBhvr>
                                        <p:cTn id="17" dur="200" fill="hold">
                                          <p:stCondLst>
                                            <p:cond delay="200"/>
                                          </p:stCondLst>
                                        </p:cTn>
                                        <p:tgtEl>
                                          <p:spTgt spid="3">
                                            <p:txEl>
                                              <p:pRg st="2" end="2"/>
                                            </p:txEl>
                                          </p:spTgt>
                                        </p:tgtEl>
                                        <p:attrNameLst>
                                          <p:attrName>r</p:attrName>
                                        </p:attrNameLst>
                                      </p:cBhvr>
                                    </p:animRot>
                                    <p:animRot by="240000">
                                      <p:cBhvr>
                                        <p:cTn id="18" dur="200" fill="hold">
                                          <p:stCondLst>
                                            <p:cond delay="400"/>
                                          </p:stCondLst>
                                        </p:cTn>
                                        <p:tgtEl>
                                          <p:spTgt spid="3">
                                            <p:txEl>
                                              <p:pRg st="2" end="2"/>
                                            </p:txEl>
                                          </p:spTgt>
                                        </p:tgtEl>
                                        <p:attrNameLst>
                                          <p:attrName>r</p:attrName>
                                        </p:attrNameLst>
                                      </p:cBhvr>
                                    </p:animRot>
                                    <p:animRot by="-240000">
                                      <p:cBhvr>
                                        <p:cTn id="19" dur="200" fill="hold">
                                          <p:stCondLst>
                                            <p:cond delay="600"/>
                                          </p:stCondLst>
                                        </p:cTn>
                                        <p:tgtEl>
                                          <p:spTgt spid="3">
                                            <p:txEl>
                                              <p:pRg st="2" end="2"/>
                                            </p:txEl>
                                          </p:spTgt>
                                        </p:tgtEl>
                                        <p:attrNameLst>
                                          <p:attrName>r</p:attrName>
                                        </p:attrNameLst>
                                      </p:cBhvr>
                                    </p:animRot>
                                    <p:animRot by="120000">
                                      <p:cBhvr>
                                        <p:cTn id="20" dur="200" fill="hold">
                                          <p:stCondLst>
                                            <p:cond delay="800"/>
                                          </p:stCondLst>
                                        </p:cTn>
                                        <p:tgtEl>
                                          <p:spTgt spid="3">
                                            <p:txEl>
                                              <p:pRg st="2" end="2"/>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3">
                                            <p:txEl>
                                              <p:pRg st="3" end="3"/>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43200000">
                                      <p:cBhvr>
                                        <p:cTn id="28"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5181600" y="6477000"/>
            <a:ext cx="2514600" cy="34163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ＭＳ Ｐゴシック"/>
                <a:cs typeface="Arial" charset="0"/>
              </a:rPr>
              <a:t>Augustine of Hippo</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Arial" charset="0"/>
            </a:endParaRPr>
          </a:p>
        </p:txBody>
      </p:sp>
      <p:sp>
        <p:nvSpPr>
          <p:cNvPr id="212995" name="Rectangle 3"/>
          <p:cNvSpPr>
            <a:spLocks noGrp="1" noChangeArrowheads="1"/>
          </p:cNvSpPr>
          <p:nvPr>
            <p:ph type="title"/>
          </p:nvPr>
        </p:nvSpPr>
        <p:spPr>
          <a:xfrm>
            <a:off x="1524000" y="114300"/>
            <a:ext cx="9144000" cy="609600"/>
          </a:xfrm>
        </p:spPr>
        <p:txBody>
          <a:bodyPr/>
          <a:lstStyle/>
          <a:p>
            <a:r>
              <a:rPr lang="en-US" sz="3600" dirty="0"/>
              <a:t>   On Man’s Other Inescapable Behavior </a:t>
            </a:r>
          </a:p>
        </p:txBody>
      </p:sp>
      <p:sp>
        <p:nvSpPr>
          <p:cNvPr id="212996" name="Rectangle 4"/>
          <p:cNvSpPr>
            <a:spLocks noGrp="1" noChangeArrowheads="1"/>
          </p:cNvSpPr>
          <p:nvPr>
            <p:ph type="body" idx="1"/>
          </p:nvPr>
        </p:nvSpPr>
        <p:spPr>
          <a:xfrm>
            <a:off x="5026026" y="762000"/>
            <a:ext cx="5641975" cy="4191000"/>
          </a:xfrm>
        </p:spPr>
        <p:txBody>
          <a:bodyPr/>
          <a:lstStyle/>
          <a:p>
            <a:r>
              <a:rPr lang="en-US" sz="2400" dirty="0"/>
              <a:t>According to Augustine, most notable,  was making war.  It had gone on since time immemorial and was therefore,  according to him,  natural to mankind.</a:t>
            </a:r>
          </a:p>
          <a:p>
            <a:r>
              <a:rPr lang="en-US" sz="2400" dirty="0"/>
              <a:t>Thus evolved the theory of “just war,”  whose successful establishment completed a virtual revolution in the Christian overview of right and wrong, and ushered in centuries of mass killings and destruction.  </a:t>
            </a:r>
          </a:p>
        </p:txBody>
      </p:sp>
      <p:pic>
        <p:nvPicPr>
          <p:cNvPr id="212997" name="Picture 5" descr="Agustine"/>
          <p:cNvPicPr>
            <a:picLocks noChangeAspect="1" noChangeArrowheads="1"/>
          </p:cNvPicPr>
          <p:nvPr/>
        </p:nvPicPr>
        <p:blipFill>
          <a:blip r:embed="rId4" cstate="print"/>
          <a:srcRect l="3061" t="18056" r="19388"/>
          <a:stretch>
            <a:fillRect/>
          </a:stretch>
        </p:blipFill>
        <p:spPr bwMode="auto">
          <a:xfrm>
            <a:off x="2019300" y="1828800"/>
            <a:ext cx="3238500" cy="5029200"/>
          </a:xfrm>
          <a:prstGeom prst="rect">
            <a:avLst/>
          </a:prstGeom>
          <a:noFill/>
        </p:spPr>
      </p:pic>
      <p:pic>
        <p:nvPicPr>
          <p:cNvPr id="6" name="Picture 5" descr="W1803689_1.jpg"/>
          <p:cNvPicPr>
            <a:picLocks noChangeAspect="1"/>
          </p:cNvPicPr>
          <p:nvPr/>
        </p:nvPicPr>
        <p:blipFill>
          <a:blip r:embed="rId5" cstate="print"/>
          <a:stretch>
            <a:fillRect/>
          </a:stretch>
        </p:blipFill>
        <p:spPr>
          <a:xfrm>
            <a:off x="3048000" y="990601"/>
            <a:ext cx="1404668" cy="1043517"/>
          </a:xfrm>
          <a:prstGeom prst="rect">
            <a:avLst/>
          </a:prstGeom>
        </p:spPr>
      </p:pic>
      <p:sp>
        <p:nvSpPr>
          <p:cNvPr id="2" name="TextBox 1"/>
          <p:cNvSpPr txBox="1"/>
          <p:nvPr/>
        </p:nvSpPr>
        <p:spPr>
          <a:xfrm>
            <a:off x="5105400" y="4953002"/>
            <a:ext cx="5562600" cy="1384995"/>
          </a:xfrm>
          <a:prstGeom prst="rect">
            <a:avLst/>
          </a:prstGeom>
          <a:solidFill>
            <a:srgbClr val="C00000"/>
          </a:solid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ＭＳ Ｐゴシック"/>
                <a:cs typeface="+mn-cs"/>
              </a:rPr>
              <a:t>Political language is designed to make lies sound truthful and murder respectable. – G. Orwell </a:t>
            </a:r>
          </a:p>
        </p:txBody>
      </p:sp>
    </p:spTree>
    <p:extLst>
      <p:ext uri="{BB962C8B-B14F-4D97-AF65-F5344CB8AC3E}">
        <p14:creationId xmlns:p14="http://schemas.microsoft.com/office/powerpoint/2010/main" val="4130319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12995"/>
                                        </p:tgtEl>
                                        <p:attrNameLst>
                                          <p:attrName>style.visibility</p:attrName>
                                        </p:attrNameLst>
                                      </p:cBhvr>
                                      <p:to>
                                        <p:strVal val="visible"/>
                                      </p:to>
                                    </p:set>
                                    <p:anim from="(-#ppt_w/2)" to="(#ppt_x)" calcmode="lin" valueType="num">
                                      <p:cBhvr>
                                        <p:cTn id="7" dur="600" fill="hold">
                                          <p:stCondLst>
                                            <p:cond delay="0"/>
                                          </p:stCondLst>
                                        </p:cTn>
                                        <p:tgtEl>
                                          <p:spTgt spid="212995"/>
                                        </p:tgtEl>
                                        <p:attrNameLst>
                                          <p:attrName>ppt_x</p:attrName>
                                        </p:attrNameLst>
                                      </p:cBhvr>
                                    </p:anim>
                                    <p:anim from="0" to="-1.0" calcmode="lin" valueType="num">
                                      <p:cBhvr>
                                        <p:cTn id="8" dur="200" decel="50000" autoRev="1" fill="hold">
                                          <p:stCondLst>
                                            <p:cond delay="600"/>
                                          </p:stCondLst>
                                        </p:cTn>
                                        <p:tgtEl>
                                          <p:spTgt spid="212995"/>
                                        </p:tgtEl>
                                        <p:attrNameLst>
                                          <p:attrName>xshear</p:attrName>
                                        </p:attrNameLst>
                                      </p:cBhvr>
                                    </p:anim>
                                    <p:animScale>
                                      <p:cBhvr>
                                        <p:cTn id="9" dur="200" decel="100000" autoRev="1" fill="hold">
                                          <p:stCondLst>
                                            <p:cond delay="600"/>
                                          </p:stCondLst>
                                        </p:cTn>
                                        <p:tgtEl>
                                          <p:spTgt spid="212995"/>
                                        </p:tgtEl>
                                      </p:cBhvr>
                                      <p:from x="100000" y="100000"/>
                                      <p:to x="80000" y="100000"/>
                                    </p:animScale>
                                    <p:anim by="(#ppt_h/3+#ppt_w*0.1)" calcmode="lin" valueType="num">
                                      <p:cBhvr additive="sum">
                                        <p:cTn id="10" dur="200" decel="100000" autoRev="1" fill="hold">
                                          <p:stCondLst>
                                            <p:cond delay="600"/>
                                          </p:stCondLst>
                                        </p:cTn>
                                        <p:tgtEl>
                                          <p:spTgt spid="212995"/>
                                        </p:tgtEl>
                                        <p:attrNameLst>
                                          <p:attrName>ppt_x</p:attrName>
                                        </p:attrNameLst>
                                      </p:cBhvr>
                                    </p:anim>
                                  </p:childTnLst>
                                </p:cTn>
                              </p:par>
                              <p:par>
                                <p:cTn id="11" presetID="2" presetClass="entr" presetSubtype="4" fill="hold" nodeType="withEffect">
                                  <p:stCondLst>
                                    <p:cond delay="0"/>
                                  </p:stCondLst>
                                  <p:childTnLst>
                                    <p:set>
                                      <p:cBhvr>
                                        <p:cTn id="12" dur="1" fill="hold">
                                          <p:stCondLst>
                                            <p:cond delay="0"/>
                                          </p:stCondLst>
                                        </p:cTn>
                                        <p:tgtEl>
                                          <p:spTgt spid="212997"/>
                                        </p:tgtEl>
                                        <p:attrNameLst>
                                          <p:attrName>style.visibility</p:attrName>
                                        </p:attrNameLst>
                                      </p:cBhvr>
                                      <p:to>
                                        <p:strVal val="visible"/>
                                      </p:to>
                                    </p:set>
                                    <p:anim calcmode="lin" valueType="num">
                                      <p:cBhvr additive="base">
                                        <p:cTn id="13" dur="1000" fill="hold"/>
                                        <p:tgtEl>
                                          <p:spTgt spid="212997"/>
                                        </p:tgtEl>
                                        <p:attrNameLst>
                                          <p:attrName>ppt_x</p:attrName>
                                        </p:attrNameLst>
                                      </p:cBhvr>
                                      <p:tavLst>
                                        <p:tav tm="0">
                                          <p:val>
                                            <p:strVal val="#ppt_x"/>
                                          </p:val>
                                        </p:tav>
                                        <p:tav tm="100000">
                                          <p:val>
                                            <p:strVal val="#ppt_x"/>
                                          </p:val>
                                        </p:tav>
                                      </p:tavLst>
                                    </p:anim>
                                    <p:anim calcmode="lin" valueType="num">
                                      <p:cBhvr additive="base">
                                        <p:cTn id="14" dur="1000" fill="hold"/>
                                        <p:tgtEl>
                                          <p:spTgt spid="2129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0546" name="Picture 2"/>
          <p:cNvPicPr>
            <a:picLocks noChangeAspect="1" noChangeArrowheads="1"/>
          </p:cNvPicPr>
          <p:nvPr/>
        </p:nvPicPr>
        <p:blipFill>
          <a:blip r:embed="rId2" cstate="print"/>
          <a:srcRect/>
          <a:stretch>
            <a:fillRect/>
          </a:stretch>
        </p:blipFill>
        <p:spPr bwMode="auto">
          <a:xfrm>
            <a:off x="1" y="0"/>
            <a:ext cx="12192000" cy="6858000"/>
          </a:xfrm>
          <a:prstGeom prst="rect">
            <a:avLst/>
          </a:prstGeom>
          <a:noFill/>
          <a:ln w="9525">
            <a:noFill/>
            <a:miter lim="800000"/>
            <a:headEnd/>
            <a:tailEnd/>
          </a:ln>
        </p:spPr>
      </p:pic>
    </p:spTree>
    <p:extLst>
      <p:ext uri="{BB962C8B-B14F-4D97-AF65-F5344CB8AC3E}">
        <p14:creationId xmlns:p14="http://schemas.microsoft.com/office/powerpoint/2010/main" val="3059936649"/>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1570" name="Picture 2"/>
          <p:cNvPicPr>
            <a:picLocks noChangeAspect="1" noChangeArrowheads="1"/>
          </p:cNvPicPr>
          <p:nvPr/>
        </p:nvPicPr>
        <p:blipFill>
          <a:blip r:embed="rId2" cstate="print"/>
          <a:srcRect/>
          <a:stretch>
            <a:fillRect/>
          </a:stretch>
        </p:blipFill>
        <p:spPr bwMode="auto">
          <a:xfrm>
            <a:off x="0" y="0"/>
            <a:ext cx="12094590" cy="6858000"/>
          </a:xfrm>
          <a:prstGeom prst="rect">
            <a:avLst/>
          </a:prstGeom>
          <a:noFill/>
          <a:ln w="9525">
            <a:noFill/>
            <a:miter lim="800000"/>
            <a:headEnd/>
            <a:tailEnd/>
          </a:ln>
        </p:spPr>
      </p:pic>
    </p:spTree>
    <p:extLst>
      <p:ext uri="{BB962C8B-B14F-4D97-AF65-F5344CB8AC3E}">
        <p14:creationId xmlns:p14="http://schemas.microsoft.com/office/powerpoint/2010/main" val="923348824"/>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2594"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986918955"/>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398402" name="Rectangle 2">
            <a:extLst>
              <a:ext uri="{FF2B5EF4-FFF2-40B4-BE49-F238E27FC236}">
                <a16:creationId xmlns:a16="http://schemas.microsoft.com/office/drawing/2014/main" id="{A7F369DD-3024-F5D0-48DB-10AACD7CFBD8}"/>
              </a:ext>
            </a:extLst>
          </p:cNvPr>
          <p:cNvSpPr>
            <a:spLocks noGrp="1" noChangeArrowheads="1"/>
          </p:cNvSpPr>
          <p:nvPr>
            <p:ph type="title"/>
          </p:nvPr>
        </p:nvSpPr>
        <p:spPr>
          <a:xfrm>
            <a:off x="2209800" y="381000"/>
            <a:ext cx="7772400" cy="1066800"/>
          </a:xfrm>
        </p:spPr>
        <p:txBody>
          <a:bodyPr vert="horz" wrap="square" lIns="91440" tIns="45720" rIns="38100" bIns="45720" numCol="1" anchor="ctr" anchorCtr="0" compatLnSpc="1">
            <a:prstTxWarp prst="textNoShape">
              <a:avLst/>
            </a:prstTxWarp>
          </a:bodyPr>
          <a:lstStyle/>
          <a:p>
            <a:pPr eaLnBrk="1" hangingPunct="1">
              <a:defRPr/>
            </a:pPr>
            <a:r>
              <a:rPr lang="en-US" b="1">
                <a:solidFill>
                  <a:schemeClr val="accent1"/>
                </a:solidFill>
                <a:effectLst>
                  <a:outerShdw blurRad="38100" dist="38100" dir="2700000" algn="tl">
                    <a:srgbClr val="000000"/>
                  </a:outerShdw>
                </a:effectLst>
                <a:latin typeface="Storybook" pitchFamily="2" charset="0"/>
                <a:ea typeface="+mj-ea"/>
              </a:rPr>
              <a:t>Principles of a Just War</a:t>
            </a:r>
          </a:p>
        </p:txBody>
      </p:sp>
      <p:sp>
        <p:nvSpPr>
          <p:cNvPr id="23398403" name="Rectangle 3">
            <a:extLst>
              <a:ext uri="{FF2B5EF4-FFF2-40B4-BE49-F238E27FC236}">
                <a16:creationId xmlns:a16="http://schemas.microsoft.com/office/drawing/2014/main" id="{5720E29C-397B-1461-5FE8-06FD523EC2A5}"/>
              </a:ext>
            </a:extLst>
          </p:cNvPr>
          <p:cNvSpPr>
            <a:spLocks noGrp="1" noChangeArrowheads="1"/>
          </p:cNvSpPr>
          <p:nvPr>
            <p:ph type="body" idx="1"/>
          </p:nvPr>
        </p:nvSpPr>
        <p:spPr/>
        <p:txBody>
          <a:bodyPr vert="horz" wrap="square" lIns="91440" tIns="45720" rIns="38100" bIns="45720" numCol="1" anchor="t" anchorCtr="0" compatLnSpc="1">
            <a:prstTxWarp prst="textNoShape">
              <a:avLst/>
            </a:prstTxWarp>
          </a:bodyPr>
          <a:lstStyle/>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Just cause</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Just intention</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Last resort</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Formal declaration</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Limited objectives</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Proportionate means</a:t>
            </a:r>
          </a:p>
          <a:p>
            <a:pPr marL="611188" indent="-571500" eaLnBrk="1" hangingPunct="1">
              <a:buSzPct val="99000"/>
              <a:buFont typeface="Lucida Grande" pitchFamily="64" charset="0"/>
              <a:buAutoNum type="arabicPeriod"/>
              <a:defRPr/>
            </a:pPr>
            <a:r>
              <a:rPr lang="en-US">
                <a:solidFill>
                  <a:schemeClr val="hlink"/>
                </a:solidFill>
                <a:effectLst>
                  <a:outerShdw blurRad="38100" dist="38100" dir="2700000" algn="tl">
                    <a:srgbClr val="000000"/>
                  </a:outerShdw>
                </a:effectLst>
                <a:ea typeface="+mn-ea"/>
              </a:rPr>
              <a:t>Noncombatant immunity</a:t>
            </a:r>
          </a:p>
        </p:txBody>
      </p:sp>
      <p:sp>
        <p:nvSpPr>
          <p:cNvPr id="23398404" name="Rectangle 4">
            <a:extLst>
              <a:ext uri="{FF2B5EF4-FFF2-40B4-BE49-F238E27FC236}">
                <a16:creationId xmlns:a16="http://schemas.microsoft.com/office/drawing/2014/main" id="{794064CD-40E9-4C7B-1E97-CEB0B321636A}"/>
              </a:ext>
            </a:extLst>
          </p:cNvPr>
          <p:cNvSpPr>
            <a:spLocks/>
          </p:cNvSpPr>
          <p:nvPr/>
        </p:nvSpPr>
        <p:spPr bwMode="auto">
          <a:xfrm>
            <a:off x="6907213" y="1890713"/>
            <a:ext cx="3187700" cy="3543300"/>
          </a:xfrm>
          <a:prstGeom prst="rect">
            <a:avLst/>
          </a:prstGeom>
          <a:noFill/>
          <a:ln w="9525">
            <a:noFill/>
            <a:miter lim="800000"/>
            <a:headEnd/>
            <a:tailEnd/>
          </a:ln>
          <a:effectLst>
            <a:outerShdw dist="38099" dir="2700000" algn="ctr" rotWithShape="0">
              <a:schemeClr val="tx1">
                <a:alpha val="75000"/>
              </a:schemeClr>
            </a:outerShdw>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DFF00"/>
              </a:solidFill>
              <a:effectLst/>
              <a:uLnTx/>
              <a:uFillTx/>
              <a:latin typeface="Gill Sans" pitchFamily="64" charset="0"/>
              <a:ea typeface="ＭＳ Ｐゴシック"/>
              <a:cs typeface="+mn-cs"/>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DFF00"/>
              </a:solidFill>
              <a:effectLst/>
              <a:uLnTx/>
              <a:uFillTx/>
              <a:latin typeface="Gill Sans" pitchFamily="64" charset="0"/>
              <a:ea typeface="ＭＳ Ｐゴシック"/>
              <a:cs typeface="+mn-cs"/>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DFF00"/>
                </a:solidFill>
                <a:effectLst/>
                <a:uLnTx/>
                <a:uFillTx/>
                <a:latin typeface="Arial" pitchFamily="34" charset="0"/>
                <a:ea typeface="ＭＳ Ｐゴシック"/>
                <a:cs typeface="Arial" pitchFamily="34" charset="0"/>
                <a:sym typeface="Arial" pitchFamily="34" charset="0"/>
              </a:rPr>
              <a:t>jus ad bellum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ill Sans" pitchFamily="64" charset="0"/>
                <a:ea typeface="ＭＳ Ｐゴシック"/>
                <a:cs typeface="Arial" pitchFamily="34" charset="0"/>
                <a:sym typeface="Gill Sans" pitchFamily="64" charset="0"/>
              </a:rPr>
              <a:t>“on the way to war”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DFF00"/>
                </a:solidFill>
                <a:effectLst/>
                <a:uLnTx/>
                <a:uFillTx/>
                <a:latin typeface="Gill Sans" pitchFamily="64" charset="0"/>
                <a:ea typeface="ＭＳ Ｐゴシック"/>
                <a:cs typeface="Arial" pitchFamily="34" charset="0"/>
                <a:sym typeface="Gill Sans" pitchFamily="64" charset="0"/>
              </a:rPr>
              <a:t> </a:t>
            </a:r>
            <a:r>
              <a:rPr kumimoji="0" lang="en-US" sz="2400" b="0" i="1" u="none" strike="noStrike" kern="1200" cap="none" spc="0" normalizeH="0" baseline="0" noProof="0">
                <a:ln>
                  <a:noFill/>
                </a:ln>
                <a:solidFill>
                  <a:srgbClr val="FDFF00"/>
                </a:solidFill>
                <a:effectLst/>
                <a:uLnTx/>
                <a:uFillTx/>
                <a:latin typeface="Arial" pitchFamily="34" charset="0"/>
                <a:ea typeface="ＭＳ Ｐゴシック"/>
                <a:cs typeface="Arial" pitchFamily="34" charset="0"/>
                <a:sym typeface="Arial" pitchFamily="34" charset="0"/>
              </a:rPr>
              <a:t>jus in bello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ill Sans" pitchFamily="64" charset="0"/>
                <a:ea typeface="ＭＳ Ｐゴシック"/>
                <a:cs typeface="Arial" pitchFamily="34" charset="0"/>
                <a:sym typeface="Gill Sans" pitchFamily="64" charset="0"/>
              </a:rPr>
              <a:t>“in the midst of war”</a:t>
            </a:r>
          </a:p>
        </p:txBody>
      </p:sp>
      <p:sp>
        <p:nvSpPr>
          <p:cNvPr id="23398405" name="Line 5">
            <a:extLst>
              <a:ext uri="{FF2B5EF4-FFF2-40B4-BE49-F238E27FC236}">
                <a16:creationId xmlns:a16="http://schemas.microsoft.com/office/drawing/2014/main" id="{FE8210C6-642D-11DE-8EE0-F1D39F33A576}"/>
              </a:ext>
            </a:extLst>
          </p:cNvPr>
          <p:cNvSpPr>
            <a:spLocks noChangeShapeType="1"/>
          </p:cNvSpPr>
          <p:nvPr/>
        </p:nvSpPr>
        <p:spPr bwMode="auto">
          <a:xfrm>
            <a:off x="7094539" y="2022476"/>
            <a:ext cx="1587" cy="3622675"/>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3398406" name="Line 6">
            <a:extLst>
              <a:ext uri="{FF2B5EF4-FFF2-40B4-BE49-F238E27FC236}">
                <a16:creationId xmlns:a16="http://schemas.microsoft.com/office/drawing/2014/main" id="{45CD53F0-9ECC-3EBC-82E8-5884F1A34B02}"/>
              </a:ext>
            </a:extLst>
          </p:cNvPr>
          <p:cNvSpPr>
            <a:spLocks noChangeShapeType="1"/>
          </p:cNvSpPr>
          <p:nvPr/>
        </p:nvSpPr>
        <p:spPr bwMode="auto">
          <a:xfrm>
            <a:off x="7091363" y="4271964"/>
            <a:ext cx="2501900" cy="1587"/>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398402" name="Rectangle 2">
            <a:extLst>
              <a:ext uri="{FF2B5EF4-FFF2-40B4-BE49-F238E27FC236}">
                <a16:creationId xmlns:a16="http://schemas.microsoft.com/office/drawing/2014/main" id="{A7F369DD-3024-F5D0-48DB-10AACD7CFBD8}"/>
              </a:ext>
            </a:extLst>
          </p:cNvPr>
          <p:cNvSpPr>
            <a:spLocks noGrp="1" noChangeArrowheads="1"/>
          </p:cNvSpPr>
          <p:nvPr>
            <p:ph type="title"/>
          </p:nvPr>
        </p:nvSpPr>
        <p:spPr>
          <a:xfrm>
            <a:off x="2209800" y="380999"/>
            <a:ext cx="7772400" cy="1297075"/>
          </a:xfrm>
        </p:spPr>
        <p:txBody>
          <a:bodyPr vert="horz" wrap="square" lIns="91440" tIns="45720" rIns="38100" bIns="45720" numCol="1" anchor="ctr" anchorCtr="0" compatLnSpc="1">
            <a:prstTxWarp prst="textNoShape">
              <a:avLst/>
            </a:prstTxWarp>
          </a:bodyPr>
          <a:lstStyle/>
          <a:p>
            <a:pPr eaLnBrk="1" hangingPunct="1">
              <a:defRPr/>
            </a:pPr>
            <a:r>
              <a:rPr lang="en-US" sz="5400" b="1" u="sng" dirty="0">
                <a:solidFill>
                  <a:schemeClr val="accent1"/>
                </a:solidFill>
                <a:effectLst>
                  <a:outerShdw blurRad="38100" dist="38100" dir="2700000" algn="tl">
                    <a:srgbClr val="000000"/>
                  </a:outerShdw>
                </a:effectLst>
                <a:latin typeface="Storybook" pitchFamily="2" charset="0"/>
                <a:ea typeface="+mj-ea"/>
              </a:rPr>
              <a:t>Principles of a Just War</a:t>
            </a:r>
          </a:p>
        </p:txBody>
      </p:sp>
      <p:sp>
        <p:nvSpPr>
          <p:cNvPr id="23398403" name="Rectangle 3">
            <a:extLst>
              <a:ext uri="{FF2B5EF4-FFF2-40B4-BE49-F238E27FC236}">
                <a16:creationId xmlns:a16="http://schemas.microsoft.com/office/drawing/2014/main" id="{5720E29C-397B-1461-5FE8-06FD523EC2A5}"/>
              </a:ext>
            </a:extLst>
          </p:cNvPr>
          <p:cNvSpPr>
            <a:spLocks noGrp="1" noChangeArrowheads="1"/>
          </p:cNvSpPr>
          <p:nvPr>
            <p:ph type="body" idx="1"/>
          </p:nvPr>
        </p:nvSpPr>
        <p:spPr>
          <a:xfrm>
            <a:off x="914400" y="1981200"/>
            <a:ext cx="10363200" cy="4178440"/>
          </a:xfrm>
        </p:spPr>
        <p:txBody>
          <a:bodyPr vert="horz" wrap="square" lIns="91440" tIns="45720" rIns="38100" bIns="45720" numCol="1" anchor="t" anchorCtr="0" compatLnSpc="1">
            <a:prstTxWarp prst="textNoShape">
              <a:avLst/>
            </a:prstTxWarp>
          </a:bodyPr>
          <a:lstStyle/>
          <a:p>
            <a:pPr marL="611188" indent="-571500" eaLnBrk="1" hangingPunct="1">
              <a:buSzPct val="99000"/>
              <a:buFont typeface="Wingdings" panose="05000000000000000000" pitchFamily="2" charset="2"/>
              <a:buChar char="v"/>
              <a:defRPr/>
            </a:pPr>
            <a:endParaRPr lang="en-US" dirty="0">
              <a:solidFill>
                <a:schemeClr val="hlink"/>
              </a:solidFill>
              <a:effectLst>
                <a:outerShdw blurRad="38100" dist="38100" dir="2700000" algn="tl">
                  <a:srgbClr val="000000"/>
                </a:outerShdw>
              </a:effectLst>
              <a:ea typeface="+mn-ea"/>
            </a:endParaRP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Limited objectives</a:t>
            </a: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Proportionate means</a:t>
            </a: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Noncombatant immunity</a:t>
            </a:r>
          </a:p>
        </p:txBody>
      </p:sp>
      <p:sp>
        <p:nvSpPr>
          <p:cNvPr id="23398404" name="Rectangle 4">
            <a:extLst>
              <a:ext uri="{FF2B5EF4-FFF2-40B4-BE49-F238E27FC236}">
                <a16:creationId xmlns:a16="http://schemas.microsoft.com/office/drawing/2014/main" id="{794064CD-40E9-4C7B-1E97-CEB0B321636A}"/>
              </a:ext>
            </a:extLst>
          </p:cNvPr>
          <p:cNvSpPr>
            <a:spLocks/>
          </p:cNvSpPr>
          <p:nvPr/>
        </p:nvSpPr>
        <p:spPr bwMode="auto">
          <a:xfrm>
            <a:off x="6377002" y="1890713"/>
            <a:ext cx="5388029" cy="2872206"/>
          </a:xfrm>
          <a:prstGeom prst="rect">
            <a:avLst/>
          </a:prstGeom>
          <a:noFill/>
          <a:ln w="9525">
            <a:noFill/>
            <a:miter lim="800000"/>
            <a:headEnd/>
            <a:tailEnd/>
          </a:ln>
          <a:effectLst>
            <a:outerShdw dist="38099" dir="2700000" algn="ctr" rotWithShape="0">
              <a:schemeClr val="tx1">
                <a:alpha val="75000"/>
              </a:schemeClr>
            </a:outerShdw>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DFF00"/>
              </a:solidFill>
              <a:effectLst/>
              <a:uLnTx/>
              <a:uFillTx/>
              <a:latin typeface="Gill Sans" pitchFamily="64" charset="0"/>
              <a:ea typeface="ＭＳ Ｐゴシック"/>
              <a:cs typeface="+mn-cs"/>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DFF00"/>
                </a:solidFill>
                <a:effectLst/>
                <a:uLnTx/>
                <a:uFillTx/>
                <a:latin typeface="Arial" pitchFamily="34" charset="0"/>
                <a:ea typeface="ＭＳ Ｐゴシック"/>
                <a:cs typeface="Arial" pitchFamily="34" charset="0"/>
                <a:sym typeface="Arial" pitchFamily="34" charset="0"/>
              </a:rPr>
              <a:t>jus ad bellum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ill Sans" pitchFamily="64" charset="0"/>
                <a:ea typeface="ＭＳ Ｐゴシック"/>
                <a:cs typeface="Arial" pitchFamily="34" charset="0"/>
                <a:sym typeface="Gill Sans" pitchFamily="64" charset="0"/>
              </a:rPr>
              <a:t>“on the way to war”</a:t>
            </a:r>
            <a:endParaRPr kumimoji="0" lang="en-US" sz="2800" b="0" i="0" u="none" strike="noStrike" kern="1200" cap="none" spc="0" normalizeH="0" baseline="0" noProof="0" dirty="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DFF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DFF00"/>
                </a:solidFill>
                <a:effectLst/>
                <a:uLnTx/>
                <a:uFillTx/>
                <a:latin typeface="Gill Sans" pitchFamily="64" charset="0"/>
                <a:ea typeface="ＭＳ Ｐゴシック"/>
                <a:cs typeface="Arial" pitchFamily="34" charset="0"/>
                <a:sym typeface="Gill Sans" pitchFamily="64" charset="0"/>
              </a:rPr>
              <a:t> </a:t>
            </a:r>
            <a:r>
              <a:rPr kumimoji="0" lang="en-US" sz="3600" b="0" i="1" u="none" strike="noStrike" kern="1200" cap="none" spc="0" normalizeH="0" baseline="0" noProof="0" dirty="0">
                <a:ln>
                  <a:noFill/>
                </a:ln>
                <a:solidFill>
                  <a:srgbClr val="FDFF00"/>
                </a:solidFill>
                <a:effectLst/>
                <a:uLnTx/>
                <a:uFillTx/>
                <a:latin typeface="Arial" pitchFamily="34" charset="0"/>
                <a:ea typeface="ＭＳ Ｐゴシック"/>
                <a:cs typeface="Arial" pitchFamily="34" charset="0"/>
                <a:sym typeface="Arial" pitchFamily="34" charset="0"/>
              </a:rPr>
              <a:t>jus in bello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Gill Sans" pitchFamily="64" charset="0"/>
                <a:ea typeface="ＭＳ Ｐゴシック"/>
                <a:cs typeface="Arial" pitchFamily="34" charset="0"/>
                <a:sym typeface="Gill Sans" pitchFamily="64" charset="0"/>
              </a:rPr>
              <a:t>“in the midst of war”</a:t>
            </a:r>
          </a:p>
        </p:txBody>
      </p:sp>
      <p:sp>
        <p:nvSpPr>
          <p:cNvPr id="23398405" name="Line 5">
            <a:extLst>
              <a:ext uri="{FF2B5EF4-FFF2-40B4-BE49-F238E27FC236}">
                <a16:creationId xmlns:a16="http://schemas.microsoft.com/office/drawing/2014/main" id="{FE8210C6-642D-11DE-8EE0-F1D39F33A576}"/>
              </a:ext>
            </a:extLst>
          </p:cNvPr>
          <p:cNvSpPr>
            <a:spLocks noChangeShapeType="1"/>
          </p:cNvSpPr>
          <p:nvPr/>
        </p:nvSpPr>
        <p:spPr bwMode="auto">
          <a:xfrm>
            <a:off x="6843330" y="2033954"/>
            <a:ext cx="1587" cy="3622675"/>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3398406" name="Line 6">
            <a:extLst>
              <a:ext uri="{FF2B5EF4-FFF2-40B4-BE49-F238E27FC236}">
                <a16:creationId xmlns:a16="http://schemas.microsoft.com/office/drawing/2014/main" id="{45CD53F0-9ECC-3EBC-82E8-5884F1A34B02}"/>
              </a:ext>
            </a:extLst>
          </p:cNvPr>
          <p:cNvSpPr>
            <a:spLocks noChangeShapeType="1"/>
          </p:cNvSpPr>
          <p:nvPr/>
        </p:nvSpPr>
        <p:spPr bwMode="auto">
          <a:xfrm flipV="1">
            <a:off x="6861437" y="3295859"/>
            <a:ext cx="4225595" cy="20097"/>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Tree>
    <p:extLst>
      <p:ext uri="{BB962C8B-B14F-4D97-AF65-F5344CB8AC3E}">
        <p14:creationId xmlns:p14="http://schemas.microsoft.com/office/powerpoint/2010/main" val="11478837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Augustine contradicts </a:t>
            </a:r>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augustine</a:t>
            </a:r>
            <a:endParaRPr lang="en-US" sz="6600"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1667722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5412" name="Rectangle 4"/>
          <p:cNvSpPr>
            <a:spLocks noGrp="1" noChangeArrowheads="1"/>
          </p:cNvSpPr>
          <p:nvPr>
            <p:ph type="title"/>
          </p:nvPr>
        </p:nvSpPr>
        <p:spPr/>
        <p:txBody>
          <a:bodyPr/>
          <a:lstStyle/>
          <a:p>
            <a:r>
              <a:rPr lang="en-US"/>
              <a:t>The Donatist Controversy</a:t>
            </a:r>
          </a:p>
        </p:txBody>
      </p:sp>
      <p:sp>
        <p:nvSpPr>
          <p:cNvPr id="145413" name="Rectangle 5"/>
          <p:cNvSpPr>
            <a:spLocks noGrp="1" noChangeArrowheads="1"/>
          </p:cNvSpPr>
          <p:nvPr>
            <p:ph type="body" idx="1"/>
          </p:nvPr>
        </p:nvSpPr>
        <p:spPr/>
        <p:txBody>
          <a:bodyPr/>
          <a:lstStyle/>
          <a:p>
            <a:r>
              <a:rPr lang="en-US" sz="4400" b="1" dirty="0"/>
              <a:t>Emperor Constantine granted favors to churches and to church leaders.</a:t>
            </a:r>
          </a:p>
          <a:p>
            <a:r>
              <a:rPr lang="en-US" sz="4400" b="1" dirty="0"/>
              <a:t>In AD 312, a group of church leaders asked Constantine to settle a dispute in the churches regarding whether Donatus had been correct.</a:t>
            </a:r>
          </a:p>
        </p:txBody>
      </p:sp>
    </p:spTree>
    <p:extLst>
      <p:ext uri="{BB962C8B-B14F-4D97-AF65-F5344CB8AC3E}">
        <p14:creationId xmlns:p14="http://schemas.microsoft.com/office/powerpoint/2010/main" val="31701817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7460" name="Rectangle 4"/>
          <p:cNvSpPr>
            <a:spLocks noGrp="1" noChangeArrowheads="1"/>
          </p:cNvSpPr>
          <p:nvPr>
            <p:ph type="title"/>
          </p:nvPr>
        </p:nvSpPr>
        <p:spPr/>
        <p:txBody>
          <a:bodyPr/>
          <a:lstStyle/>
          <a:p>
            <a:r>
              <a:rPr lang="en-US"/>
              <a:t>The Donatist Controversy</a:t>
            </a:r>
          </a:p>
        </p:txBody>
      </p:sp>
      <p:sp>
        <p:nvSpPr>
          <p:cNvPr id="147461" name="Rectangle 5"/>
          <p:cNvSpPr>
            <a:spLocks noGrp="1" noChangeArrowheads="1"/>
          </p:cNvSpPr>
          <p:nvPr>
            <p:ph type="body" idx="1"/>
          </p:nvPr>
        </p:nvSpPr>
        <p:spPr>
          <a:xfrm>
            <a:off x="1461154" y="1329178"/>
            <a:ext cx="10222845" cy="4995421"/>
          </a:xfrm>
        </p:spPr>
        <p:txBody>
          <a:bodyPr/>
          <a:lstStyle/>
          <a:p>
            <a:r>
              <a:rPr lang="en-US" sz="4000" b="1" dirty="0"/>
              <a:t>Constantine decided against the followers of Donatus and established    a precedent of imperial involvement in church decisions.</a:t>
            </a:r>
          </a:p>
          <a:p>
            <a:r>
              <a:rPr lang="en-US" sz="4000" b="1" dirty="0"/>
              <a:t>The Donatist controversy would emerge again later, in the 5th century.</a:t>
            </a:r>
          </a:p>
        </p:txBody>
      </p:sp>
    </p:spTree>
    <p:extLst>
      <p:ext uri="{BB962C8B-B14F-4D97-AF65-F5344CB8AC3E}">
        <p14:creationId xmlns:p14="http://schemas.microsoft.com/office/powerpoint/2010/main" val="315106836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10914" name="Rectangle 2"/>
          <p:cNvSpPr>
            <a:spLocks noGrp="1" noChangeArrowheads="1"/>
          </p:cNvSpPr>
          <p:nvPr>
            <p:ph type="body" idx="1"/>
          </p:nvPr>
        </p:nvSpPr>
        <p:spPr>
          <a:xfrm>
            <a:off x="2438400" y="1143000"/>
            <a:ext cx="7010400" cy="4267200"/>
          </a:xfrm>
        </p:spPr>
        <p:txBody>
          <a:bodyPr/>
          <a:lstStyle/>
          <a:p>
            <a:pPr>
              <a:buClr>
                <a:srgbClr val="FFFF00"/>
              </a:buClr>
              <a:buFontTx/>
              <a:buChar char="†"/>
            </a:pPr>
            <a:r>
              <a:rPr lang="en-US" sz="2400">
                <a:solidFill>
                  <a:srgbClr val="FF3300"/>
                </a:solidFill>
                <a:effectLst>
                  <a:outerShdw blurRad="38100" dist="38100" dir="2700000" algn="tl">
                    <a:srgbClr val="C0C0C0"/>
                  </a:outerShdw>
                </a:effectLst>
              </a:rPr>
              <a:t> “Augustine was the first theologian to align the church in an official way with the use of the sword,   &amp; it happened to be against a fellow Christian group,  the Donatists.  Among other things,  the Donatists believed that the alliance between the church and the state that had been forged since Constantine was undermining the purity and integrity of the church,  and they wanted to keep the church pure.  Though Augustine had previously spoken against the use of coercion for religious purposes,  his ongoing battle with the Donatists led him to reverse his view.”</a:t>
            </a:r>
            <a:endParaRPr lang="en-US" sz="2800">
              <a:effectLst>
                <a:outerShdw blurRad="38100" dist="38100" dir="2700000" algn="tl">
                  <a:srgbClr val="C0C0C0"/>
                </a:outerShdw>
              </a:effectLst>
            </a:endParaRPr>
          </a:p>
        </p:txBody>
      </p:sp>
      <p:sp>
        <p:nvSpPr>
          <p:cNvPr id="311091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3110916" name="WordArt 4"/>
          <p:cNvSpPr>
            <a:spLocks noChangeArrowheads="1" noChangeShapeType="1" noTextEdit="1"/>
          </p:cNvSpPr>
          <p:nvPr/>
        </p:nvSpPr>
        <p:spPr bwMode="auto">
          <a:xfrm>
            <a:off x="2743200" y="228600"/>
            <a:ext cx="7010400"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DOCTOR OF THE CHURCH</a:t>
            </a:r>
          </a:p>
        </p:txBody>
      </p:sp>
    </p:spTree>
    <p:extLst>
      <p:ext uri="{BB962C8B-B14F-4D97-AF65-F5344CB8AC3E}">
        <p14:creationId xmlns:p14="http://schemas.microsoft.com/office/powerpoint/2010/main" val="267580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10914">
                                            <p:txEl>
                                              <p:pRg st="0" end="0"/>
                                            </p:txEl>
                                          </p:spTgt>
                                        </p:tgtEl>
                                        <p:attrNameLst>
                                          <p:attrName>style.visibility</p:attrName>
                                        </p:attrNameLst>
                                      </p:cBhvr>
                                      <p:to>
                                        <p:strVal val="visible"/>
                                      </p:to>
                                    </p:set>
                                    <p:animEffect transition="in" filter="wipe(left)">
                                      <p:cBhvr>
                                        <p:cTn id="7" dur="500"/>
                                        <p:tgtEl>
                                          <p:spTgt spid="31109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10915"/>
                                        </p:tgtEl>
                                        <p:attrNameLst>
                                          <p:attrName>style.visibility</p:attrName>
                                        </p:attrNameLst>
                                      </p:cBhvr>
                                      <p:to>
                                        <p:strVal val="visible"/>
                                      </p:to>
                                    </p:set>
                                    <p:animEffect transition="in" filter="dissolve">
                                      <p:cBhvr>
                                        <p:cTn id="12" dur="500"/>
                                        <p:tgtEl>
                                          <p:spTgt spid="3110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0914" grpId="0" build="p" autoUpdateAnimBg="0" rev="1"/>
      <p:bldP spid="311091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4754" name="Rectangle 2" descr="Purple mesh"/>
          <p:cNvSpPr>
            <a:spLocks noGrp="1" noChangeArrowheads="1"/>
          </p:cNvSpPr>
          <p:nvPr>
            <p:ph type="body" idx="1"/>
          </p:nvPr>
        </p:nvSpPr>
        <p:spPr>
          <a:xfrm>
            <a:off x="2209800" y="1371600"/>
            <a:ext cx="7696200" cy="50292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dirty="0">
                <a:solidFill>
                  <a:srgbClr val="FFFF00"/>
                </a:solidFill>
                <a:effectLst>
                  <a:outerShdw blurRad="38100" dist="38100" dir="2700000" algn="tl">
                    <a:srgbClr val="000000"/>
                  </a:outerShdw>
                </a:effectLst>
                <a:latin typeface="Old English Text MT" pitchFamily="66" charset="0"/>
              </a:rPr>
              <a:t> “The designation for the Lutheran,  </a:t>
            </a:r>
            <a:r>
              <a:rPr lang="en-US" dirty="0" err="1">
                <a:solidFill>
                  <a:srgbClr val="FFFF00"/>
                </a:solidFill>
                <a:effectLst>
                  <a:outerShdw blurRad="38100" dist="38100" dir="2700000" algn="tl">
                    <a:srgbClr val="000000"/>
                  </a:outerShdw>
                </a:effectLst>
                <a:latin typeface="Old English Text MT" pitchFamily="66" charset="0"/>
              </a:rPr>
              <a:t>Zwinglian</a:t>
            </a:r>
            <a:r>
              <a:rPr lang="en-US" dirty="0">
                <a:solidFill>
                  <a:srgbClr val="FFFF00"/>
                </a:solidFill>
                <a:effectLst>
                  <a:outerShdw blurRad="38100" dist="38100" dir="2700000" algn="tl">
                    <a:srgbClr val="000000"/>
                  </a:outerShdw>
                </a:effectLst>
                <a:latin typeface="Old English Text MT" pitchFamily="66" charset="0"/>
              </a:rPr>
              <a:t>, and Calvinist wings of the 16</a:t>
            </a:r>
            <a:r>
              <a:rPr lang="en-US" baseline="30000" dirty="0">
                <a:solidFill>
                  <a:srgbClr val="FFFF00"/>
                </a:solidFill>
                <a:effectLst>
                  <a:outerShdw blurRad="38100" dist="38100" dir="2700000" algn="tl">
                    <a:srgbClr val="000000"/>
                  </a:outerShdw>
                </a:effectLst>
                <a:latin typeface="Old English Text MT" pitchFamily="66" charset="0"/>
              </a:rPr>
              <a:t>th</a:t>
            </a:r>
            <a:r>
              <a:rPr lang="en-US" dirty="0">
                <a:solidFill>
                  <a:srgbClr val="FFFF00"/>
                </a:solidFill>
                <a:effectLst>
                  <a:outerShdw blurRad="38100" dist="38100" dir="2700000" algn="tl">
                    <a:srgbClr val="000000"/>
                  </a:outerShdw>
                </a:effectLst>
                <a:latin typeface="Old English Text MT" pitchFamily="66" charset="0"/>
              </a:rPr>
              <a:t> century Protestant movement,  in contrast  to the Anabaptist wing designated ‘radical.’  In contrast to the Anabaptist leaders,  who acted apart from sponsorship of political rulers,  the magisterial Reformers were convinced that political power ought to be employed to advance ecclesiastical reform.”</a:t>
            </a:r>
            <a:endParaRPr lang="en-US" dirty="0"/>
          </a:p>
        </p:txBody>
      </p:sp>
      <p:sp>
        <p:nvSpPr>
          <p:cNvPr id="3274755" name="WordArt 3"/>
          <p:cNvSpPr>
            <a:spLocks noChangeArrowheads="1" noChangeShapeType="1" noTextEdit="1"/>
          </p:cNvSpPr>
          <p:nvPr/>
        </p:nvSpPr>
        <p:spPr bwMode="auto">
          <a:xfrm>
            <a:off x="2209800" y="228600"/>
            <a:ext cx="7696200" cy="9906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Magisterial Reformation</a:t>
            </a:r>
          </a:p>
        </p:txBody>
      </p:sp>
      <p:sp>
        <p:nvSpPr>
          <p:cNvPr id="3274756" name="WordArt 4"/>
          <p:cNvSpPr>
            <a:spLocks noChangeArrowheads="1" noChangeShapeType="1" noTextEdit="1"/>
          </p:cNvSpPr>
          <p:nvPr/>
        </p:nvSpPr>
        <p:spPr bwMode="auto">
          <a:xfrm>
            <a:off x="2209800" y="6400800"/>
            <a:ext cx="76200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Dictionary Of Theological Terms,  </a:t>
            </a:r>
            <a:r>
              <a:rPr lang="en-US" sz="3600" b="1" kern="10" dirty="0" err="1">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Grenz</a:t>
            </a: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&amp; </a:t>
            </a:r>
            <a:r>
              <a:rPr lang="en-US" sz="3600" b="1" kern="10" dirty="0" err="1">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Guretzki</a:t>
            </a:r>
            <a:endPar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endParaRPr>
          </a:p>
        </p:txBody>
      </p:sp>
      <p:pic>
        <p:nvPicPr>
          <p:cNvPr id="7" name="Picture 6" descr="Nonsuch.jpg"/>
          <p:cNvPicPr>
            <a:picLocks noChangeAspect="1"/>
          </p:cNvPicPr>
          <p:nvPr/>
        </p:nvPicPr>
        <p:blipFill>
          <a:blip r:embed="rId5" cstate="print"/>
          <a:stretch>
            <a:fillRect/>
          </a:stretch>
        </p:blipFill>
        <p:spPr>
          <a:xfrm>
            <a:off x="2209800" y="1371600"/>
            <a:ext cx="7696200" cy="5029200"/>
          </a:xfrm>
          <a:prstGeom prst="rect">
            <a:avLst/>
          </a:prstGeom>
        </p:spPr>
      </p:pic>
      <p:pic>
        <p:nvPicPr>
          <p:cNvPr id="8" name="Picture 5" descr="C:\Documents and Settings\Owner\My Documents\Educational Illustrations\monk hunt.bmp"/>
          <p:cNvPicPr>
            <a:picLocks noChangeAspect="1" noChangeArrowheads="1"/>
          </p:cNvPicPr>
          <p:nvPr/>
        </p:nvPicPr>
        <p:blipFill>
          <a:blip r:embed="rId6" cstate="print"/>
          <a:srcRect/>
          <a:stretch>
            <a:fillRect/>
          </a:stretch>
        </p:blipFill>
        <p:spPr bwMode="auto">
          <a:xfrm>
            <a:off x="1524000" y="1295400"/>
            <a:ext cx="9144000" cy="556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4755"/>
                                        </p:tgtEl>
                                        <p:attrNameLst>
                                          <p:attrName>style.visibility</p:attrName>
                                        </p:attrNameLst>
                                      </p:cBhvr>
                                      <p:to>
                                        <p:strVal val="visible"/>
                                      </p:to>
                                    </p:set>
                                    <p:anim calcmode="lin" valueType="num">
                                      <p:cBhvr>
                                        <p:cTn id="7" dur="5000" fill="hold"/>
                                        <p:tgtEl>
                                          <p:spTgt spid="3274755"/>
                                        </p:tgtEl>
                                        <p:attrNameLst>
                                          <p:attrName>ppt_w</p:attrName>
                                        </p:attrNameLst>
                                      </p:cBhvr>
                                      <p:tavLst>
                                        <p:tav tm="0" fmla="#ppt_w*sin(2.5*pi*$)">
                                          <p:val>
                                            <p:fltVal val="0"/>
                                          </p:val>
                                        </p:tav>
                                        <p:tav tm="100000">
                                          <p:val>
                                            <p:fltVal val="1"/>
                                          </p:val>
                                        </p:tav>
                                      </p:tavLst>
                                    </p:anim>
                                    <p:anim calcmode="lin" valueType="num">
                                      <p:cBhvr>
                                        <p:cTn id="8" dur="5000" fill="hold"/>
                                        <p:tgtEl>
                                          <p:spTgt spid="327475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4754">
                                            <p:txEl>
                                              <p:pRg st="1" end="1"/>
                                            </p:txEl>
                                          </p:spTgt>
                                        </p:tgtEl>
                                        <p:attrNameLst>
                                          <p:attrName>style.visibility</p:attrName>
                                        </p:attrNameLst>
                                      </p:cBhvr>
                                      <p:to>
                                        <p:strVal val="visible"/>
                                      </p:to>
                                    </p:set>
                                    <p:animEffect transition="in" filter="wipe(left)">
                                      <p:cBhvr>
                                        <p:cTn id="13" dur="500"/>
                                        <p:tgtEl>
                                          <p:spTgt spid="327475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4756"/>
                                        </p:tgtEl>
                                        <p:attrNameLst>
                                          <p:attrName>style.visibility</p:attrName>
                                        </p:attrNameLst>
                                      </p:cBhvr>
                                      <p:to>
                                        <p:strVal val="visible"/>
                                      </p:to>
                                    </p:set>
                                    <p:anim calcmode="lin" valueType="num">
                                      <p:cBhvr>
                                        <p:cTn id="18" dur="500" fill="hold"/>
                                        <p:tgtEl>
                                          <p:spTgt spid="3274756"/>
                                        </p:tgtEl>
                                        <p:attrNameLst>
                                          <p:attrName>ppt_w</p:attrName>
                                        </p:attrNameLst>
                                      </p:cBhvr>
                                      <p:tavLst>
                                        <p:tav tm="0">
                                          <p:val>
                                            <p:fltVal val="0"/>
                                          </p:val>
                                        </p:tav>
                                        <p:tav tm="100000">
                                          <p:val>
                                            <p:strVal val="#ppt_w"/>
                                          </p:val>
                                        </p:tav>
                                      </p:tavLst>
                                    </p:anim>
                                    <p:anim calcmode="lin" valueType="num">
                                      <p:cBhvr>
                                        <p:cTn id="19" dur="500" fill="hold"/>
                                        <p:tgtEl>
                                          <p:spTgt spid="3274756"/>
                                        </p:tgtEl>
                                        <p:attrNameLst>
                                          <p:attrName>ppt_h</p:attrName>
                                        </p:attrNameLst>
                                      </p:cBhvr>
                                      <p:tavLst>
                                        <p:tav tm="0">
                                          <p:val>
                                            <p:fltVal val="0"/>
                                          </p:val>
                                        </p:tav>
                                        <p:tav tm="100000">
                                          <p:val>
                                            <p:strVal val="#ppt_h"/>
                                          </p:val>
                                        </p:tav>
                                      </p:tavLst>
                                    </p:anim>
                                    <p:anim calcmode="lin" valueType="num">
                                      <p:cBhvr>
                                        <p:cTn id="20" dur="500" fill="hold"/>
                                        <p:tgtEl>
                                          <p:spTgt spid="3274756"/>
                                        </p:tgtEl>
                                        <p:attrNameLst>
                                          <p:attrName>ppt_x</p:attrName>
                                        </p:attrNameLst>
                                      </p:cBhvr>
                                      <p:tavLst>
                                        <p:tav tm="0">
                                          <p:val>
                                            <p:fltVal val="0.5"/>
                                          </p:val>
                                        </p:tav>
                                        <p:tav tm="100000">
                                          <p:val>
                                            <p:strVal val="#ppt_x"/>
                                          </p:val>
                                        </p:tav>
                                      </p:tavLst>
                                    </p:anim>
                                    <p:anim calcmode="lin" valueType="num">
                                      <p:cBhvr>
                                        <p:cTn id="21" dur="500" fill="hold"/>
                                        <p:tgtEl>
                                          <p:spTgt spid="327475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4)">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4754" grpId="0" build="p" autoUpdateAnimBg="0" rev="1"/>
      <p:bldP spid="3274755" grpId="0" animBg="1"/>
      <p:bldP spid="327475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11938" name="Rectangle 2"/>
          <p:cNvSpPr>
            <a:spLocks noGrp="1" noChangeArrowheads="1"/>
          </p:cNvSpPr>
          <p:nvPr>
            <p:ph type="body" idx="1"/>
          </p:nvPr>
        </p:nvSpPr>
        <p:spPr>
          <a:xfrm>
            <a:off x="2438400" y="1143000"/>
            <a:ext cx="7010400" cy="4267200"/>
          </a:xfrm>
        </p:spPr>
        <p:txBody>
          <a:bodyPr/>
          <a:lstStyle/>
          <a:p>
            <a:pPr>
              <a:lnSpc>
                <a:spcPct val="90000"/>
              </a:lnSpc>
              <a:buClr>
                <a:srgbClr val="FFFF00"/>
              </a:buClr>
              <a:buFontTx/>
              <a:buChar char="†"/>
            </a:pPr>
            <a:r>
              <a:rPr lang="en-US" sz="2400">
                <a:solidFill>
                  <a:srgbClr val="FF3300"/>
                </a:solidFill>
                <a:effectLst>
                  <a:outerShdw blurRad="38100" dist="38100" dir="2700000" algn="tl">
                    <a:srgbClr val="C0C0C0"/>
                  </a:outerShdw>
                </a:effectLst>
              </a:rPr>
              <a:t> “Augustine now justified the use of force by arguing that inflicting temporal pain to help someone avoid eternal pain is justified.  Since God had given the church the power of the sword,  Augustine reasoned,  it had a responsibility to use it to further God’s purposes in the world just as a stern father has a responsibility to beat his child for his own good.  Since God sometimes uses terror for the good of humans,  we who are God’s representatives on earth –  the church  – may use terror for the sake of the gospel.  If the end justifies it,  the use of violence as a means to that end is </a:t>
            </a:r>
            <a:r>
              <a:rPr lang="en-US" sz="2400" i="1">
                <a:solidFill>
                  <a:srgbClr val="FF3300"/>
                </a:solidFill>
                <a:effectLst>
                  <a:outerShdw blurRad="38100" dist="38100" dir="2700000" algn="tl">
                    <a:srgbClr val="C0C0C0"/>
                  </a:outerShdw>
                </a:effectLst>
              </a:rPr>
              <a:t>justified.</a:t>
            </a:r>
            <a:r>
              <a:rPr lang="en-US" sz="2400">
                <a:solidFill>
                  <a:srgbClr val="FF3300"/>
                </a:solidFill>
              </a:rPr>
              <a:t>      </a:t>
            </a:r>
            <a:r>
              <a:rPr lang="en-US" sz="2400">
                <a:solidFill>
                  <a:srgbClr val="FF3300"/>
                </a:solidFill>
                <a:effectLst>
                  <a:outerShdw blurRad="38100" dist="38100" dir="2700000" algn="tl">
                    <a:srgbClr val="C0C0C0"/>
                  </a:outerShdw>
                </a:effectLst>
              </a:rPr>
              <a:t>Page  78</a:t>
            </a:r>
            <a:endParaRPr lang="en-US" sz="2800">
              <a:effectLst>
                <a:outerShdw blurRad="38100" dist="38100" dir="2700000" algn="tl">
                  <a:srgbClr val="C0C0C0"/>
                </a:outerShdw>
              </a:effectLst>
            </a:endParaRPr>
          </a:p>
        </p:txBody>
      </p:sp>
      <p:sp>
        <p:nvSpPr>
          <p:cNvPr id="3111939"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Tree>
    <p:extLst>
      <p:ext uri="{BB962C8B-B14F-4D97-AF65-F5344CB8AC3E}">
        <p14:creationId xmlns:p14="http://schemas.microsoft.com/office/powerpoint/2010/main" val="373765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11938">
                                            <p:txEl>
                                              <p:pRg st="0" end="0"/>
                                            </p:txEl>
                                          </p:spTgt>
                                        </p:tgtEl>
                                        <p:attrNameLst>
                                          <p:attrName>style.visibility</p:attrName>
                                        </p:attrNameLst>
                                      </p:cBhvr>
                                      <p:to>
                                        <p:strVal val="visible"/>
                                      </p:to>
                                    </p:set>
                                    <p:animEffect transition="in" filter="wipe(left)">
                                      <p:cBhvr>
                                        <p:cTn id="7" dur="500"/>
                                        <p:tgtEl>
                                          <p:spTgt spid="3111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11939"/>
                                        </p:tgtEl>
                                        <p:attrNameLst>
                                          <p:attrName>style.visibility</p:attrName>
                                        </p:attrNameLst>
                                      </p:cBhvr>
                                      <p:to>
                                        <p:strVal val="visible"/>
                                      </p:to>
                                    </p:set>
                                    <p:animEffect transition="in" filter="dissolve">
                                      <p:cBhvr>
                                        <p:cTn id="12" dur="500"/>
                                        <p:tgtEl>
                                          <p:spTgt spid="3111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1938" grpId="0" build="p" autoUpdateAnimBg="0" rev="1"/>
      <p:bldP spid="311193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226498" name="Rectangle 2"/>
          <p:cNvSpPr>
            <a:spLocks noGrp="1" noChangeArrowheads="1"/>
          </p:cNvSpPr>
          <p:nvPr>
            <p:ph type="title"/>
          </p:nvPr>
        </p:nvSpPr>
        <p:spPr>
          <a:xfrm>
            <a:off x="1828800" y="152400"/>
            <a:ext cx="8534400" cy="914400"/>
          </a:xfrm>
          <a:solidFill>
            <a:srgbClr val="A50021"/>
          </a:solidFill>
        </p:spPr>
        <p:txBody>
          <a:bodyPr/>
          <a:lstStyle/>
          <a:p>
            <a:r>
              <a:rPr lang="en-US" sz="3600" b="1" dirty="0">
                <a:solidFill>
                  <a:srgbClr val="CC9900"/>
                </a:solidFill>
                <a:effectLst>
                  <a:outerShdw blurRad="38100" dist="38100" dir="2700000" algn="tl">
                    <a:srgbClr val="000000"/>
                  </a:outerShdw>
                </a:effectLst>
                <a:latin typeface="Andy" pitchFamily="66" charset="0"/>
              </a:rPr>
              <a:t>Drawing From A Polluted Stream</a:t>
            </a:r>
          </a:p>
        </p:txBody>
      </p:sp>
      <p:sp>
        <p:nvSpPr>
          <p:cNvPr id="5226499" name="Rectangle 3"/>
          <p:cNvSpPr>
            <a:spLocks noGrp="1" noChangeArrowheads="1"/>
          </p:cNvSpPr>
          <p:nvPr>
            <p:ph type="body" idx="1"/>
          </p:nvPr>
        </p:nvSpPr>
        <p:spPr>
          <a:xfrm>
            <a:off x="1905000" y="1371600"/>
            <a:ext cx="8382000" cy="5105400"/>
          </a:xfrm>
          <a:solidFill>
            <a:srgbClr val="CCCC00"/>
          </a:solidFill>
        </p:spPr>
        <p:txBody>
          <a:bodyPr/>
          <a:lstStyle/>
          <a:p>
            <a:pPr>
              <a:lnSpc>
                <a:spcPct val="90000"/>
              </a:lnSpc>
              <a:buFont typeface="Wingdings" pitchFamily="2" charset="2"/>
              <a:buChar char="v"/>
            </a:pPr>
            <a:endParaRPr lang="en-US" sz="800" b="1" i="1" dirty="0">
              <a:solidFill>
                <a:srgbClr val="CC0000"/>
              </a:solidFill>
              <a:effectLst>
                <a:outerShdw blurRad="38100" dist="38100" dir="2700000" algn="tl">
                  <a:srgbClr val="000000"/>
                </a:outerShdw>
              </a:effectLst>
            </a:endParaRPr>
          </a:p>
          <a:p>
            <a:pPr>
              <a:lnSpc>
                <a:spcPct val="90000"/>
              </a:lnSpc>
              <a:buFont typeface="Wingdings" pitchFamily="2" charset="2"/>
              <a:buChar char="v"/>
            </a:pPr>
            <a:r>
              <a:rPr lang="en-US" sz="4000" b="1" i="1" dirty="0">
                <a:solidFill>
                  <a:srgbClr val="CC0000"/>
                </a:solidFill>
                <a:effectLst>
                  <a:outerShdw blurRad="38100" dist="38100" dir="2700000" algn="tl">
                    <a:srgbClr val="000000"/>
                  </a:outerShdw>
                </a:effectLst>
              </a:rPr>
              <a:t>Sir Robert Anderson stated: “Of     all the errors that later centuries developed in the teachings of the church,  scarcely one cannot be found in embryo in ‘his’ writings.”</a:t>
            </a:r>
          </a:p>
          <a:p>
            <a:pPr>
              <a:lnSpc>
                <a:spcPct val="90000"/>
              </a:lnSpc>
              <a:buFont typeface="Wingdings" pitchFamily="2" charset="2"/>
              <a:buChar char="v"/>
            </a:pPr>
            <a:endParaRPr lang="en-US" sz="800" b="1" i="1" dirty="0">
              <a:solidFill>
                <a:srgbClr val="CC0000"/>
              </a:solidFill>
              <a:effectLst>
                <a:outerShdw blurRad="38100" dist="38100" dir="2700000" algn="tl">
                  <a:srgbClr val="000000"/>
                </a:outerShdw>
              </a:effectLst>
            </a:endParaRPr>
          </a:p>
          <a:p>
            <a:pPr>
              <a:lnSpc>
                <a:spcPct val="90000"/>
              </a:lnSpc>
              <a:buFont typeface="Wingdings" pitchFamily="2" charset="2"/>
              <a:buChar char="v"/>
            </a:pPr>
            <a:r>
              <a:rPr lang="en-US" sz="4000" b="1" i="1" dirty="0">
                <a:solidFill>
                  <a:srgbClr val="CC0000"/>
                </a:solidFill>
                <a:effectLst>
                  <a:outerShdw blurRad="38100" dist="38100" dir="2700000" algn="tl">
                    <a:srgbClr val="000000"/>
                  </a:outerShdw>
                </a:effectLst>
              </a:rPr>
              <a:t> B.B. Warfield states:  “Augustine [not an inspired writer] determined for all time the doctrine of grace.” </a:t>
            </a:r>
          </a:p>
          <a:p>
            <a:pPr>
              <a:lnSpc>
                <a:spcPct val="90000"/>
              </a:lnSpc>
              <a:buFont typeface="Wingdings" pitchFamily="2" charset="2"/>
              <a:buChar char="v"/>
            </a:pPr>
            <a:endParaRPr lang="en-US" sz="4000" b="1" i="1" dirty="0">
              <a:solidFill>
                <a:srgbClr val="CC0000"/>
              </a:solidFill>
              <a:effectLst>
                <a:outerShdw blurRad="38100" dist="38100" dir="2700000" algn="tl">
                  <a:srgbClr val="000000"/>
                </a:outerShdw>
              </a:effectLst>
            </a:endParaRPr>
          </a:p>
          <a:p>
            <a:pPr>
              <a:lnSpc>
                <a:spcPct val="90000"/>
              </a:lnSpc>
              <a:buFont typeface="Wingdings" pitchFamily="2" charset="2"/>
              <a:buNone/>
            </a:pPr>
            <a:r>
              <a:rPr lang="en-US" sz="4000" b="1" i="1" dirty="0">
                <a:solidFill>
                  <a:srgbClr val="CC0000"/>
                </a:solidFill>
                <a:effectLst>
                  <a:outerShdw blurRad="38100" dist="38100" dir="2700000" algn="tl">
                    <a:srgbClr val="000000"/>
                  </a:outerShdw>
                </a:effectLst>
              </a:rPr>
              <a:t> </a:t>
            </a:r>
            <a:endParaRPr lang="en-US" sz="4000" b="1" i="1" dirty="0"/>
          </a:p>
        </p:txBody>
      </p:sp>
    </p:spTree>
    <p:extLst>
      <p:ext uri="{BB962C8B-B14F-4D97-AF65-F5344CB8AC3E}">
        <p14:creationId xmlns:p14="http://schemas.microsoft.com/office/powerpoint/2010/main" val="40392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26498">
                                            <p:txEl>
                                              <p:pRg st="0" end="0"/>
                                            </p:txEl>
                                          </p:spTgt>
                                        </p:tgtEl>
                                        <p:attrNameLst>
                                          <p:attrName>style.visibility</p:attrName>
                                        </p:attrNameLst>
                                      </p:cBhvr>
                                      <p:to>
                                        <p:strVal val="visible"/>
                                      </p:to>
                                    </p:set>
                                    <p:anim calcmode="lin" valueType="num">
                                      <p:cBhvr additive="base">
                                        <p:cTn id="7" dur="300" fill="hold"/>
                                        <p:tgtEl>
                                          <p:spTgt spid="5226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26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226499">
                                            <p:txEl>
                                              <p:pRg st="1" end="1"/>
                                            </p:txEl>
                                          </p:spTgt>
                                        </p:tgtEl>
                                        <p:attrNameLst>
                                          <p:attrName>style.visibility</p:attrName>
                                        </p:attrNameLst>
                                      </p:cBhvr>
                                      <p:to>
                                        <p:strVal val="visible"/>
                                      </p:to>
                                    </p:set>
                                    <p:anim calcmode="lin" valueType="num">
                                      <p:cBhvr additive="base">
                                        <p:cTn id="13" dur="75" fill="hold"/>
                                        <p:tgtEl>
                                          <p:spTgt spid="5226499">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22649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5226499">
                                            <p:txEl>
                                              <p:pRg st="3" end="3"/>
                                            </p:txEl>
                                          </p:spTgt>
                                        </p:tgtEl>
                                        <p:attrNameLst>
                                          <p:attrName>style.visibility</p:attrName>
                                        </p:attrNameLst>
                                      </p:cBhvr>
                                      <p:to>
                                        <p:strVal val="visible"/>
                                      </p:to>
                                    </p:set>
                                    <p:anim calcmode="lin" valueType="num">
                                      <p:cBhvr additive="base">
                                        <p:cTn id="19" dur="75" fill="hold"/>
                                        <p:tgtEl>
                                          <p:spTgt spid="5226499">
                                            <p:txEl>
                                              <p:pRg st="3" end="3"/>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5226499">
                                            <p:txEl>
                                              <p:pRg st="3" end="3"/>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5226499">
                                            <p:txEl>
                                              <p:pRg st="5" end="5"/>
                                            </p:txEl>
                                          </p:spTgt>
                                        </p:tgtEl>
                                        <p:attrNameLst>
                                          <p:attrName>style.visibility</p:attrName>
                                        </p:attrNameLst>
                                      </p:cBhvr>
                                      <p:to>
                                        <p:strVal val="visible"/>
                                      </p:to>
                                    </p:set>
                                    <p:anim calcmode="lin" valueType="num">
                                      <p:cBhvr additive="base">
                                        <p:cTn id="25" dur="75" fill="hold"/>
                                        <p:tgtEl>
                                          <p:spTgt spid="5226499">
                                            <p:txEl>
                                              <p:pRg st="5" end="5"/>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5226499">
                                            <p:txEl>
                                              <p:pRg st="5" end="5"/>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98" grpId="0" build="p" autoUpdateAnimBg="0"/>
      <p:bldP spid="5226499"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02434" name="Rectangle 2"/>
          <p:cNvSpPr>
            <a:spLocks noGrp="1" noChangeArrowheads="1"/>
          </p:cNvSpPr>
          <p:nvPr>
            <p:ph type="title"/>
          </p:nvPr>
        </p:nvSpPr>
        <p:spPr/>
        <p:txBody>
          <a:bodyPr/>
          <a:lstStyle/>
          <a:p>
            <a:endParaRPr lang="en-US"/>
          </a:p>
        </p:txBody>
      </p:sp>
      <p:sp>
        <p:nvSpPr>
          <p:cNvPr id="3602435" name="WordArt 3"/>
          <p:cNvSpPr>
            <a:spLocks noChangeArrowheads="1" noChangeShapeType="1" noTextEdit="1"/>
          </p:cNvSpPr>
          <p:nvPr/>
        </p:nvSpPr>
        <p:spPr bwMode="auto">
          <a:xfrm>
            <a:off x="2057400" y="4648200"/>
            <a:ext cx="8458200" cy="1981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000000"/>
                    </a:gs>
                    <a:gs pos="20000">
                      <a:srgbClr val="000040"/>
                    </a:gs>
                    <a:gs pos="50000">
                      <a:srgbClr val="400040"/>
                    </a:gs>
                    <a:gs pos="75000">
                      <a:srgbClr val="8F0040"/>
                    </a:gs>
                    <a:gs pos="89999">
                      <a:srgbClr val="F27300"/>
                    </a:gs>
                    <a:gs pos="100000">
                      <a:srgbClr val="FFBF00"/>
                    </a:gs>
                  </a:gsLst>
                  <a:path path="rect">
                    <a:fillToRect l="50000" t="50000" r="50000" b="50000"/>
                  </a:path>
                </a:gradFill>
                <a:effectLst/>
                <a:uLnTx/>
                <a:uFillTx/>
                <a:latin typeface="Arial Black"/>
                <a:ea typeface="+mn-ea"/>
                <a:cs typeface="+mn-cs"/>
              </a:rPr>
              <a:t>EACH SIDE OF EVERY SCHISM DEBATES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000000"/>
                    </a:gs>
                    <a:gs pos="20000">
                      <a:srgbClr val="000040"/>
                    </a:gs>
                    <a:gs pos="50000">
                      <a:srgbClr val="400040"/>
                    </a:gs>
                    <a:gs pos="75000">
                      <a:srgbClr val="8F0040"/>
                    </a:gs>
                    <a:gs pos="89999">
                      <a:srgbClr val="F27300"/>
                    </a:gs>
                    <a:gs pos="100000">
                      <a:srgbClr val="FFBF00"/>
                    </a:gs>
                  </a:gsLst>
                  <a:path path="rect">
                    <a:fillToRect l="50000" t="50000" r="50000" b="50000"/>
                  </a:path>
                </a:gradFill>
                <a:effectLst/>
                <a:uLnTx/>
                <a:uFillTx/>
                <a:latin typeface="Arial Black"/>
                <a:ea typeface="+mn-ea"/>
                <a:cs typeface="+mn-cs"/>
              </a:rPr>
              <a:t> AUGUSTINE  NOT  GOD'S  HOLY  WORD!</a:t>
            </a:r>
          </a:p>
        </p:txBody>
      </p:sp>
    </p:spTree>
    <p:extLst>
      <p:ext uri="{BB962C8B-B14F-4D97-AF65-F5344CB8AC3E}">
        <p14:creationId xmlns:p14="http://schemas.microsoft.com/office/powerpoint/2010/main" val="386920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602435"/>
                                        </p:tgtEl>
                                        <p:attrNameLst>
                                          <p:attrName>style.visibility</p:attrName>
                                        </p:attrNameLst>
                                      </p:cBhvr>
                                      <p:to>
                                        <p:strVal val="visible"/>
                                      </p:to>
                                    </p:set>
                                    <p:anim calcmode="lin" valueType="num">
                                      <p:cBhvr>
                                        <p:cTn id="7" dur="500" fill="hold"/>
                                        <p:tgtEl>
                                          <p:spTgt spid="3602435"/>
                                        </p:tgtEl>
                                        <p:attrNameLst>
                                          <p:attrName>ppt_w</p:attrName>
                                        </p:attrNameLst>
                                      </p:cBhvr>
                                      <p:tavLst>
                                        <p:tav tm="0">
                                          <p:val>
                                            <p:strVal val="4*#ppt_w"/>
                                          </p:val>
                                        </p:tav>
                                        <p:tav tm="100000">
                                          <p:val>
                                            <p:strVal val="#ppt_w"/>
                                          </p:val>
                                        </p:tav>
                                      </p:tavLst>
                                    </p:anim>
                                    <p:anim calcmode="lin" valueType="num">
                                      <p:cBhvr>
                                        <p:cTn id="8" dur="500" fill="hold"/>
                                        <p:tgtEl>
                                          <p:spTgt spid="36024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24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F390-0BD8-4798-97A9-225BAF5375CE}"/>
              </a:ext>
            </a:extLst>
          </p:cNvPr>
          <p:cNvSpPr>
            <a:spLocks noGrp="1"/>
          </p:cNvSpPr>
          <p:nvPr>
            <p:ph type="title"/>
          </p:nvPr>
        </p:nvSpPr>
        <p:spPr>
          <a:xfrm>
            <a:off x="386499" y="609600"/>
            <a:ext cx="11406433" cy="889262"/>
          </a:xfrm>
          <a:solidFill>
            <a:srgbClr val="FF0000"/>
          </a:solidFill>
        </p:spPr>
        <p:txBody>
          <a:bodyPr/>
          <a:lstStyle/>
          <a:p>
            <a:r>
              <a:rPr lang="en-US" sz="3600" b="1" dirty="0">
                <a:solidFill>
                  <a:srgbClr val="FFFF00"/>
                </a:solidFill>
                <a:effectLst>
                  <a:outerShdw blurRad="38100" dist="38100" dir="2700000" algn="tl">
                    <a:srgbClr val="000000">
                      <a:alpha val="43137"/>
                    </a:srgbClr>
                  </a:outerShdw>
                </a:effectLst>
              </a:rPr>
              <a:t>CARNAL WARFARE &amp; CHRISTIAN PARTICIPATION</a:t>
            </a:r>
          </a:p>
        </p:txBody>
      </p:sp>
      <p:sp>
        <p:nvSpPr>
          <p:cNvPr id="3" name="Rectangle 2">
            <a:extLst>
              <a:ext uri="{FF2B5EF4-FFF2-40B4-BE49-F238E27FC236}">
                <a16:creationId xmlns:a16="http://schemas.microsoft.com/office/drawing/2014/main" id="{D2300EA2-2A5D-4EDE-AE5F-56662878158D}"/>
              </a:ext>
            </a:extLst>
          </p:cNvPr>
          <p:cNvSpPr/>
          <p:nvPr/>
        </p:nvSpPr>
        <p:spPr>
          <a:xfrm>
            <a:off x="980387" y="2158737"/>
            <a:ext cx="10269151" cy="22988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uLnTx/>
                <a:uFillTx/>
                <a:latin typeface="Arial"/>
                <a:ea typeface="ＭＳ Ｐゴシック"/>
                <a:cs typeface="+mn-cs"/>
              </a:rPr>
              <a:t>Religious &amp; Civil Wars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uLnTx/>
                <a:uFillTx/>
                <a:latin typeface="Arial"/>
                <a:ea typeface="ＭＳ Ｐゴシック"/>
                <a:cs typeface="+mn-cs"/>
              </a:rPr>
              <a:t> Are Historically Unjust</a:t>
            </a:r>
          </a:p>
        </p:txBody>
      </p:sp>
    </p:spTree>
    <p:extLst>
      <p:ext uri="{BB962C8B-B14F-4D97-AF65-F5344CB8AC3E}">
        <p14:creationId xmlns:p14="http://schemas.microsoft.com/office/powerpoint/2010/main" val="19265672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3">
                                            <p:txEl>
                                              <p:pRg st="0" end="0"/>
                                            </p:txEl>
                                          </p:spTgt>
                                        </p:tgtEl>
                                        <p:attrNameLst>
                                          <p:attrName>style.textDecorationUnderline</p:attrName>
                                        </p:attrNameLst>
                                      </p:cBhvr>
                                      <p:to>
                                        <p:strVal val="true"/>
                                      </p:to>
                                    </p:set>
                                  </p:childTnLst>
                                </p:cTn>
                              </p:par>
                              <p:par>
                                <p:cTn id="12" presetID="18" presetClass="emph" presetSubtype="0" fill="hold" nodeType="withEffect">
                                  <p:stCondLst>
                                    <p:cond delay="0"/>
                                  </p:stCondLst>
                                  <p:iterate type="lt">
                                    <p:tmPct val="4000"/>
                                  </p:iterate>
                                  <p:childTnLst>
                                    <p:set>
                                      <p:cBhvr override="childStyle">
                                        <p:cTn id="13"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569091" name="WordArt 3"/>
          <p:cNvSpPr>
            <a:spLocks noChangeArrowheads="1" noChangeShapeType="1" noTextEdit="1"/>
          </p:cNvSpPr>
          <p:nvPr/>
        </p:nvSpPr>
        <p:spPr bwMode="auto">
          <a:xfrm>
            <a:off x="2057400" y="304800"/>
            <a:ext cx="8610600" cy="6553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Epic Tales </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Of Nemesis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Antagonists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Protagonists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Contemporary</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Intergenerational</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Intragenerational</a:t>
            </a:r>
          </a:p>
        </p:txBody>
      </p:sp>
      <p:pic>
        <p:nvPicPr>
          <p:cNvPr id="4569092" name="Picture 4" descr="C:\Documents and Settings\Owner\My Documents\Educational Illustrations\crossbow.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4569093" name="Picture 5" descr="C:\Documents and Settings\Owner\My Documents\Educational Illustrations\catapult.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
        <p:nvSpPr>
          <p:cNvPr id="6" name="Rectangle 5"/>
          <p:cNvSpPr/>
          <p:nvPr/>
        </p:nvSpPr>
        <p:spPr>
          <a:xfrm>
            <a:off x="0" y="-100484"/>
            <a:ext cx="12192000" cy="1323439"/>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base">
              <a:spcBef>
                <a:spcPct val="0"/>
              </a:spcBef>
              <a:spcAft>
                <a:spcPct val="0"/>
              </a:spcAft>
            </a:pPr>
            <a:r>
              <a:rPr lang="en-US" sz="8000" b="1" dirty="0">
                <a:ln>
                  <a:prstDash val="solid"/>
                </a:ln>
                <a:solidFill>
                  <a:srgbClr val="A50021"/>
                </a:solidFill>
                <a:effectLst>
                  <a:outerShdw blurRad="88000" dist="50800" dir="5040000" algn="tl">
                    <a:srgbClr val="000000">
                      <a:tint val="80000"/>
                      <a:satMod val="250000"/>
                      <a:alpha val="45000"/>
                    </a:srgbClr>
                  </a:outerShdw>
                </a:effectLst>
                <a:latin typeface="Storybook" pitchFamily="2" charset="0"/>
              </a:rPr>
              <a:t>THE WARS OF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69091"/>
                                        </p:tgtEl>
                                        <p:attrNameLst>
                                          <p:attrName>style.visibility</p:attrName>
                                        </p:attrNameLst>
                                      </p:cBhvr>
                                      <p:to>
                                        <p:strVal val="visible"/>
                                      </p:to>
                                    </p:set>
                                    <p:anim calcmode="lin" valueType="num">
                                      <p:cBhvr additive="base">
                                        <p:cTn id="7" dur="500" fill="hold"/>
                                        <p:tgtEl>
                                          <p:spTgt spid="4569091"/>
                                        </p:tgtEl>
                                        <p:attrNameLst>
                                          <p:attrName>ppt_x</p:attrName>
                                        </p:attrNameLst>
                                      </p:cBhvr>
                                      <p:tavLst>
                                        <p:tav tm="0">
                                          <p:val>
                                            <p:strVal val="0-#ppt_w/2"/>
                                          </p:val>
                                        </p:tav>
                                        <p:tav tm="100000">
                                          <p:val>
                                            <p:strVal val="#ppt_x"/>
                                          </p:val>
                                        </p:tav>
                                      </p:tavLst>
                                    </p:anim>
                                    <p:anim calcmode="lin" valueType="num">
                                      <p:cBhvr additive="base">
                                        <p:cTn id="8" dur="500" fill="hold"/>
                                        <p:tgtEl>
                                          <p:spTgt spid="456909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4569092"/>
                                        </p:tgtEl>
                                        <p:attrNameLst>
                                          <p:attrName>style.visibility</p:attrName>
                                        </p:attrNameLst>
                                      </p:cBhvr>
                                      <p:to>
                                        <p:strVal val="visible"/>
                                      </p:to>
                                    </p:set>
                                    <p:anim calcmode="lin" valueType="num">
                                      <p:cBhvr>
                                        <p:cTn id="13" dur="1000" fill="hold"/>
                                        <p:tgtEl>
                                          <p:spTgt spid="4569092"/>
                                        </p:tgtEl>
                                        <p:attrNameLst>
                                          <p:attrName>ppt_w</p:attrName>
                                        </p:attrNameLst>
                                      </p:cBhvr>
                                      <p:tavLst>
                                        <p:tav tm="0">
                                          <p:val>
                                            <p:fltVal val="0"/>
                                          </p:val>
                                        </p:tav>
                                        <p:tav tm="100000">
                                          <p:val>
                                            <p:strVal val="#ppt_w"/>
                                          </p:val>
                                        </p:tav>
                                      </p:tavLst>
                                    </p:anim>
                                    <p:anim calcmode="lin" valueType="num">
                                      <p:cBhvr>
                                        <p:cTn id="14" dur="1000" fill="hold"/>
                                        <p:tgtEl>
                                          <p:spTgt spid="4569092"/>
                                        </p:tgtEl>
                                        <p:attrNameLst>
                                          <p:attrName>ppt_h</p:attrName>
                                        </p:attrNameLst>
                                      </p:cBhvr>
                                      <p:tavLst>
                                        <p:tav tm="0">
                                          <p:val>
                                            <p:fltVal val="0"/>
                                          </p:val>
                                        </p:tav>
                                        <p:tav tm="100000">
                                          <p:val>
                                            <p:strVal val="#ppt_h"/>
                                          </p:val>
                                        </p:tav>
                                      </p:tavLst>
                                    </p:anim>
                                    <p:anim calcmode="lin" valueType="num">
                                      <p:cBhvr>
                                        <p:cTn id="15" dur="1000" fill="hold"/>
                                        <p:tgtEl>
                                          <p:spTgt spid="456909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5690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nodeType="clickEffect">
                                  <p:stCondLst>
                                    <p:cond delay="0"/>
                                  </p:stCondLst>
                                  <p:childTnLst>
                                    <p:set>
                                      <p:cBhvr>
                                        <p:cTn id="20" dur="1" fill="hold">
                                          <p:stCondLst>
                                            <p:cond delay="0"/>
                                          </p:stCondLst>
                                        </p:cTn>
                                        <p:tgtEl>
                                          <p:spTgt spid="4569093"/>
                                        </p:tgtEl>
                                        <p:attrNameLst>
                                          <p:attrName>style.visibility</p:attrName>
                                        </p:attrNameLst>
                                      </p:cBhvr>
                                      <p:to>
                                        <p:strVal val="visible"/>
                                      </p:to>
                                    </p:set>
                                    <p:anim calcmode="lin" valueType="num">
                                      <p:cBhvr>
                                        <p:cTn id="21" dur="5000" fill="hold"/>
                                        <p:tgtEl>
                                          <p:spTgt spid="4569093"/>
                                        </p:tgtEl>
                                        <p:attrNameLst>
                                          <p:attrName>ppt_w</p:attrName>
                                        </p:attrNameLst>
                                      </p:cBhvr>
                                      <p:tavLst>
                                        <p:tav tm="0" fmla="#ppt_w*sin(2.5*pi*$)">
                                          <p:val>
                                            <p:fltVal val="0"/>
                                          </p:val>
                                        </p:tav>
                                        <p:tav tm="100000">
                                          <p:val>
                                            <p:fltVal val="1"/>
                                          </p:val>
                                        </p:tav>
                                      </p:tavLst>
                                    </p:anim>
                                    <p:anim calcmode="lin" valueType="num">
                                      <p:cBhvr>
                                        <p:cTn id="22" dur="5000" fill="hold"/>
                                        <p:tgtEl>
                                          <p:spTgt spid="456909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2000" fill="hold"/>
                                        <p:tgtEl>
                                          <p:spTgt spid="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2000" fill="hold"/>
                                        <p:tgtEl>
                                          <p:spTgt spid="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2000" fill="hold"/>
                                        <p:tgtEl>
                                          <p:spTgt spid="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2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909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lestriere1.jpg"/>
          <p:cNvPicPr>
            <a:picLocks noChangeAspect="1"/>
          </p:cNvPicPr>
          <p:nvPr/>
        </p:nvPicPr>
        <p:blipFill>
          <a:blip r:embed="rId2" cstate="print"/>
          <a:stretch>
            <a:fillRect/>
          </a:stretch>
        </p:blipFill>
        <p:spPr>
          <a:xfrm>
            <a:off x="0" y="0"/>
            <a:ext cx="12192000" cy="6858000"/>
          </a:xfrm>
          <a:prstGeom prst="rect">
            <a:avLst/>
          </a:prstGeom>
        </p:spPr>
      </p:pic>
      <p:pic>
        <p:nvPicPr>
          <p:cNvPr id="4" name="Picture 8" descr="C:\Documents and Settings\Owner\My Documents\Educational Illustrations\crossbow.jpg"/>
          <p:cNvPicPr>
            <a:picLocks noChangeAspect="1" noChangeArrowheads="1"/>
          </p:cNvPicPr>
          <p:nvPr/>
        </p:nvPicPr>
        <p:blipFill>
          <a:blip r:embed="rId3" cstate="print"/>
          <a:srcRect/>
          <a:stretch>
            <a:fillRect/>
          </a:stretch>
        </p:blipFill>
        <p:spPr bwMode="auto">
          <a:xfrm>
            <a:off x="0" y="-1"/>
            <a:ext cx="12192000" cy="70639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u-ko-nu.jpg"/>
          <p:cNvPicPr>
            <a:picLocks noChangeAspect="1"/>
          </p:cNvPicPr>
          <p:nvPr/>
        </p:nvPicPr>
        <p:blipFill>
          <a:blip r:embed="rId2" cstate="print"/>
          <a:stretch>
            <a:fillRect/>
          </a:stretch>
        </p:blipFill>
        <p:spPr>
          <a:xfrm>
            <a:off x="1" y="1"/>
            <a:ext cx="12192000" cy="685799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tyrium_of_Saint_Sebastian__Pic_03.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tarpiece_of_St_Sebastian_(detail).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_Martyrdom_of_St_Sebastian_(detail).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BACKGROUND:@ Augustine</a:t>
            </a:r>
          </a:p>
        </p:txBody>
      </p:sp>
    </p:spTree>
    <p:extLst>
      <p:ext uri="{BB962C8B-B14F-4D97-AF65-F5344CB8AC3E}">
        <p14:creationId xmlns:p14="http://schemas.microsoft.com/office/powerpoint/2010/main" val="2596134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39843" name="WordArt 3"/>
          <p:cNvSpPr>
            <a:spLocks noChangeArrowheads="1" noChangeShapeType="1" noTextEdit="1"/>
          </p:cNvSpPr>
          <p:nvPr/>
        </p:nvSpPr>
        <p:spPr bwMode="auto">
          <a:xfrm>
            <a:off x="2057400" y="304800"/>
            <a:ext cx="8610600" cy="6553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Epic Tales </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Of Nemesis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Antagonists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Protagonists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Contemporary</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Intergenerational</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Intragenerational</a:t>
            </a:r>
          </a:p>
        </p:txBody>
      </p:sp>
      <p:pic>
        <p:nvPicPr>
          <p:cNvPr id="5539844" name="Picture 4" descr="C:\Documents and Settings\Owner\My Documents\Educational Illustrations\crossbow.jpg"/>
          <p:cNvPicPr>
            <a:picLocks noChangeAspect="1" noChangeArrowheads="1"/>
          </p:cNvPicPr>
          <p:nvPr/>
        </p:nvPicPr>
        <p:blipFill>
          <a:blip r:embed="rId4" cstate="print"/>
          <a:srcRect/>
          <a:stretch>
            <a:fillRect/>
          </a:stretch>
        </p:blipFill>
        <p:spPr bwMode="auto">
          <a:xfrm>
            <a:off x="70338" y="0"/>
            <a:ext cx="12121662" cy="6858000"/>
          </a:xfrm>
          <a:prstGeom prst="rect">
            <a:avLst/>
          </a:prstGeom>
          <a:noFill/>
        </p:spPr>
      </p:pic>
      <p:pic>
        <p:nvPicPr>
          <p:cNvPr id="5539845" name="Picture 5" descr="C:\Documents and Settings\Owner\My Documents\Educational Illustrations\catapult.jpg"/>
          <p:cNvPicPr>
            <a:picLocks noChangeAspect="1" noChangeArrowheads="1"/>
          </p:cNvPicPr>
          <p:nvPr/>
        </p:nvPicPr>
        <p:blipFill>
          <a:blip r:embed="rId5" cstate="print"/>
          <a:srcRect/>
          <a:stretch>
            <a:fillRect/>
          </a:stretch>
        </p:blipFill>
        <p:spPr bwMode="auto">
          <a:xfrm>
            <a:off x="70338" y="0"/>
            <a:ext cx="12121662" cy="6858000"/>
          </a:xfrm>
          <a:prstGeom prst="rect">
            <a:avLst/>
          </a:prstGeom>
          <a:noFill/>
        </p:spPr>
      </p:pic>
      <p:pic>
        <p:nvPicPr>
          <p:cNvPr id="5539846" name="Picture 6" descr="C:\Documents and Settings\Owner\My Documents\Educational Illustrations\Mariano%20Taccola%20De%20Ingensis%20combat%20c.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539845"/>
                                        </p:tgtEl>
                                        <p:attrNameLst>
                                          <p:attrName>style.visibility</p:attrName>
                                        </p:attrNameLst>
                                      </p:cBhvr>
                                      <p:to>
                                        <p:strVal val="visible"/>
                                      </p:to>
                                    </p:set>
                                    <p:anim calcmode="lin" valueType="num">
                                      <p:cBhvr>
                                        <p:cTn id="7" dur="5000" fill="hold"/>
                                        <p:tgtEl>
                                          <p:spTgt spid="5539845"/>
                                        </p:tgtEl>
                                        <p:attrNameLst>
                                          <p:attrName>ppt_w</p:attrName>
                                        </p:attrNameLst>
                                      </p:cBhvr>
                                      <p:tavLst>
                                        <p:tav tm="0" fmla="#ppt_w*sin(2.5*pi*$)">
                                          <p:val>
                                            <p:fltVal val="0"/>
                                          </p:val>
                                        </p:tav>
                                        <p:tav tm="100000">
                                          <p:val>
                                            <p:fltVal val="1"/>
                                          </p:val>
                                        </p:tav>
                                      </p:tavLst>
                                    </p:anim>
                                    <p:anim calcmode="lin" valueType="num">
                                      <p:cBhvr>
                                        <p:cTn id="8" dur="5000" fill="hold"/>
                                        <p:tgtEl>
                                          <p:spTgt spid="553984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5539846"/>
                                        </p:tgtEl>
                                        <p:attrNameLst>
                                          <p:attrName>style.visibility</p:attrName>
                                        </p:attrNameLst>
                                      </p:cBhvr>
                                      <p:to>
                                        <p:strVal val="visible"/>
                                      </p:to>
                                    </p:set>
                                    <p:anim calcmode="lin" valueType="num">
                                      <p:cBhvr>
                                        <p:cTn id="13" dur="5000" fill="hold"/>
                                        <p:tgtEl>
                                          <p:spTgt spid="5539846"/>
                                        </p:tgtEl>
                                        <p:attrNameLst>
                                          <p:attrName>ppt_w</p:attrName>
                                        </p:attrNameLst>
                                      </p:cBhvr>
                                      <p:tavLst>
                                        <p:tav tm="0" fmla="#ppt_w*sin(2.5*pi*$)">
                                          <p:val>
                                            <p:fltVal val="0"/>
                                          </p:val>
                                        </p:tav>
                                        <p:tav tm="100000">
                                          <p:val>
                                            <p:fltVal val="1"/>
                                          </p:val>
                                        </p:tav>
                                      </p:tavLst>
                                    </p:anim>
                                    <p:anim calcmode="lin" valueType="num">
                                      <p:cBhvr>
                                        <p:cTn id="14" dur="5000" fill="hold"/>
                                        <p:tgtEl>
                                          <p:spTgt spid="55398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thar%20castles%20map.gif"/>
          <p:cNvPicPr>
            <a:picLocks noChangeAspect="1"/>
          </p:cNvPicPr>
          <p:nvPr/>
        </p:nvPicPr>
        <p:blipFill>
          <a:blip r:embed="rId2" cstate="print"/>
          <a:stretch>
            <a:fillRect/>
          </a:stretch>
        </p:blipFill>
        <p:spPr>
          <a:xfrm>
            <a:off x="1" y="0"/>
            <a:ext cx="12192000" cy="6858000"/>
          </a:xfrm>
          <a:prstGeom prst="rect">
            <a:avLst/>
          </a:prstGeom>
        </p:spPr>
      </p:pic>
      <p:sp>
        <p:nvSpPr>
          <p:cNvPr id="5" name="Rectangle 4"/>
          <p:cNvSpPr/>
          <p:nvPr/>
        </p:nvSpPr>
        <p:spPr>
          <a:xfrm>
            <a:off x="1524001" y="1"/>
            <a:ext cx="9144000" cy="1015663"/>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CATHAR CASTLE BATTLES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21186" name="Rectangle 2"/>
          <p:cNvSpPr>
            <a:spLocks noGrp="1" noChangeArrowheads="1"/>
          </p:cNvSpPr>
          <p:nvPr>
            <p:ph type="title"/>
          </p:nvPr>
        </p:nvSpPr>
        <p:spPr>
          <a:xfrm>
            <a:off x="2819400" y="914400"/>
            <a:ext cx="7620000" cy="1066800"/>
          </a:xfrm>
          <a:solidFill>
            <a:schemeClr val="accent1"/>
          </a:solidFill>
        </p:spPr>
        <p:txBody>
          <a:bodyPr/>
          <a:lstStyle/>
          <a:p>
            <a:r>
              <a:rPr lang="en-US" sz="3200" b="1" dirty="0">
                <a:solidFill>
                  <a:srgbClr val="FFFF00"/>
                </a:solidFill>
              </a:rPr>
              <a:t>From The Modern Scholar Course Guide:</a:t>
            </a:r>
            <a:br>
              <a:rPr lang="en-US" sz="2800" dirty="0">
                <a:solidFill>
                  <a:srgbClr val="FFFF00"/>
                </a:solidFill>
              </a:rPr>
            </a:br>
            <a:r>
              <a:rPr lang="en-US" sz="4000" dirty="0">
                <a:solidFill>
                  <a:srgbClr val="FFFF00"/>
                </a:solidFill>
                <a:effectLst>
                  <a:outerShdw blurRad="38100" dist="38100" dir="2700000" algn="tl">
                    <a:srgbClr val="000000"/>
                  </a:outerShdw>
                </a:effectLst>
              </a:rPr>
              <a:t>“One, Holy, Catholic, &amp; Apostolic”</a:t>
            </a:r>
            <a:r>
              <a:rPr lang="en-US" dirty="0"/>
              <a:t> </a:t>
            </a:r>
          </a:p>
        </p:txBody>
      </p:sp>
      <p:sp>
        <p:nvSpPr>
          <p:cNvPr id="3421187" name="Rectangle 3"/>
          <p:cNvSpPr>
            <a:spLocks noGrp="1" noChangeArrowheads="1"/>
          </p:cNvSpPr>
          <p:nvPr>
            <p:ph type="body" idx="1"/>
          </p:nvPr>
        </p:nvSpPr>
        <p:spPr>
          <a:xfrm>
            <a:off x="2667000" y="2057400"/>
            <a:ext cx="8001000" cy="4800600"/>
          </a:xfrm>
        </p:spPr>
        <p:txBody>
          <a:bodyPr/>
          <a:lstStyle/>
          <a:p>
            <a:pPr>
              <a:lnSpc>
                <a:spcPct val="90000"/>
              </a:lnSpc>
              <a:buClr>
                <a:srgbClr val="FFFF00"/>
              </a:buClr>
              <a:buFont typeface="Wingdings" pitchFamily="2" charset="2"/>
              <a:buChar char="Ø"/>
            </a:pPr>
            <a:r>
              <a:rPr lang="en-US" sz="2000">
                <a:solidFill>
                  <a:srgbClr val="FFFFFF"/>
                </a:solidFill>
                <a:effectLst>
                  <a:outerShdw blurRad="38100" dist="38100" dir="2700000" algn="tl">
                    <a:srgbClr val="C0C0C0"/>
                  </a:outerShdw>
                </a:effectLst>
              </a:rPr>
              <a:t> “An ancient heresy,  continued in the East primarily in port cities.  It spread to the Balkans in the ninth century,  known there as Bogomilism.  Brought by merchants,  it began to spread in Northern Italian cities and then found fertile ground in southern France – particularly in the area of Albi.  The heresy became a favorite with sophisticates.   Those that did not achieve perfection in this life must be reborn.  Jesus’ message was warped by the church – the evil servant.  Catharism survived because it was well organized, with bishops and clergy.   Prefects were clergy,  ordained by a consolamentum, ministering to the faithful and living according to strictest regulations.“ </a:t>
            </a:r>
          </a:p>
          <a:p>
            <a:pPr>
              <a:lnSpc>
                <a:spcPct val="90000"/>
              </a:lnSpc>
              <a:buClr>
                <a:srgbClr val="FFFF00"/>
              </a:buClr>
              <a:buFont typeface="Wingdings" pitchFamily="2" charset="2"/>
              <a:buNone/>
            </a:pPr>
            <a:r>
              <a:rPr lang="en-US" sz="800">
                <a:solidFill>
                  <a:srgbClr val="FFFFFF"/>
                </a:solidFill>
                <a:effectLst>
                  <a:outerShdw blurRad="38100" dist="38100" dir="2700000" algn="tl">
                    <a:srgbClr val="C0C0C0"/>
                  </a:outerShdw>
                </a:effectLst>
              </a:rPr>
              <a:t>  </a:t>
            </a:r>
          </a:p>
          <a:p>
            <a:pPr>
              <a:lnSpc>
                <a:spcPct val="90000"/>
              </a:lnSpc>
              <a:buClr>
                <a:srgbClr val="FFFF00"/>
              </a:buClr>
              <a:buFont typeface="Wingdings" pitchFamily="2" charset="2"/>
              <a:buChar char="Ø"/>
            </a:pPr>
            <a:r>
              <a:rPr lang="en-US" sz="2000">
                <a:solidFill>
                  <a:srgbClr val="FFFFFF"/>
                </a:solidFill>
                <a:effectLst>
                  <a:outerShdw blurRad="38100" dist="38100" dir="2700000" algn="tl">
                    <a:srgbClr val="C0C0C0"/>
                  </a:outerShdw>
                </a:effectLst>
              </a:rPr>
              <a:t> “In March 1208,  Innocent III proclaimed a </a:t>
            </a:r>
            <a:r>
              <a:rPr lang="en-US" sz="2000" i="1">
                <a:solidFill>
                  <a:srgbClr val="FFFFFF"/>
                </a:solidFill>
                <a:effectLst>
                  <a:outerShdw blurRad="38100" dist="38100" dir="2700000" algn="tl">
                    <a:srgbClr val="C0C0C0"/>
                  </a:outerShdw>
                </a:effectLst>
              </a:rPr>
              <a:t>Albigensian </a:t>
            </a:r>
            <a:r>
              <a:rPr lang="en-US" sz="2000">
                <a:solidFill>
                  <a:srgbClr val="FFFFFF"/>
                </a:solidFill>
                <a:effectLst>
                  <a:outerShdw blurRad="38100" dist="38100" dir="2700000" algn="tl">
                    <a:srgbClr val="C0C0C0"/>
                  </a:outerShdw>
                </a:effectLst>
              </a:rPr>
              <a:t>crusade to capture the lands of those lords either heretic or refused to combat it.  Innocent decreed that 40 days of service constituted the fulfillment of  the crusade vow.  The response in northern France was tremendous.   </a:t>
            </a:r>
            <a:r>
              <a:rPr lang="en-US" sz="2000" b="1">
                <a:solidFill>
                  <a:srgbClr val="FFFFFF"/>
                </a:solidFill>
                <a:effectLst>
                  <a:outerShdw blurRad="38100" dist="38100" dir="2700000" algn="tl">
                    <a:srgbClr val="C0C0C0"/>
                  </a:outerShdw>
                </a:effectLst>
              </a:rPr>
              <a:t>The </a:t>
            </a:r>
            <a:r>
              <a:rPr lang="en-US" sz="2000" b="1" i="1">
                <a:solidFill>
                  <a:srgbClr val="FFFFFF"/>
                </a:solidFill>
                <a:effectLst>
                  <a:outerShdw blurRad="38100" dist="38100" dir="2700000" algn="tl">
                    <a:srgbClr val="C0C0C0"/>
                  </a:outerShdw>
                </a:effectLst>
              </a:rPr>
              <a:t>Albigensian </a:t>
            </a:r>
            <a:r>
              <a:rPr lang="en-US" sz="2000" b="1">
                <a:solidFill>
                  <a:srgbClr val="FFFFFF"/>
                </a:solidFill>
                <a:effectLst>
                  <a:outerShdw blurRad="38100" dist="38100" dir="2700000" algn="tl">
                    <a:srgbClr val="C0C0C0"/>
                  </a:outerShdw>
                </a:effectLst>
              </a:rPr>
              <a:t>crusade did not extinguish Catharism,  but it did  remove the aristocracy that allowed it to grow.”</a:t>
            </a:r>
          </a:p>
        </p:txBody>
      </p:sp>
      <p:sp>
        <p:nvSpPr>
          <p:cNvPr id="3421188"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Catharism &amp; Internal Crusade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21188"/>
                                        </p:tgtEl>
                                        <p:attrNameLst>
                                          <p:attrName>style.visibility</p:attrName>
                                        </p:attrNameLst>
                                      </p:cBhvr>
                                      <p:to>
                                        <p:strVal val="visible"/>
                                      </p:to>
                                    </p:set>
                                    <p:anim calcmode="lin" valueType="num">
                                      <p:cBhvr>
                                        <p:cTn id="7" dur="500" fill="hold"/>
                                        <p:tgtEl>
                                          <p:spTgt spid="3421188"/>
                                        </p:tgtEl>
                                        <p:attrNameLst>
                                          <p:attrName>ppt_w</p:attrName>
                                        </p:attrNameLst>
                                      </p:cBhvr>
                                      <p:tavLst>
                                        <p:tav tm="0">
                                          <p:val>
                                            <p:strVal val="4/3*#ppt_w"/>
                                          </p:val>
                                        </p:tav>
                                        <p:tav tm="100000">
                                          <p:val>
                                            <p:strVal val="#ppt_w"/>
                                          </p:val>
                                        </p:tav>
                                      </p:tavLst>
                                    </p:anim>
                                    <p:anim calcmode="lin" valueType="num">
                                      <p:cBhvr>
                                        <p:cTn id="8" dur="500" fill="hold"/>
                                        <p:tgtEl>
                                          <p:spTgt spid="3421188"/>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21186">
                                            <p:txEl>
                                              <p:pRg st="0" end="0"/>
                                            </p:txEl>
                                          </p:spTgt>
                                        </p:tgtEl>
                                        <p:attrNameLst>
                                          <p:attrName>style.visibility</p:attrName>
                                        </p:attrNameLst>
                                      </p:cBhvr>
                                      <p:to>
                                        <p:strVal val="visible"/>
                                      </p:to>
                                    </p:set>
                                    <p:anim calcmode="lin" valueType="num">
                                      <p:cBhvr additive="base">
                                        <p:cTn id="13" dur="300" fill="hold"/>
                                        <p:tgtEl>
                                          <p:spTgt spid="3421186">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211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21187">
                                            <p:txEl>
                                              <p:pRg st="2" end="2"/>
                                            </p:txEl>
                                          </p:spTgt>
                                        </p:tgtEl>
                                        <p:attrNameLst>
                                          <p:attrName>style.visibility</p:attrName>
                                        </p:attrNameLst>
                                      </p:cBhvr>
                                      <p:to>
                                        <p:strVal val="visible"/>
                                      </p:to>
                                    </p:set>
                                    <p:animEffect transition="in" filter="wipe(left)">
                                      <p:cBhvr>
                                        <p:cTn id="19" dur="500"/>
                                        <p:tgtEl>
                                          <p:spTgt spid="342118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421187">
                                            <p:txEl>
                                              <p:pRg st="1" end="1"/>
                                            </p:txEl>
                                          </p:spTgt>
                                        </p:tgtEl>
                                        <p:attrNameLst>
                                          <p:attrName>style.visibility</p:attrName>
                                        </p:attrNameLst>
                                      </p:cBhvr>
                                      <p:to>
                                        <p:strVal val="visible"/>
                                      </p:to>
                                    </p:set>
                                    <p:animEffect transition="in" filter="wipe(left)">
                                      <p:cBhvr>
                                        <p:cTn id="24" dur="500"/>
                                        <p:tgtEl>
                                          <p:spTgt spid="342118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421187">
                                            <p:txEl>
                                              <p:pRg st="0" end="0"/>
                                            </p:txEl>
                                          </p:spTgt>
                                        </p:tgtEl>
                                        <p:attrNameLst>
                                          <p:attrName>style.visibility</p:attrName>
                                        </p:attrNameLst>
                                      </p:cBhvr>
                                      <p:to>
                                        <p:strVal val="visible"/>
                                      </p:to>
                                    </p:set>
                                    <p:animEffect transition="in" filter="wipe(left)">
                                      <p:cBhvr>
                                        <p:cTn id="29" dur="500"/>
                                        <p:tgtEl>
                                          <p:spTgt spid="34211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1186" grpId="0" build="p" autoUpdateAnimBg="0"/>
      <p:bldP spid="3421187" grpId="0" build="p" autoUpdateAnimBg="0" rev="1"/>
      <p:bldP spid="342118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77826" name="Rectangle 2" descr="Papyrus"/>
          <p:cNvSpPr>
            <a:spLocks noGrp="1" noChangeArrowheads="1"/>
          </p:cNvSpPr>
          <p:nvPr>
            <p:ph type="title"/>
          </p:nvPr>
        </p:nvSpPr>
        <p:spPr>
          <a:xfrm>
            <a:off x="1981200" y="228600"/>
            <a:ext cx="8172450" cy="1295400"/>
          </a:xfrm>
          <a:noFill/>
          <a:ln>
            <a:solidFill>
              <a:schemeClr val="bg1"/>
            </a:solidFill>
          </a:ln>
        </p:spPr>
        <p:txBody>
          <a:bodyPr/>
          <a:lstStyle/>
          <a:p>
            <a:r>
              <a:rPr lang="en-US" b="1"/>
              <a:t>Catholic Inquisition:</a:t>
            </a:r>
            <a:r>
              <a:rPr lang="en-US"/>
              <a:t> </a:t>
            </a:r>
            <a:r>
              <a:rPr lang="en-US">
                <a:effectLst>
                  <a:outerShdw blurRad="38100" dist="38100" dir="2700000" algn="tl">
                    <a:srgbClr val="FFFFFF"/>
                  </a:outerShdw>
                </a:effectLst>
              </a:rPr>
              <a:t>BIG PIC</a:t>
            </a:r>
            <a:br>
              <a:rPr lang="en-US"/>
            </a:br>
            <a:r>
              <a:rPr lang="en-US">
                <a:solidFill>
                  <a:srgbClr val="CC3300"/>
                </a:solidFill>
              </a:rPr>
              <a:t>Erasing Entire People Populations</a:t>
            </a:r>
          </a:p>
        </p:txBody>
      </p:sp>
      <p:pic>
        <p:nvPicPr>
          <p:cNvPr id="77829" name="Picture 5" descr="C:\Documents and Settings\Owner\My Documents\Educational Illustrations\autodafe.gif"/>
          <p:cNvPicPr>
            <a:picLocks noGrp="1" noChangeAspect="1" noChangeArrowheads="1"/>
          </p:cNvPicPr>
          <p:nvPr>
            <p:ph idx="1"/>
          </p:nvPr>
        </p:nvPicPr>
        <p:blipFill>
          <a:blip r:embed="rId3" cstate="print"/>
          <a:srcRect/>
          <a:stretch>
            <a:fillRect/>
          </a:stretch>
        </p:blipFill>
        <p:spPr>
          <a:xfrm>
            <a:off x="2057400" y="1981200"/>
            <a:ext cx="8077200" cy="4495800"/>
          </a:xfrm>
          <a:noFill/>
          <a:ln/>
        </p:spPr>
      </p:pic>
      <p:pic>
        <p:nvPicPr>
          <p:cNvPr id="77830" name="Picture 6" descr="C:\Documents and Settings\Owner\My Documents\Educational Illustrations\inq 1.bmp"/>
          <p:cNvPicPr>
            <a:picLocks noChangeAspect="1" noChangeArrowheads="1"/>
          </p:cNvPicPr>
          <p:nvPr/>
        </p:nvPicPr>
        <p:blipFill>
          <a:blip r:embed="rId4" cstate="print"/>
          <a:srcRect/>
          <a:stretch>
            <a:fillRect/>
          </a:stretch>
        </p:blipFill>
        <p:spPr bwMode="auto">
          <a:xfrm>
            <a:off x="2057400" y="1931988"/>
            <a:ext cx="8077200" cy="4545012"/>
          </a:xfrm>
          <a:prstGeom prst="rect">
            <a:avLst/>
          </a:prstGeom>
          <a:noFill/>
        </p:spPr>
      </p:pic>
      <p:pic>
        <p:nvPicPr>
          <p:cNvPr id="77831" name="Picture 7" descr="C:\Documents and Settings\Owner\My Documents\Educational Illustrations\351px-Inquisition2.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
        <p:nvSpPr>
          <p:cNvPr id="77833" name="Text Box 9"/>
          <p:cNvSpPr txBox="1">
            <a:spLocks noChangeArrowheads="1"/>
          </p:cNvSpPr>
          <p:nvPr/>
        </p:nvSpPr>
        <p:spPr bwMode="auto">
          <a:xfrm>
            <a:off x="5105400" y="6521450"/>
            <a:ext cx="1822450" cy="336550"/>
          </a:xfrm>
          <a:prstGeom prst="rect">
            <a:avLst/>
          </a:prstGeom>
          <a:solidFill>
            <a:srgbClr val="FFFFFF"/>
          </a:solidFill>
          <a:ln w="9525">
            <a:noFill/>
            <a:miter lim="800000"/>
            <a:headEnd/>
            <a:tailEnd/>
          </a:ln>
          <a:effectLst/>
        </p:spPr>
        <p:txBody>
          <a:bodyPr>
            <a:spAutoFit/>
          </a:bodyPr>
          <a:lstStyle/>
          <a:p>
            <a:pPr algn="ctr" fontAlgn="base">
              <a:spcBef>
                <a:spcPct val="0"/>
              </a:spcBef>
              <a:spcAft>
                <a:spcPct val="0"/>
              </a:spcAft>
            </a:pPr>
            <a:r>
              <a:rPr lang="en-US" sz="1600" b="1">
                <a:solidFill>
                  <a:srgbClr val="000000"/>
                </a:solidFill>
                <a:effectLst>
                  <a:outerShdw blurRad="38100" dist="38100" dir="2700000" algn="tl">
                    <a:srgbClr val="C0C0C0"/>
                  </a:outerShdw>
                </a:effectLst>
                <a:latin typeface="Calligrapher" pitchFamily="2" charset="0"/>
              </a:rPr>
              <a:t>Cathar Cleansing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p:cTn id="7" dur="500" fill="hold"/>
                                        <p:tgtEl>
                                          <p:spTgt spid="77830"/>
                                        </p:tgtEl>
                                        <p:attrNameLst>
                                          <p:attrName>ppt_w</p:attrName>
                                        </p:attrNameLst>
                                      </p:cBhvr>
                                      <p:tavLst>
                                        <p:tav tm="0">
                                          <p:val>
                                            <p:fltVal val="0"/>
                                          </p:val>
                                        </p:tav>
                                        <p:tav tm="100000">
                                          <p:val>
                                            <p:strVal val="#ppt_w"/>
                                          </p:val>
                                        </p:tav>
                                      </p:tavLst>
                                    </p:anim>
                                    <p:anim calcmode="lin" valueType="num">
                                      <p:cBhvr>
                                        <p:cTn id="8" dur="500" fill="hold"/>
                                        <p:tgtEl>
                                          <p:spTgt spid="77830"/>
                                        </p:tgtEl>
                                        <p:attrNameLst>
                                          <p:attrName>ppt_h</p:attrName>
                                        </p:attrNameLst>
                                      </p:cBhvr>
                                      <p:tavLst>
                                        <p:tav tm="0">
                                          <p:val>
                                            <p:fltVal val="0"/>
                                          </p:val>
                                        </p:tav>
                                        <p:tav tm="100000">
                                          <p:val>
                                            <p:strVal val="#ppt_h"/>
                                          </p:val>
                                        </p:tav>
                                      </p:tavLst>
                                    </p:anim>
                                    <p:anim calcmode="lin" valueType="num">
                                      <p:cBhvr>
                                        <p:cTn id="9" dur="500" fill="hold"/>
                                        <p:tgtEl>
                                          <p:spTgt spid="77830"/>
                                        </p:tgtEl>
                                        <p:attrNameLst>
                                          <p:attrName>ppt_x</p:attrName>
                                        </p:attrNameLst>
                                      </p:cBhvr>
                                      <p:tavLst>
                                        <p:tav tm="0">
                                          <p:val>
                                            <p:fltVal val="0.5"/>
                                          </p:val>
                                        </p:tav>
                                        <p:tav tm="100000">
                                          <p:val>
                                            <p:strVal val="#ppt_x"/>
                                          </p:val>
                                        </p:tav>
                                      </p:tavLst>
                                    </p:anim>
                                    <p:anim calcmode="lin" valueType="num">
                                      <p:cBhvr>
                                        <p:cTn id="10" dur="500" fill="hold"/>
                                        <p:tgtEl>
                                          <p:spTgt spid="7783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77831"/>
                                        </p:tgtEl>
                                        <p:attrNameLst>
                                          <p:attrName>style.visibility</p:attrName>
                                        </p:attrNameLst>
                                      </p:cBhvr>
                                      <p:to>
                                        <p:strVal val="visible"/>
                                      </p:to>
                                    </p:set>
                                    <p:anim calcmode="lin" valueType="num">
                                      <p:cBhvr>
                                        <p:cTn id="15" dur="5000" fill="hold"/>
                                        <p:tgtEl>
                                          <p:spTgt spid="77831"/>
                                        </p:tgtEl>
                                        <p:attrNameLst>
                                          <p:attrName>ppt_w</p:attrName>
                                        </p:attrNameLst>
                                      </p:cBhvr>
                                      <p:tavLst>
                                        <p:tav tm="0" fmla="#ppt_w*sin(2.5*pi*$)">
                                          <p:val>
                                            <p:fltVal val="0"/>
                                          </p:val>
                                        </p:tav>
                                        <p:tav tm="100000">
                                          <p:val>
                                            <p:fltVal val="1"/>
                                          </p:val>
                                        </p:tav>
                                      </p:tavLst>
                                    </p:anim>
                                    <p:anim calcmode="lin" valueType="num">
                                      <p:cBhvr>
                                        <p:cTn id="16" dur="5000" fill="hold"/>
                                        <p:tgtEl>
                                          <p:spTgt spid="778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9293" y="866275"/>
            <a:ext cx="9047747" cy="5447645"/>
          </a:xfrm>
          <a:prstGeom prst="rect">
            <a:avLst/>
          </a:prstGeom>
          <a:noFill/>
        </p:spPr>
        <p:txBody>
          <a:bodyPr wrap="square" lIns="91440" tIns="45720" rIns="91440" bIns="45720">
            <a:spAutoFit/>
          </a:bodyPr>
          <a:lstStyle/>
          <a:p>
            <a:pPr algn="ctr" fontAlgn="base">
              <a:spcBef>
                <a:spcPct val="0"/>
              </a:spcBef>
              <a:spcAft>
                <a:spcPct val="0"/>
              </a:spcAft>
            </a:pPr>
            <a:r>
              <a:rPr lang="en-US" sz="5400" b="1" cap="all"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Albigensian</a:t>
            </a: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crusaders requested clarification of engagement: </a:t>
            </a:r>
          </a:p>
          <a:p>
            <a:pPr algn="ctr" fontAlgn="base">
              <a:spcBef>
                <a:spcPct val="0"/>
              </a:spcBef>
              <a:spcAft>
                <a:spcPct val="0"/>
              </a:spcAft>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a:p>
            <a:pPr algn="ctr" fontAlgn="base">
              <a:spcBef>
                <a:spcPct val="0"/>
              </a:spcBef>
              <a:spcAft>
                <a:spcPct val="0"/>
              </a:spcAft>
            </a:pPr>
            <a:r>
              <a:rPr lang="en-US" sz="5400" b="1" cap="all" dirty="0">
                <a:ln w="9000" cmpd="sng">
                  <a:solidFill>
                    <a:srgbClr val="000000">
                      <a:shade val="50000"/>
                      <a:satMod val="120000"/>
                    </a:srgbClr>
                  </a:solidFill>
                  <a:prstDash val="solid"/>
                </a:ln>
                <a:solidFill>
                  <a:srgbClr val="990033"/>
                </a:solidFill>
                <a:effectLst>
                  <a:reflection blurRad="12700" stA="28000" endPos="45000" dist="1000" dir="5400000" sy="-100000" algn="bl" rotWithShape="0"/>
                </a:effectLst>
                <a:latin typeface="Storybook" pitchFamily="2" charset="0"/>
              </a:rPr>
              <a:t>We cannot distinguish the good from the wicked,        what shall we do?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3094" y="914400"/>
            <a:ext cx="10470383" cy="5447645"/>
          </a:xfrm>
          <a:prstGeom prst="rect">
            <a:avLst/>
          </a:prstGeom>
          <a:noFill/>
        </p:spPr>
        <p:txBody>
          <a:bodyPr wrap="square" lIns="91440" tIns="45720" rIns="91440" bIns="45720">
            <a:spAutoFit/>
          </a:bodyPr>
          <a:lstStyle/>
          <a:p>
            <a:pPr algn="ctr" fontAlgn="base">
              <a:spcBef>
                <a:spcPct val="0"/>
              </a:spcBef>
              <a:spcAft>
                <a:spcPct val="0"/>
              </a:spcAft>
            </a:pP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Piously echoing the words of </a:t>
            </a:r>
            <a:r>
              <a:rPr lang="en-US" sz="5400" b="1" cap="all"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paul</a:t>
            </a: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in his letter to timothy:</a:t>
            </a:r>
          </a:p>
          <a:p>
            <a:pPr algn="ctr" fontAlgn="base">
              <a:spcBef>
                <a:spcPct val="0"/>
              </a:spcBef>
              <a:spcAft>
                <a:spcPct val="0"/>
              </a:spcAft>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a:p>
            <a:pPr algn="ctr" fontAlgn="base">
              <a:spcBef>
                <a:spcPct val="0"/>
              </a:spcBef>
              <a:spcAft>
                <a:spcPct val="0"/>
              </a:spcAft>
            </a:pPr>
            <a:r>
              <a:rPr lang="en-US" sz="72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Matisse ITC" pitchFamily="82" charset="0"/>
              </a:rPr>
              <a:t>“</a:t>
            </a:r>
            <a:r>
              <a:rPr lang="en-US" sz="72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Matisse ITC" pitchFamily="82" charset="0"/>
              </a:rPr>
              <a:t>kill them all,               the lord knows those     who are his own!</a:t>
            </a:r>
            <a:r>
              <a:rPr lang="en-US" sz="72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Storybook" pitchFamily="2" charset="0"/>
              </a:rPr>
              <a:t>”       </a:t>
            </a:r>
          </a:p>
        </p:txBody>
      </p:sp>
      <p:pic>
        <p:nvPicPr>
          <p:cNvPr id="4" name="Picture 7" descr="C:\Documents and Settings\Owner\My Documents\Educational Illustrations\Inquisition.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70535" y="2666198"/>
            <a:ext cx="9596387" cy="2015864"/>
          </a:xfrm>
        </p:spPr>
        <p:txBody>
          <a:bodyPr/>
          <a:lstStyle/>
          <a:p>
            <a:r>
              <a:rPr lang="en-US" sz="5400" b="1" dirty="0">
                <a:solidFill>
                  <a:srgbClr val="8B2939"/>
                </a:solidFill>
                <a:effectLst>
                  <a:outerShdw blurRad="38100" dist="38100" dir="2700000" algn="tl">
                    <a:srgbClr val="000000">
                      <a:alpha val="43137"/>
                    </a:srgbClr>
                  </a:outerShdw>
                </a:effectLst>
                <a:latin typeface="Papyrus" panose="03070502060502030205" pitchFamily="66" charset="0"/>
              </a:rPr>
              <a:t>All sides  for &amp; against reform Claim  Augustine </a:t>
            </a:r>
          </a:p>
        </p:txBody>
      </p:sp>
    </p:spTree>
    <p:extLst>
      <p:ext uri="{BB962C8B-B14F-4D97-AF65-F5344CB8AC3E}">
        <p14:creationId xmlns:p14="http://schemas.microsoft.com/office/powerpoint/2010/main" val="290481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226498" name="Rectangle 2"/>
          <p:cNvSpPr>
            <a:spLocks noGrp="1" noChangeArrowheads="1"/>
          </p:cNvSpPr>
          <p:nvPr>
            <p:ph type="title"/>
          </p:nvPr>
        </p:nvSpPr>
        <p:spPr>
          <a:xfrm>
            <a:off x="1905000" y="152400"/>
            <a:ext cx="8458200" cy="914400"/>
          </a:xfrm>
          <a:solidFill>
            <a:srgbClr val="A50021"/>
          </a:solidFill>
        </p:spPr>
        <p:txBody>
          <a:bodyPr/>
          <a:lstStyle/>
          <a:p>
            <a:r>
              <a:rPr lang="en-US" sz="4000" b="1" dirty="0">
                <a:solidFill>
                  <a:srgbClr val="CC9900"/>
                </a:solidFill>
                <a:effectLst>
                  <a:outerShdw blurRad="38100" dist="38100" dir="2700000" algn="tl">
                    <a:srgbClr val="000000"/>
                  </a:outerShdw>
                </a:effectLst>
                <a:latin typeface="Andy" pitchFamily="66" charset="0"/>
              </a:rPr>
              <a:t>From Augustine Unto Aquinas</a:t>
            </a:r>
          </a:p>
        </p:txBody>
      </p:sp>
      <p:sp>
        <p:nvSpPr>
          <p:cNvPr id="5226499" name="Rectangle 3"/>
          <p:cNvSpPr>
            <a:spLocks noGrp="1" noChangeArrowheads="1"/>
          </p:cNvSpPr>
          <p:nvPr>
            <p:ph type="body" idx="1"/>
          </p:nvPr>
        </p:nvSpPr>
        <p:spPr>
          <a:xfrm>
            <a:off x="1905000" y="1371600"/>
            <a:ext cx="8382000" cy="5105400"/>
          </a:xfrm>
          <a:solidFill>
            <a:srgbClr val="CCCC00"/>
          </a:solidFill>
        </p:spPr>
        <p:txBody>
          <a:bodyPr/>
          <a:lstStyle/>
          <a:p>
            <a:pPr>
              <a:lnSpc>
                <a:spcPct val="90000"/>
              </a:lnSpc>
              <a:buFont typeface="Wingdings" pitchFamily="2" charset="2"/>
              <a:buChar char="v"/>
            </a:pPr>
            <a:r>
              <a:rPr lang="en-US" sz="2800" b="1" i="1" dirty="0">
                <a:solidFill>
                  <a:srgbClr val="CC0000"/>
                </a:solidFill>
                <a:effectLst>
                  <a:outerShdw blurRad="38100" dist="38100" dir="2700000" algn="tl">
                    <a:srgbClr val="000000"/>
                  </a:outerShdw>
                </a:effectLst>
              </a:rPr>
              <a:t>Church history short courses have sometimes reduced the process of church reform and counter reform to a conflict between establishment Catholic Thomism &amp; reactive Conservative Augustinianism.  </a:t>
            </a:r>
            <a:r>
              <a:rPr lang="en-US" sz="2800" b="1" i="1" u="sng" dirty="0">
                <a:solidFill>
                  <a:srgbClr val="CC0000"/>
                </a:solidFill>
                <a:effectLst>
                  <a:outerShdw blurRad="38100" dist="38100" dir="2700000" algn="tl">
                    <a:srgbClr val="000000"/>
                  </a:outerShdw>
                </a:effectLst>
              </a:rPr>
              <a:t>Medieval religious history cannot be so simplified.</a:t>
            </a:r>
            <a:r>
              <a:rPr lang="en-US" sz="2800" b="1" i="1" dirty="0">
                <a:solidFill>
                  <a:srgbClr val="CC0000"/>
                </a:solidFill>
                <a:effectLst>
                  <a:outerShdw blurRad="38100" dist="38100" dir="2700000" algn="tl">
                    <a:srgbClr val="000000"/>
                  </a:outerShdw>
                </a:effectLst>
              </a:rPr>
              <a:t>  However,  it is true that the church of the middle ages adopted Thomas Aquinas’ philosophy.  Moreover,    It emphasized his teaching that man’s will was not totally corrupted. By faith and utilizing the means of grace held within the sacraments dispensed by the hierarchy,  man could achieve salvation.  Augustine believed that man’s will was so totally depraved that he could do nothing toward his own salvation.</a:t>
            </a:r>
          </a:p>
          <a:p>
            <a:pPr>
              <a:lnSpc>
                <a:spcPct val="90000"/>
              </a:lnSpc>
              <a:buFont typeface="Wingdings" pitchFamily="2" charset="2"/>
              <a:buNone/>
            </a:pPr>
            <a:r>
              <a:rPr lang="en-US" sz="4000" b="1" i="1" dirty="0">
                <a:solidFill>
                  <a:srgbClr val="CC0000"/>
                </a:solidFill>
                <a:effectLst>
                  <a:outerShdw blurRad="38100" dist="38100" dir="2700000" algn="tl">
                    <a:srgbClr val="000000"/>
                  </a:outerShdw>
                </a:effectLst>
              </a:rPr>
              <a:t> </a:t>
            </a:r>
            <a:endParaRPr lang="en-US" sz="40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26498">
                                            <p:txEl>
                                              <p:pRg st="0" end="0"/>
                                            </p:txEl>
                                          </p:spTgt>
                                        </p:tgtEl>
                                        <p:attrNameLst>
                                          <p:attrName>style.visibility</p:attrName>
                                        </p:attrNameLst>
                                      </p:cBhvr>
                                      <p:to>
                                        <p:strVal val="visible"/>
                                      </p:to>
                                    </p:set>
                                    <p:anim calcmode="lin" valueType="num">
                                      <p:cBhvr additive="base">
                                        <p:cTn id="7" dur="300" fill="hold"/>
                                        <p:tgtEl>
                                          <p:spTgt spid="5226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26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226499">
                                            <p:txEl>
                                              <p:pRg st="0" end="0"/>
                                            </p:txEl>
                                          </p:spTgt>
                                        </p:tgtEl>
                                        <p:attrNameLst>
                                          <p:attrName>style.visibility</p:attrName>
                                        </p:attrNameLst>
                                      </p:cBhvr>
                                      <p:to>
                                        <p:strVal val="visible"/>
                                      </p:to>
                                    </p:set>
                                    <p:anim calcmode="lin" valueType="num">
                                      <p:cBhvr additive="base">
                                        <p:cTn id="13" dur="75" fill="hold"/>
                                        <p:tgtEl>
                                          <p:spTgt spid="522649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22649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5226499">
                                            <p:txEl>
                                              <p:pRg st="1" end="1"/>
                                            </p:txEl>
                                          </p:spTgt>
                                        </p:tgtEl>
                                        <p:attrNameLst>
                                          <p:attrName>style.visibility</p:attrName>
                                        </p:attrNameLst>
                                      </p:cBhvr>
                                      <p:to>
                                        <p:strVal val="visible"/>
                                      </p:to>
                                    </p:set>
                                    <p:anim calcmode="lin" valueType="num">
                                      <p:cBhvr additive="base">
                                        <p:cTn id="19" dur="75" fill="hold"/>
                                        <p:tgtEl>
                                          <p:spTgt spid="5226499">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522649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98" grpId="0" build="p" autoUpdateAnimBg="0"/>
      <p:bldP spid="522649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8" name="Picture 2" descr="I:\DEPTCOMM\Zamcomm\Jody\ChartsEPS\143.jpg"/>
          <p:cNvPicPr>
            <a:picLocks noChangeAspect="1" noChangeArrowheads="1"/>
          </p:cNvPicPr>
          <p:nvPr/>
        </p:nvPicPr>
        <p:blipFill>
          <a:blip r:embed="rId4" cstate="print"/>
          <a:srcRect/>
          <a:stretch>
            <a:fillRect/>
          </a:stretch>
        </p:blipFill>
        <p:spPr bwMode="auto">
          <a:xfrm>
            <a:off x="0" y="-567891"/>
            <a:ext cx="12192000" cy="7425891"/>
          </a:xfrm>
          <a:prstGeom prst="rect">
            <a:avLst/>
          </a:prstGeom>
          <a:noFill/>
        </p:spPr>
      </p:pic>
      <p:sp>
        <p:nvSpPr>
          <p:cNvPr id="1427459" name="Comment 3"/>
          <p:cNvSpPr>
            <a:spLocks noChangeArrowheads="1"/>
          </p:cNvSpPr>
          <p:nvPr/>
        </p:nvSpPr>
        <p:spPr bwMode="auto">
          <a:xfrm>
            <a:off x="1539878"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Summa Theologica discusses 512 theological points,  including whether an angel can sin! </a:t>
            </a:r>
          </a:p>
        </p:txBody>
      </p:sp>
      <p:sp>
        <p:nvSpPr>
          <p:cNvPr id="1427460" name="Text Box 4"/>
          <p:cNvSpPr txBox="1">
            <a:spLocks noChangeArrowheads="1"/>
          </p:cNvSpPr>
          <p:nvPr/>
        </p:nvSpPr>
        <p:spPr bwMode="auto">
          <a:xfrm>
            <a:off x="0" y="6290021"/>
            <a:ext cx="12192000" cy="712787"/>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ligrapher" pitchFamily="2" charset="0"/>
                <a:ea typeface="+mn-ea"/>
                <a:cs typeface="+mn-cs"/>
              </a:rPr>
              <a:t>Summa Theologica:  Harmony Of Reason &amp; Revelation</a:t>
            </a:r>
          </a:p>
        </p:txBody>
      </p:sp>
    </p:spTree>
    <p:extLst>
      <p:ext uri="{BB962C8B-B14F-4D97-AF65-F5344CB8AC3E}">
        <p14:creationId xmlns:p14="http://schemas.microsoft.com/office/powerpoint/2010/main" val="5528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427460">
                                            <p:txEl>
                                              <p:pRg st="0" end="0"/>
                                            </p:txEl>
                                          </p:spTgt>
                                        </p:tgtEl>
                                        <p:attrNameLst>
                                          <p:attrName>style.visibility</p:attrName>
                                        </p:attrNameLst>
                                      </p:cBhvr>
                                      <p:to>
                                        <p:strVal val="visible"/>
                                      </p:to>
                                    </p:set>
                                    <p:animEffect transition="in" filter="wipe(up)">
                                      <p:cBhvr>
                                        <p:cTn id="7" dur="75"/>
                                        <p:tgtEl>
                                          <p:spTgt spid="142746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460"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1CE2C0-196E-1D35-DCFE-73D02F9D0272}"/>
              </a:ext>
            </a:extLst>
          </p:cNvPr>
          <p:cNvPicPr>
            <a:picLocks noChangeAspect="1"/>
          </p:cNvPicPr>
          <p:nvPr/>
        </p:nvPicPr>
        <p:blipFill>
          <a:blip r:embed="rId2"/>
          <a:stretch>
            <a:fillRect/>
          </a:stretch>
        </p:blipFill>
        <p:spPr>
          <a:xfrm>
            <a:off x="202130" y="286239"/>
            <a:ext cx="11989869" cy="6571761"/>
          </a:xfrm>
          <a:prstGeom prst="rect">
            <a:avLst/>
          </a:prstGeom>
        </p:spPr>
      </p:pic>
    </p:spTree>
    <p:extLst>
      <p:ext uri="{BB962C8B-B14F-4D97-AF65-F5344CB8AC3E}">
        <p14:creationId xmlns:p14="http://schemas.microsoft.com/office/powerpoint/2010/main" val="2588398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59171" name="Rectangle 3"/>
          <p:cNvSpPr>
            <a:spLocks noGrp="1" noChangeArrowheads="1"/>
          </p:cNvSpPr>
          <p:nvPr>
            <p:ph type="body" idx="1"/>
          </p:nvPr>
        </p:nvSpPr>
        <p:spPr>
          <a:xfrm>
            <a:off x="2209800" y="609600"/>
            <a:ext cx="7772400" cy="5715000"/>
          </a:xfrm>
          <a:solidFill>
            <a:srgbClr val="000000"/>
          </a:solidFill>
        </p:spPr>
        <p:txBody>
          <a:bodyPr/>
          <a:lstStyle/>
          <a:p>
            <a:pPr>
              <a:buFont typeface="Wingdings" pitchFamily="2" charset="2"/>
              <a:buChar char="Ø"/>
            </a:pPr>
            <a:r>
              <a:rPr lang="en-US" dirty="0">
                <a:solidFill>
                  <a:srgbClr val="FFFFFF"/>
                </a:solidFill>
                <a:effectLst>
                  <a:outerShdw blurRad="38100" dist="38100" dir="2700000" algn="tl">
                    <a:srgbClr val="808080"/>
                  </a:outerShdw>
                </a:effectLst>
              </a:rPr>
              <a:t>  </a:t>
            </a:r>
            <a:r>
              <a:rPr lang="en-US" i="1" dirty="0">
                <a:solidFill>
                  <a:srgbClr val="FFFFFF"/>
                </a:solidFill>
                <a:effectLst>
                  <a:outerShdw blurRad="38100" dist="38100" dir="2700000" algn="tl">
                    <a:srgbClr val="808080"/>
                  </a:outerShdw>
                </a:effectLst>
              </a:rPr>
              <a:t>Which famous theologian turned away from theology toward the end of his life,  declaring,  “All my books are worthless”? </a:t>
            </a:r>
          </a:p>
          <a:p>
            <a:pPr>
              <a:buFont typeface="Wingdings" pitchFamily="2" charset="2"/>
              <a:buChar char="Ø"/>
            </a:pPr>
            <a:endParaRPr lang="en-US" sz="2400" i="1" dirty="0">
              <a:solidFill>
                <a:srgbClr val="FFFFFF"/>
              </a:solidFill>
              <a:effectLst>
                <a:outerShdw blurRad="38100" dist="38100" dir="2700000" algn="tl">
                  <a:srgbClr val="808080"/>
                </a:outerShdw>
              </a:effectLst>
            </a:endParaRPr>
          </a:p>
          <a:p>
            <a:pPr>
              <a:buFont typeface="Wingdings" pitchFamily="2" charset="2"/>
              <a:buChar char="q"/>
            </a:pPr>
            <a:r>
              <a:rPr lang="en-US" sz="4800" dirty="0">
                <a:solidFill>
                  <a:srgbClr val="FFFFFF"/>
                </a:solidFill>
              </a:rPr>
              <a:t>  </a:t>
            </a:r>
            <a:r>
              <a:rPr lang="en-US" sz="4800" b="1" dirty="0">
                <a:solidFill>
                  <a:srgbClr val="FFFFFF"/>
                </a:solidFill>
              </a:rPr>
              <a:t>TERTULLIAN</a:t>
            </a:r>
            <a:endParaRPr lang="en-US" sz="4400" b="1" dirty="0">
              <a:solidFill>
                <a:srgbClr val="FFFFFF"/>
              </a:solidFill>
            </a:endParaRPr>
          </a:p>
          <a:p>
            <a:pPr>
              <a:buFont typeface="Wingdings" pitchFamily="2" charset="2"/>
              <a:buChar char="q"/>
            </a:pPr>
            <a:r>
              <a:rPr lang="en-US" sz="4400" b="1" dirty="0">
                <a:solidFill>
                  <a:srgbClr val="FFFFFF"/>
                </a:solidFill>
              </a:rPr>
              <a:t>  ORIGEN</a:t>
            </a:r>
          </a:p>
          <a:p>
            <a:pPr>
              <a:buFont typeface="Wingdings" pitchFamily="2" charset="2"/>
              <a:buChar char="q"/>
            </a:pPr>
            <a:r>
              <a:rPr lang="en-US" sz="4400" b="1" dirty="0">
                <a:solidFill>
                  <a:srgbClr val="FFFFFF"/>
                </a:solidFill>
              </a:rPr>
              <a:t>  JEROME    </a:t>
            </a:r>
          </a:p>
          <a:p>
            <a:pPr>
              <a:buFont typeface="Wingdings" pitchFamily="2" charset="2"/>
              <a:buChar char="q"/>
            </a:pPr>
            <a:r>
              <a:rPr lang="en-US" sz="4400" b="1" dirty="0">
                <a:solidFill>
                  <a:srgbClr val="FFFFFF"/>
                </a:solidFill>
              </a:rPr>
              <a:t>  THOMAS AQUINAS </a:t>
            </a:r>
            <a:endParaRPr lang="en-US" sz="3600" b="1" dirty="0">
              <a:solidFill>
                <a:srgbClr val="FFFFFF"/>
              </a:solidFill>
            </a:endParaRPr>
          </a:p>
          <a:p>
            <a:pPr>
              <a:buFont typeface="Wingdings" pitchFamily="2" charset="2"/>
              <a:buChar char="q"/>
            </a:pPr>
            <a:endParaRPr lang="en-US" sz="3600" dirty="0">
              <a:solidFill>
                <a:srgbClr val="FFFFFF"/>
              </a:solidFill>
            </a:endParaRPr>
          </a:p>
        </p:txBody>
      </p:sp>
      <p:sp>
        <p:nvSpPr>
          <p:cNvPr id="4359172" name="WordArt 4"/>
          <p:cNvSpPr>
            <a:spLocks noChangeArrowheads="1" noChangeShapeType="1" noTextEdit="1"/>
          </p:cNvSpPr>
          <p:nvPr/>
        </p:nvSpPr>
        <p:spPr bwMode="auto">
          <a:xfrm rot="5400000">
            <a:off x="2095501" y="5067302"/>
            <a:ext cx="914399" cy="990600"/>
          </a:xfrm>
          <a:prstGeom prst="rect">
            <a:avLst/>
          </a:prstGeom>
        </p:spPr>
        <p:txBody>
          <a:bodyPr vert="wordArtVert" wrap="none" fromWordArt="1">
            <a:prstTxWarp prst="textWave4">
              <a:avLst>
                <a:gd name="adj1" fmla="val 13005"/>
                <a:gd name="adj2" fmla="val 0"/>
              </a:avLst>
            </a:prstTxWarp>
          </a:bodyPr>
          <a:lstStyle/>
          <a:p>
            <a:pPr algn="ctr" fontAlgn="base">
              <a:spcBef>
                <a:spcPct val="0"/>
              </a:spcBef>
              <a:spcAft>
                <a:spcPct val="0"/>
              </a:spcAft>
            </a:pPr>
            <a:r>
              <a:rPr lang="en-US" sz="3600" b="1" kern="10" dirty="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pic>
        <p:nvPicPr>
          <p:cNvPr id="4" name="Picture 3" descr="aquinas.bmp"/>
          <p:cNvPicPr>
            <a:picLocks noChangeAspect="1"/>
          </p:cNvPicPr>
          <p:nvPr/>
        </p:nvPicPr>
        <p:blipFill>
          <a:blip r:embed="rId4" cstate="print"/>
          <a:stretch>
            <a:fillRect/>
          </a:stretch>
        </p:blipFill>
        <p:spPr>
          <a:xfrm>
            <a:off x="7391401" y="2819401"/>
            <a:ext cx="2380953" cy="2380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359171">
                                            <p:txEl>
                                              <p:pRg st="0" end="0"/>
                                            </p:txEl>
                                          </p:spTgt>
                                        </p:tgtEl>
                                        <p:attrNameLst>
                                          <p:attrName>style.visibility</p:attrName>
                                        </p:attrNameLst>
                                      </p:cBhvr>
                                      <p:to>
                                        <p:strVal val="visible"/>
                                      </p:to>
                                    </p:set>
                                    <p:animEffect transition="in" filter="barn(outHorizontal)">
                                      <p:cBhvr>
                                        <p:cTn id="7" dur="500"/>
                                        <p:tgtEl>
                                          <p:spTgt spid="4359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4359171">
                                            <p:txEl>
                                              <p:pRg st="2" end="2"/>
                                            </p:txEl>
                                          </p:spTgt>
                                        </p:tgtEl>
                                        <p:attrNameLst>
                                          <p:attrName>style.visibility</p:attrName>
                                        </p:attrNameLst>
                                      </p:cBhvr>
                                      <p:to>
                                        <p:strVal val="visible"/>
                                      </p:to>
                                    </p:set>
                                    <p:animEffect transition="in" filter="barn(outHorizontal)">
                                      <p:cBhvr>
                                        <p:cTn id="12" dur="500"/>
                                        <p:tgtEl>
                                          <p:spTgt spid="4359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4359171">
                                            <p:txEl>
                                              <p:pRg st="3" end="3"/>
                                            </p:txEl>
                                          </p:spTgt>
                                        </p:tgtEl>
                                        <p:attrNameLst>
                                          <p:attrName>style.visibility</p:attrName>
                                        </p:attrNameLst>
                                      </p:cBhvr>
                                      <p:to>
                                        <p:strVal val="visible"/>
                                      </p:to>
                                    </p:set>
                                    <p:animEffect transition="in" filter="barn(outHorizontal)">
                                      <p:cBhvr>
                                        <p:cTn id="17" dur="500"/>
                                        <p:tgtEl>
                                          <p:spTgt spid="4359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4359171">
                                            <p:txEl>
                                              <p:pRg st="4" end="4"/>
                                            </p:txEl>
                                          </p:spTgt>
                                        </p:tgtEl>
                                        <p:attrNameLst>
                                          <p:attrName>style.visibility</p:attrName>
                                        </p:attrNameLst>
                                      </p:cBhvr>
                                      <p:to>
                                        <p:strVal val="visible"/>
                                      </p:to>
                                    </p:set>
                                    <p:animEffect transition="in" filter="barn(outHorizontal)">
                                      <p:cBhvr>
                                        <p:cTn id="22" dur="500"/>
                                        <p:tgtEl>
                                          <p:spTgt spid="4359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4359171">
                                            <p:txEl>
                                              <p:pRg st="5" end="5"/>
                                            </p:txEl>
                                          </p:spTgt>
                                        </p:tgtEl>
                                        <p:attrNameLst>
                                          <p:attrName>style.visibility</p:attrName>
                                        </p:attrNameLst>
                                      </p:cBhvr>
                                      <p:to>
                                        <p:strVal val="visible"/>
                                      </p:to>
                                    </p:set>
                                    <p:animEffect transition="in" filter="barn(outHorizontal)">
                                      <p:cBhvr>
                                        <p:cTn id="27" dur="500"/>
                                        <p:tgtEl>
                                          <p:spTgt spid="435917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4359172"/>
                                        </p:tgtEl>
                                        <p:attrNameLst>
                                          <p:attrName>style.visibility</p:attrName>
                                        </p:attrNameLst>
                                      </p:cBhvr>
                                      <p:to>
                                        <p:strVal val="visible"/>
                                      </p:to>
                                    </p:set>
                                    <p:anim calcmode="lin" valueType="num">
                                      <p:cBhvr>
                                        <p:cTn id="32" dur="500" fill="hold"/>
                                        <p:tgtEl>
                                          <p:spTgt spid="4359172"/>
                                        </p:tgtEl>
                                        <p:attrNameLst>
                                          <p:attrName>ppt_w</p:attrName>
                                        </p:attrNameLst>
                                      </p:cBhvr>
                                      <p:tavLst>
                                        <p:tav tm="0">
                                          <p:val>
                                            <p:strVal val="4*#ppt_w"/>
                                          </p:val>
                                        </p:tav>
                                        <p:tav tm="100000">
                                          <p:val>
                                            <p:strVal val="#ppt_w"/>
                                          </p:val>
                                        </p:tav>
                                      </p:tavLst>
                                    </p:anim>
                                    <p:anim calcmode="lin" valueType="num">
                                      <p:cBhvr>
                                        <p:cTn id="33" dur="500" fill="hold"/>
                                        <p:tgtEl>
                                          <p:spTgt spid="4359172"/>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edge">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9171" grpId="0" build="p" autoUpdateAnimBg="0"/>
      <p:bldP spid="435917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218306"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Secular &amp; Sectarian Applications</a:t>
            </a:r>
            <a:r>
              <a:rPr lang="en-US" b="1"/>
              <a:t> </a:t>
            </a:r>
            <a:endParaRPr lang="en-US"/>
          </a:p>
        </p:txBody>
      </p:sp>
      <p:sp>
        <p:nvSpPr>
          <p:cNvPr id="5218308" name="Rectangle 4" descr="Papyrus"/>
          <p:cNvSpPr>
            <a:spLocks noGrp="1" noChangeArrowheads="1"/>
          </p:cNvSpPr>
          <p:nvPr>
            <p:ph type="body" sz="half" idx="2"/>
          </p:nvPr>
        </p:nvSpPr>
        <p:spPr>
          <a:xfrm>
            <a:off x="2133600" y="2133600"/>
            <a:ext cx="7848600" cy="4191000"/>
          </a:xfrm>
          <a:blipFill dpi="0" rotWithShape="0">
            <a:blip r:embed="rId3" cstate="print"/>
            <a:srcRect/>
            <a:tile tx="0" ty="0" sx="100000" sy="100000" flip="none" algn="tl"/>
          </a:blipFill>
        </p:spPr>
        <p:txBody>
          <a:bodyPr/>
          <a:lstStyle/>
          <a:p>
            <a:pPr>
              <a:buFontTx/>
              <a:buNone/>
            </a:pPr>
            <a:r>
              <a:rPr lang="en-US" sz="2800" b="1">
                <a:solidFill>
                  <a:srgbClr val="CC0000"/>
                </a:solidFill>
                <a:effectLst>
                  <a:outerShdw blurRad="38100" dist="38100" dir="2700000" algn="tl">
                    <a:srgbClr val="000000"/>
                  </a:outerShdw>
                </a:effectLst>
              </a:rPr>
              <a:t>  DIFFERENT RENAISSANCE EXPERIENCES:</a:t>
            </a:r>
            <a:endParaRPr lang="en-US" sz="2800"/>
          </a:p>
        </p:txBody>
      </p:sp>
      <p:sp>
        <p:nvSpPr>
          <p:cNvPr id="5218309" name="WordArt 5"/>
          <p:cNvSpPr>
            <a:spLocks noChangeArrowheads="1" noChangeShapeType="1" noTextEdit="1"/>
          </p:cNvSpPr>
          <p:nvPr/>
        </p:nvSpPr>
        <p:spPr bwMode="auto">
          <a:xfrm>
            <a:off x="2362201" y="2819400"/>
            <a:ext cx="69056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Italian Renaissance -</a:t>
            </a:r>
          </a:p>
        </p:txBody>
      </p:sp>
      <p:sp>
        <p:nvSpPr>
          <p:cNvPr id="5218310" name="WordArt 6"/>
          <p:cNvSpPr>
            <a:spLocks noChangeArrowheads="1" noChangeShapeType="1" noTextEdit="1"/>
          </p:cNvSpPr>
          <p:nvPr/>
        </p:nvSpPr>
        <p:spPr bwMode="auto">
          <a:xfrm>
            <a:off x="2362201" y="4495800"/>
            <a:ext cx="72104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Teutonic Renaissance -</a:t>
            </a:r>
          </a:p>
        </p:txBody>
      </p:sp>
      <p:sp>
        <p:nvSpPr>
          <p:cNvPr id="5218311" name="WordArt 7"/>
          <p:cNvSpPr>
            <a:spLocks noChangeArrowheads="1" noChangeShapeType="1" noTextEdit="1"/>
          </p:cNvSpPr>
          <p:nvPr/>
        </p:nvSpPr>
        <p:spPr bwMode="auto">
          <a:xfrm>
            <a:off x="2514600" y="3505200"/>
            <a:ext cx="64008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Fascination With Greek Classics</a:t>
            </a:r>
          </a:p>
        </p:txBody>
      </p:sp>
      <p:sp>
        <p:nvSpPr>
          <p:cNvPr id="5218312" name="WordArt 8"/>
          <p:cNvSpPr>
            <a:spLocks noChangeArrowheads="1" noChangeShapeType="1" noTextEdit="1"/>
          </p:cNvSpPr>
          <p:nvPr/>
        </p:nvSpPr>
        <p:spPr bwMode="auto">
          <a:xfrm>
            <a:off x="2438400" y="5257800"/>
            <a:ext cx="6781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Fascination With Greek Gospels</a:t>
            </a:r>
          </a:p>
        </p:txBody>
      </p:sp>
    </p:spTree>
    <p:extLst>
      <p:ext uri="{BB962C8B-B14F-4D97-AF65-F5344CB8AC3E}">
        <p14:creationId xmlns:p14="http://schemas.microsoft.com/office/powerpoint/2010/main" val="335805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18308">
                                            <p:txEl>
                                              <p:pRg st="0" end="0"/>
                                            </p:txEl>
                                          </p:spTgt>
                                        </p:tgtEl>
                                        <p:attrNameLst>
                                          <p:attrName>style.visibility</p:attrName>
                                        </p:attrNameLst>
                                      </p:cBhvr>
                                      <p:to>
                                        <p:strVal val="visible"/>
                                      </p:to>
                                    </p:set>
                                    <p:anim calcmode="lin" valueType="num">
                                      <p:cBhvr additive="base">
                                        <p:cTn id="7" dur="300" fill="hold"/>
                                        <p:tgtEl>
                                          <p:spTgt spid="52183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183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218309"/>
                                        </p:tgtEl>
                                        <p:attrNameLst>
                                          <p:attrName>style.visibility</p:attrName>
                                        </p:attrNameLst>
                                      </p:cBhvr>
                                      <p:to>
                                        <p:strVal val="visible"/>
                                      </p:to>
                                    </p:set>
                                    <p:anim calcmode="lin" valueType="num">
                                      <p:cBhvr>
                                        <p:cTn id="13" dur="500" fill="hold"/>
                                        <p:tgtEl>
                                          <p:spTgt spid="5218309"/>
                                        </p:tgtEl>
                                        <p:attrNameLst>
                                          <p:attrName>ppt_w</p:attrName>
                                        </p:attrNameLst>
                                      </p:cBhvr>
                                      <p:tavLst>
                                        <p:tav tm="0">
                                          <p:val>
                                            <p:strVal val="4/3*#ppt_w"/>
                                          </p:val>
                                        </p:tav>
                                        <p:tav tm="100000">
                                          <p:val>
                                            <p:strVal val="#ppt_w"/>
                                          </p:val>
                                        </p:tav>
                                      </p:tavLst>
                                    </p:anim>
                                    <p:anim calcmode="lin" valueType="num">
                                      <p:cBhvr>
                                        <p:cTn id="14" dur="500" fill="hold"/>
                                        <p:tgtEl>
                                          <p:spTgt spid="521830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5218310"/>
                                        </p:tgtEl>
                                        <p:attrNameLst>
                                          <p:attrName>style.visibility</p:attrName>
                                        </p:attrNameLst>
                                      </p:cBhvr>
                                      <p:to>
                                        <p:strVal val="visible"/>
                                      </p:to>
                                    </p:set>
                                    <p:anim calcmode="lin" valueType="num">
                                      <p:cBhvr>
                                        <p:cTn id="19" dur="500" fill="hold"/>
                                        <p:tgtEl>
                                          <p:spTgt spid="5218310"/>
                                        </p:tgtEl>
                                        <p:attrNameLst>
                                          <p:attrName>ppt_w</p:attrName>
                                        </p:attrNameLst>
                                      </p:cBhvr>
                                      <p:tavLst>
                                        <p:tav tm="0">
                                          <p:val>
                                            <p:strVal val="4/3*#ppt_w"/>
                                          </p:val>
                                        </p:tav>
                                        <p:tav tm="100000">
                                          <p:val>
                                            <p:strVal val="#ppt_w"/>
                                          </p:val>
                                        </p:tav>
                                      </p:tavLst>
                                    </p:anim>
                                    <p:anim calcmode="lin" valueType="num">
                                      <p:cBhvr>
                                        <p:cTn id="20" dur="500" fill="hold"/>
                                        <p:tgtEl>
                                          <p:spTgt spid="5218310"/>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218311"/>
                                        </p:tgtEl>
                                        <p:attrNameLst>
                                          <p:attrName>style.visibility</p:attrName>
                                        </p:attrNameLst>
                                      </p:cBhvr>
                                      <p:to>
                                        <p:strVal val="visible"/>
                                      </p:to>
                                    </p:set>
                                    <p:anim calcmode="lin" valueType="num">
                                      <p:cBhvr>
                                        <p:cTn id="25" dur="500" fill="hold"/>
                                        <p:tgtEl>
                                          <p:spTgt spid="5218311"/>
                                        </p:tgtEl>
                                        <p:attrNameLst>
                                          <p:attrName>ppt_w</p:attrName>
                                        </p:attrNameLst>
                                      </p:cBhvr>
                                      <p:tavLst>
                                        <p:tav tm="0">
                                          <p:val>
                                            <p:strVal val="2/3*#ppt_w"/>
                                          </p:val>
                                        </p:tav>
                                        <p:tav tm="100000">
                                          <p:val>
                                            <p:strVal val="#ppt_w"/>
                                          </p:val>
                                        </p:tav>
                                      </p:tavLst>
                                    </p:anim>
                                    <p:anim calcmode="lin" valueType="num">
                                      <p:cBhvr>
                                        <p:cTn id="26" dur="500" fill="hold"/>
                                        <p:tgtEl>
                                          <p:spTgt spid="5218311"/>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218312"/>
                                        </p:tgtEl>
                                        <p:attrNameLst>
                                          <p:attrName>style.visibility</p:attrName>
                                        </p:attrNameLst>
                                      </p:cBhvr>
                                      <p:to>
                                        <p:strVal val="visible"/>
                                      </p:to>
                                    </p:set>
                                    <p:anim calcmode="lin" valueType="num">
                                      <p:cBhvr>
                                        <p:cTn id="31" dur="500" fill="hold"/>
                                        <p:tgtEl>
                                          <p:spTgt spid="5218312"/>
                                        </p:tgtEl>
                                        <p:attrNameLst>
                                          <p:attrName>ppt_w</p:attrName>
                                        </p:attrNameLst>
                                      </p:cBhvr>
                                      <p:tavLst>
                                        <p:tav tm="0">
                                          <p:val>
                                            <p:strVal val="2/3*#ppt_w"/>
                                          </p:val>
                                        </p:tav>
                                        <p:tav tm="100000">
                                          <p:val>
                                            <p:strVal val="#ppt_w"/>
                                          </p:val>
                                        </p:tav>
                                      </p:tavLst>
                                    </p:anim>
                                    <p:anim calcmode="lin" valueType="num">
                                      <p:cBhvr>
                                        <p:cTn id="32" dur="500" fill="hold"/>
                                        <p:tgtEl>
                                          <p:spTgt spid="521831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8308" grpId="0" build="p" autoUpdateAnimBg="0"/>
      <p:bldP spid="5218309" grpId="0" animBg="1"/>
      <p:bldP spid="5218310" grpId="0" animBg="1"/>
      <p:bldP spid="5218311" grpId="0" animBg="1"/>
      <p:bldP spid="521831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339138"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Secular &amp; Sectarian Applications</a:t>
            </a:r>
            <a:r>
              <a:rPr lang="en-US" b="1"/>
              <a:t> </a:t>
            </a:r>
            <a:endParaRPr lang="en-US"/>
          </a:p>
        </p:txBody>
      </p:sp>
      <p:sp>
        <p:nvSpPr>
          <p:cNvPr id="5339139" name="Rectangle 3" descr="Papyrus"/>
          <p:cNvSpPr>
            <a:spLocks noGrp="1" noChangeArrowheads="1"/>
          </p:cNvSpPr>
          <p:nvPr>
            <p:ph type="body" sz="half" idx="2"/>
          </p:nvPr>
        </p:nvSpPr>
        <p:spPr>
          <a:xfrm>
            <a:off x="2133600" y="2133600"/>
            <a:ext cx="7848600" cy="4191000"/>
          </a:xfrm>
          <a:blipFill dpi="0" rotWithShape="0">
            <a:blip r:embed="rId3" cstate="print"/>
            <a:srcRect/>
            <a:tile tx="0" ty="0" sx="100000" sy="100000" flip="none" algn="tl"/>
          </a:blipFill>
        </p:spPr>
        <p:txBody>
          <a:bodyPr/>
          <a:lstStyle/>
          <a:p>
            <a:pPr>
              <a:buFontTx/>
              <a:buNone/>
            </a:pPr>
            <a:r>
              <a:rPr lang="en-US" sz="2800" b="1">
                <a:solidFill>
                  <a:srgbClr val="CC0000"/>
                </a:solidFill>
                <a:effectLst>
                  <a:outerShdw blurRad="38100" dist="38100" dir="2700000" algn="tl">
                    <a:srgbClr val="000000"/>
                  </a:outerShdw>
                </a:effectLst>
              </a:rPr>
              <a:t>  DIFFERENT RENAISSANCE EXPERIENCES:</a:t>
            </a:r>
            <a:endParaRPr lang="en-US" sz="2800"/>
          </a:p>
        </p:txBody>
      </p:sp>
      <p:sp>
        <p:nvSpPr>
          <p:cNvPr id="5339140" name="WordArt 4"/>
          <p:cNvSpPr>
            <a:spLocks noChangeArrowheads="1" noChangeShapeType="1" noTextEdit="1"/>
          </p:cNvSpPr>
          <p:nvPr/>
        </p:nvSpPr>
        <p:spPr bwMode="auto">
          <a:xfrm>
            <a:off x="2362201" y="2819400"/>
            <a:ext cx="69056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Italian Renaissance -</a:t>
            </a:r>
          </a:p>
        </p:txBody>
      </p:sp>
      <p:sp>
        <p:nvSpPr>
          <p:cNvPr id="5339141" name="WordArt 5"/>
          <p:cNvSpPr>
            <a:spLocks noChangeArrowheads="1" noChangeShapeType="1" noTextEdit="1"/>
          </p:cNvSpPr>
          <p:nvPr/>
        </p:nvSpPr>
        <p:spPr bwMode="auto">
          <a:xfrm>
            <a:off x="2362201" y="4495800"/>
            <a:ext cx="72104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Teutonic Renaissance -</a:t>
            </a:r>
          </a:p>
        </p:txBody>
      </p:sp>
      <p:sp>
        <p:nvSpPr>
          <p:cNvPr id="5339142" name="WordArt 6"/>
          <p:cNvSpPr>
            <a:spLocks noChangeArrowheads="1" noChangeShapeType="1" noTextEdit="1"/>
          </p:cNvSpPr>
          <p:nvPr/>
        </p:nvSpPr>
        <p:spPr bwMode="auto">
          <a:xfrm>
            <a:off x="2514600" y="3505200"/>
            <a:ext cx="68580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Continuing  Expressions Of Explicit Support     </a:t>
            </a:r>
          </a:p>
        </p:txBody>
      </p:sp>
      <p:sp>
        <p:nvSpPr>
          <p:cNvPr id="5339143" name="WordArt 7"/>
          <p:cNvSpPr>
            <a:spLocks noChangeArrowheads="1" noChangeShapeType="1" noTextEdit="1"/>
          </p:cNvSpPr>
          <p:nvPr/>
        </p:nvSpPr>
        <p:spPr bwMode="auto">
          <a:xfrm>
            <a:off x="2438400" y="5257800"/>
            <a:ext cx="6781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Break In Tacit Contract Of Systemic Support </a:t>
            </a:r>
          </a:p>
        </p:txBody>
      </p:sp>
    </p:spTree>
    <p:extLst>
      <p:ext uri="{BB962C8B-B14F-4D97-AF65-F5344CB8AC3E}">
        <p14:creationId xmlns:p14="http://schemas.microsoft.com/office/powerpoint/2010/main" val="26544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39139">
                                            <p:txEl>
                                              <p:pRg st="0" end="0"/>
                                            </p:txEl>
                                          </p:spTgt>
                                        </p:tgtEl>
                                        <p:attrNameLst>
                                          <p:attrName>style.visibility</p:attrName>
                                        </p:attrNameLst>
                                      </p:cBhvr>
                                      <p:to>
                                        <p:strVal val="visible"/>
                                      </p:to>
                                    </p:set>
                                    <p:anim calcmode="lin" valueType="num">
                                      <p:cBhvr additive="base">
                                        <p:cTn id="7" dur="300" fill="hold"/>
                                        <p:tgtEl>
                                          <p:spTgt spid="53391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391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339140"/>
                                        </p:tgtEl>
                                        <p:attrNameLst>
                                          <p:attrName>style.visibility</p:attrName>
                                        </p:attrNameLst>
                                      </p:cBhvr>
                                      <p:to>
                                        <p:strVal val="visible"/>
                                      </p:to>
                                    </p:set>
                                    <p:anim calcmode="lin" valueType="num">
                                      <p:cBhvr>
                                        <p:cTn id="13" dur="500" fill="hold"/>
                                        <p:tgtEl>
                                          <p:spTgt spid="5339140"/>
                                        </p:tgtEl>
                                        <p:attrNameLst>
                                          <p:attrName>ppt_w</p:attrName>
                                        </p:attrNameLst>
                                      </p:cBhvr>
                                      <p:tavLst>
                                        <p:tav tm="0">
                                          <p:val>
                                            <p:strVal val="4/3*#ppt_w"/>
                                          </p:val>
                                        </p:tav>
                                        <p:tav tm="100000">
                                          <p:val>
                                            <p:strVal val="#ppt_w"/>
                                          </p:val>
                                        </p:tav>
                                      </p:tavLst>
                                    </p:anim>
                                    <p:anim calcmode="lin" valueType="num">
                                      <p:cBhvr>
                                        <p:cTn id="14" dur="500" fill="hold"/>
                                        <p:tgtEl>
                                          <p:spTgt spid="5339140"/>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5339141"/>
                                        </p:tgtEl>
                                        <p:attrNameLst>
                                          <p:attrName>style.visibility</p:attrName>
                                        </p:attrNameLst>
                                      </p:cBhvr>
                                      <p:to>
                                        <p:strVal val="visible"/>
                                      </p:to>
                                    </p:set>
                                    <p:anim calcmode="lin" valueType="num">
                                      <p:cBhvr>
                                        <p:cTn id="19" dur="500" fill="hold"/>
                                        <p:tgtEl>
                                          <p:spTgt spid="5339141"/>
                                        </p:tgtEl>
                                        <p:attrNameLst>
                                          <p:attrName>ppt_w</p:attrName>
                                        </p:attrNameLst>
                                      </p:cBhvr>
                                      <p:tavLst>
                                        <p:tav tm="0">
                                          <p:val>
                                            <p:strVal val="4/3*#ppt_w"/>
                                          </p:val>
                                        </p:tav>
                                        <p:tav tm="100000">
                                          <p:val>
                                            <p:strVal val="#ppt_w"/>
                                          </p:val>
                                        </p:tav>
                                      </p:tavLst>
                                    </p:anim>
                                    <p:anim calcmode="lin" valueType="num">
                                      <p:cBhvr>
                                        <p:cTn id="20" dur="500" fill="hold"/>
                                        <p:tgtEl>
                                          <p:spTgt spid="5339141"/>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339142"/>
                                        </p:tgtEl>
                                        <p:attrNameLst>
                                          <p:attrName>style.visibility</p:attrName>
                                        </p:attrNameLst>
                                      </p:cBhvr>
                                      <p:to>
                                        <p:strVal val="visible"/>
                                      </p:to>
                                    </p:set>
                                    <p:anim calcmode="lin" valueType="num">
                                      <p:cBhvr>
                                        <p:cTn id="25" dur="500" fill="hold"/>
                                        <p:tgtEl>
                                          <p:spTgt spid="5339142"/>
                                        </p:tgtEl>
                                        <p:attrNameLst>
                                          <p:attrName>ppt_w</p:attrName>
                                        </p:attrNameLst>
                                      </p:cBhvr>
                                      <p:tavLst>
                                        <p:tav tm="0">
                                          <p:val>
                                            <p:strVal val="2/3*#ppt_w"/>
                                          </p:val>
                                        </p:tav>
                                        <p:tav tm="100000">
                                          <p:val>
                                            <p:strVal val="#ppt_w"/>
                                          </p:val>
                                        </p:tav>
                                      </p:tavLst>
                                    </p:anim>
                                    <p:anim calcmode="lin" valueType="num">
                                      <p:cBhvr>
                                        <p:cTn id="26" dur="500" fill="hold"/>
                                        <p:tgtEl>
                                          <p:spTgt spid="5339142"/>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339143"/>
                                        </p:tgtEl>
                                        <p:attrNameLst>
                                          <p:attrName>style.visibility</p:attrName>
                                        </p:attrNameLst>
                                      </p:cBhvr>
                                      <p:to>
                                        <p:strVal val="visible"/>
                                      </p:to>
                                    </p:set>
                                    <p:anim calcmode="lin" valueType="num">
                                      <p:cBhvr>
                                        <p:cTn id="31" dur="500" fill="hold"/>
                                        <p:tgtEl>
                                          <p:spTgt spid="5339143"/>
                                        </p:tgtEl>
                                        <p:attrNameLst>
                                          <p:attrName>ppt_w</p:attrName>
                                        </p:attrNameLst>
                                      </p:cBhvr>
                                      <p:tavLst>
                                        <p:tav tm="0">
                                          <p:val>
                                            <p:strVal val="2/3*#ppt_w"/>
                                          </p:val>
                                        </p:tav>
                                        <p:tav tm="100000">
                                          <p:val>
                                            <p:strVal val="#ppt_w"/>
                                          </p:val>
                                        </p:tav>
                                      </p:tavLst>
                                    </p:anim>
                                    <p:anim calcmode="lin" valueType="num">
                                      <p:cBhvr>
                                        <p:cTn id="32" dur="500" fill="hold"/>
                                        <p:tgtEl>
                                          <p:spTgt spid="533914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9139" grpId="0" build="p" autoUpdateAnimBg="0"/>
      <p:bldP spid="5339140" grpId="0" animBg="1"/>
      <p:bldP spid="5339141" grpId="0" animBg="1"/>
      <p:bldP spid="5339142" grpId="0" animBg="1"/>
      <p:bldP spid="533914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augustinians</a:t>
            </a: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 ignore the </a:t>
            </a:r>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jwd</a:t>
            </a: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 Hussite Wars</a:t>
            </a:r>
          </a:p>
        </p:txBody>
      </p:sp>
      <p:sp>
        <p:nvSpPr>
          <p:cNvPr id="2" name="Action Button: Go Back or Previous 1">
            <a:hlinkClick r:id="rId2" action="ppaction://hlinksldjump" highlightClick="1"/>
            <a:extLst>
              <a:ext uri="{FF2B5EF4-FFF2-40B4-BE49-F238E27FC236}">
                <a16:creationId xmlns:a16="http://schemas.microsoft.com/office/drawing/2014/main" id="{40B38E2E-760C-CFA5-989F-1BD80F413D76}"/>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31441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398402" name="Rectangle 2">
            <a:extLst>
              <a:ext uri="{FF2B5EF4-FFF2-40B4-BE49-F238E27FC236}">
                <a16:creationId xmlns:a16="http://schemas.microsoft.com/office/drawing/2014/main" id="{A7F369DD-3024-F5D0-48DB-10AACD7CFBD8}"/>
              </a:ext>
            </a:extLst>
          </p:cNvPr>
          <p:cNvSpPr>
            <a:spLocks noGrp="1" noChangeArrowheads="1"/>
          </p:cNvSpPr>
          <p:nvPr>
            <p:ph type="title"/>
          </p:nvPr>
        </p:nvSpPr>
        <p:spPr>
          <a:xfrm>
            <a:off x="2209800" y="380999"/>
            <a:ext cx="7772400" cy="1297075"/>
          </a:xfrm>
        </p:spPr>
        <p:txBody>
          <a:bodyPr vert="horz" wrap="square" lIns="91440" tIns="45720" rIns="38100" bIns="45720" numCol="1" anchor="ctr" anchorCtr="0" compatLnSpc="1">
            <a:prstTxWarp prst="textNoShape">
              <a:avLst/>
            </a:prstTxWarp>
          </a:bodyPr>
          <a:lstStyle/>
          <a:p>
            <a:pPr eaLnBrk="1" hangingPunct="1">
              <a:defRPr/>
            </a:pPr>
            <a:r>
              <a:rPr lang="en-US" sz="5400" b="1" u="sng" dirty="0">
                <a:solidFill>
                  <a:schemeClr val="accent1"/>
                </a:solidFill>
                <a:effectLst>
                  <a:outerShdw blurRad="38100" dist="38100" dir="2700000" algn="tl">
                    <a:srgbClr val="000000"/>
                  </a:outerShdw>
                </a:effectLst>
                <a:latin typeface="Storybook" pitchFamily="2" charset="0"/>
                <a:ea typeface="+mj-ea"/>
              </a:rPr>
              <a:t>Principles of a Just War</a:t>
            </a:r>
          </a:p>
        </p:txBody>
      </p:sp>
      <p:sp>
        <p:nvSpPr>
          <p:cNvPr id="23398403" name="Rectangle 3">
            <a:extLst>
              <a:ext uri="{FF2B5EF4-FFF2-40B4-BE49-F238E27FC236}">
                <a16:creationId xmlns:a16="http://schemas.microsoft.com/office/drawing/2014/main" id="{5720E29C-397B-1461-5FE8-06FD523EC2A5}"/>
              </a:ext>
            </a:extLst>
          </p:cNvPr>
          <p:cNvSpPr>
            <a:spLocks noGrp="1" noChangeArrowheads="1"/>
          </p:cNvSpPr>
          <p:nvPr>
            <p:ph type="body" idx="1"/>
          </p:nvPr>
        </p:nvSpPr>
        <p:spPr>
          <a:xfrm>
            <a:off x="914400" y="1981200"/>
            <a:ext cx="10363200" cy="4178440"/>
          </a:xfrm>
        </p:spPr>
        <p:txBody>
          <a:bodyPr vert="horz" wrap="square" lIns="91440" tIns="45720" rIns="38100" bIns="45720" numCol="1" anchor="t" anchorCtr="0" compatLnSpc="1">
            <a:prstTxWarp prst="textNoShape">
              <a:avLst/>
            </a:prstTxWarp>
          </a:bodyPr>
          <a:lstStyle/>
          <a:p>
            <a:pPr marL="611188" indent="-571500" eaLnBrk="1" hangingPunct="1">
              <a:buSzPct val="99000"/>
              <a:buFont typeface="Wingdings" panose="05000000000000000000" pitchFamily="2" charset="2"/>
              <a:buChar char="v"/>
              <a:defRPr/>
            </a:pPr>
            <a:endParaRPr lang="en-US" dirty="0">
              <a:solidFill>
                <a:schemeClr val="hlink"/>
              </a:solidFill>
              <a:effectLst>
                <a:outerShdw blurRad="38100" dist="38100" dir="2700000" algn="tl">
                  <a:srgbClr val="000000"/>
                </a:outerShdw>
              </a:effectLst>
              <a:ea typeface="+mn-ea"/>
            </a:endParaRP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Limited objectives</a:t>
            </a: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Proportionate means</a:t>
            </a: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Noncombatant immunity</a:t>
            </a:r>
          </a:p>
        </p:txBody>
      </p:sp>
      <p:sp>
        <p:nvSpPr>
          <p:cNvPr id="23398404" name="Rectangle 4">
            <a:extLst>
              <a:ext uri="{FF2B5EF4-FFF2-40B4-BE49-F238E27FC236}">
                <a16:creationId xmlns:a16="http://schemas.microsoft.com/office/drawing/2014/main" id="{794064CD-40E9-4C7B-1E97-CEB0B321636A}"/>
              </a:ext>
            </a:extLst>
          </p:cNvPr>
          <p:cNvSpPr>
            <a:spLocks/>
          </p:cNvSpPr>
          <p:nvPr/>
        </p:nvSpPr>
        <p:spPr bwMode="auto">
          <a:xfrm>
            <a:off x="6377002" y="1890713"/>
            <a:ext cx="5388029" cy="2872206"/>
          </a:xfrm>
          <a:prstGeom prst="rect">
            <a:avLst/>
          </a:prstGeom>
          <a:noFill/>
          <a:ln w="9525">
            <a:noFill/>
            <a:miter lim="800000"/>
            <a:headEnd/>
            <a:tailEnd/>
          </a:ln>
          <a:effectLst>
            <a:outerShdw dist="38099" dir="2700000" algn="ctr" rotWithShape="0">
              <a:schemeClr val="tx1">
                <a:alpha val="75000"/>
              </a:schemeClr>
            </a:outerShdw>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DFF00"/>
              </a:solidFill>
              <a:effectLst/>
              <a:uLnTx/>
              <a:uFillTx/>
              <a:latin typeface="Gill Sans" pitchFamily="64" charset="0"/>
              <a:ea typeface="ＭＳ Ｐゴシック"/>
              <a:cs typeface="+mn-cs"/>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DFF00"/>
                </a:solidFill>
                <a:effectLst/>
                <a:uLnTx/>
                <a:uFillTx/>
                <a:latin typeface="Arial" pitchFamily="34" charset="0"/>
                <a:ea typeface="ＭＳ Ｐゴシック"/>
                <a:cs typeface="Arial" pitchFamily="34" charset="0"/>
                <a:sym typeface="Arial" pitchFamily="34" charset="0"/>
              </a:rPr>
              <a:t>jus ad bellum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ill Sans" pitchFamily="64" charset="0"/>
                <a:ea typeface="ＭＳ Ｐゴシック"/>
                <a:cs typeface="Arial" pitchFamily="34" charset="0"/>
                <a:sym typeface="Gill Sans" pitchFamily="64" charset="0"/>
              </a:rPr>
              <a:t>“on the way to war”</a:t>
            </a:r>
            <a:endParaRPr kumimoji="0" lang="en-US" sz="2800" b="0" i="0" u="none" strike="noStrike" kern="1200" cap="none" spc="0" normalizeH="0" baseline="0" noProof="0" dirty="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DFF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DFF00"/>
                </a:solidFill>
                <a:effectLst/>
                <a:uLnTx/>
                <a:uFillTx/>
                <a:latin typeface="Gill Sans" pitchFamily="64" charset="0"/>
                <a:ea typeface="ＭＳ Ｐゴシック"/>
                <a:cs typeface="Arial" pitchFamily="34" charset="0"/>
                <a:sym typeface="Gill Sans" pitchFamily="64" charset="0"/>
              </a:rPr>
              <a:t> </a:t>
            </a:r>
            <a:r>
              <a:rPr kumimoji="0" lang="en-US" sz="3600" b="0" i="1" u="none" strike="noStrike" kern="1200" cap="none" spc="0" normalizeH="0" baseline="0" noProof="0" dirty="0">
                <a:ln>
                  <a:noFill/>
                </a:ln>
                <a:solidFill>
                  <a:srgbClr val="FDFF00"/>
                </a:solidFill>
                <a:effectLst/>
                <a:uLnTx/>
                <a:uFillTx/>
                <a:latin typeface="Arial" pitchFamily="34" charset="0"/>
                <a:ea typeface="ＭＳ Ｐゴシック"/>
                <a:cs typeface="Arial" pitchFamily="34" charset="0"/>
                <a:sym typeface="Arial" pitchFamily="34" charset="0"/>
              </a:rPr>
              <a:t>jus in bello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Gill Sans" pitchFamily="64" charset="0"/>
                <a:ea typeface="ＭＳ Ｐゴシック"/>
                <a:cs typeface="Arial" pitchFamily="34" charset="0"/>
                <a:sym typeface="Gill Sans" pitchFamily="64" charset="0"/>
              </a:rPr>
              <a:t>“in the midst of war”</a:t>
            </a:r>
          </a:p>
        </p:txBody>
      </p:sp>
      <p:sp>
        <p:nvSpPr>
          <p:cNvPr id="23398405" name="Line 5">
            <a:extLst>
              <a:ext uri="{FF2B5EF4-FFF2-40B4-BE49-F238E27FC236}">
                <a16:creationId xmlns:a16="http://schemas.microsoft.com/office/drawing/2014/main" id="{FE8210C6-642D-11DE-8EE0-F1D39F33A576}"/>
              </a:ext>
            </a:extLst>
          </p:cNvPr>
          <p:cNvSpPr>
            <a:spLocks noChangeShapeType="1"/>
          </p:cNvSpPr>
          <p:nvPr/>
        </p:nvSpPr>
        <p:spPr bwMode="auto">
          <a:xfrm>
            <a:off x="6843330" y="2033954"/>
            <a:ext cx="1587" cy="3622675"/>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3398406" name="Line 6">
            <a:extLst>
              <a:ext uri="{FF2B5EF4-FFF2-40B4-BE49-F238E27FC236}">
                <a16:creationId xmlns:a16="http://schemas.microsoft.com/office/drawing/2014/main" id="{45CD53F0-9ECC-3EBC-82E8-5884F1A34B02}"/>
              </a:ext>
            </a:extLst>
          </p:cNvPr>
          <p:cNvSpPr>
            <a:spLocks noChangeShapeType="1"/>
          </p:cNvSpPr>
          <p:nvPr/>
        </p:nvSpPr>
        <p:spPr bwMode="auto">
          <a:xfrm flipV="1">
            <a:off x="6861437" y="3295859"/>
            <a:ext cx="4225595" cy="20097"/>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Tree>
    <p:extLst>
      <p:ext uri="{BB962C8B-B14F-4D97-AF65-F5344CB8AC3E}">
        <p14:creationId xmlns:p14="http://schemas.microsoft.com/office/powerpoint/2010/main" val="343867678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968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1408</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5968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5968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59685"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In England, it becomes illegal to translate or read the Bible in English without permission of a bishop</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2759686" name="Rectangle 6"/>
          <p:cNvSpPr>
            <a:spLocks noChangeArrowheads="1"/>
          </p:cNvSpPr>
          <p:nvPr/>
        </p:nvSpPr>
        <p:spPr bwMode="auto">
          <a:xfrm>
            <a:off x="3352800" y="2108200"/>
            <a:ext cx="7315200" cy="391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John Hus of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Bohemia writes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1" u="none" strike="noStrike" kern="1200" cap="none" spc="0" normalizeH="0" baseline="0" noProof="0">
                <a:ln>
                  <a:noFill/>
                </a:ln>
                <a:solidFill>
                  <a:srgbClr val="000000"/>
                </a:solidFill>
                <a:effectLst/>
                <a:uLnTx/>
                <a:uFillTx/>
                <a:latin typeface="Times New Roman" pitchFamily="18" charset="0"/>
                <a:ea typeface="+mn-ea"/>
                <a:cs typeface="+mn-cs"/>
              </a:rPr>
              <a:t>De Ecclesia</a:t>
            </a: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which supports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ideas popularized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by Wycliffe</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59687" name="Group 7"/>
          <p:cNvGrpSpPr>
            <a:grpSpLocks/>
          </p:cNvGrpSpPr>
          <p:nvPr/>
        </p:nvGrpSpPr>
        <p:grpSpPr bwMode="auto">
          <a:xfrm>
            <a:off x="1524000" y="2133600"/>
            <a:ext cx="1828800" cy="579438"/>
            <a:chOff x="0" y="1344"/>
            <a:chExt cx="1152" cy="365"/>
          </a:xfrm>
        </p:grpSpPr>
        <p:sp>
          <p:nvSpPr>
            <p:cNvPr id="2759688" name="Text Box 8"/>
            <p:cNvSpPr txBox="1">
              <a:spLocks noChangeArrowheads="1"/>
            </p:cNvSpPr>
            <p:nvPr/>
          </p:nvSpPr>
          <p:spPr bwMode="auto">
            <a:xfrm>
              <a:off x="0" y="1344"/>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1413</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59689" name="Line 9"/>
            <p:cNvSpPr>
              <a:spLocks noChangeShapeType="1"/>
            </p:cNvSpPr>
            <p:nvPr/>
          </p:nvSpPr>
          <p:spPr bwMode="auto">
            <a:xfrm>
              <a:off x="720" y="1527"/>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2759690" name="Group 10"/>
          <p:cNvGrpSpPr>
            <a:grpSpLocks/>
          </p:cNvGrpSpPr>
          <p:nvPr/>
        </p:nvGrpSpPr>
        <p:grpSpPr bwMode="auto">
          <a:xfrm>
            <a:off x="7162800" y="2357439"/>
            <a:ext cx="3200400" cy="3754437"/>
            <a:chOff x="3552" y="1485"/>
            <a:chExt cx="2016" cy="2365"/>
          </a:xfrm>
        </p:grpSpPr>
        <p:pic>
          <p:nvPicPr>
            <p:cNvPr id="2759691" name="Picture 11" descr="Jan_Hus"/>
            <p:cNvPicPr>
              <a:picLocks noChangeAspect="1" noChangeArrowheads="1"/>
            </p:cNvPicPr>
            <p:nvPr/>
          </p:nvPicPr>
          <p:blipFill>
            <a:blip r:embed="rId4" cstate="print"/>
            <a:srcRect l="4080" r="4080" b="8621"/>
            <a:stretch>
              <a:fillRect/>
            </a:stretch>
          </p:blipFill>
          <p:spPr bwMode="auto">
            <a:xfrm>
              <a:off x="3598" y="1485"/>
              <a:ext cx="1970" cy="2019"/>
            </a:xfrm>
            <a:prstGeom prst="rect">
              <a:avLst/>
            </a:prstGeom>
            <a:noFill/>
            <a:ln w="38100">
              <a:solidFill>
                <a:srgbClr val="14455E"/>
              </a:solidFill>
              <a:miter lim="800000"/>
              <a:headEnd/>
              <a:tailEnd/>
            </a:ln>
          </p:spPr>
        </p:pic>
        <p:sp>
          <p:nvSpPr>
            <p:cNvPr id="2759692" name="Text Box 12"/>
            <p:cNvSpPr txBox="1">
              <a:spLocks noChangeArrowheads="1"/>
            </p:cNvSpPr>
            <p:nvPr/>
          </p:nvSpPr>
          <p:spPr bwMode="auto">
            <a:xfrm>
              <a:off x="3552" y="3552"/>
              <a:ext cx="2016" cy="29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John Hus</a:t>
              </a:r>
            </a:p>
          </p:txBody>
        </p:sp>
      </p:grpSp>
    </p:spTree>
    <p:extLst>
      <p:ext uri="{BB962C8B-B14F-4D97-AF65-F5344CB8AC3E}">
        <p14:creationId xmlns:p14="http://schemas.microsoft.com/office/powerpoint/2010/main" val="76838577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59687"/>
                                        </p:tgtEl>
                                        <p:attrNameLst>
                                          <p:attrName>style.visibility</p:attrName>
                                        </p:attrNameLst>
                                      </p:cBhvr>
                                      <p:to>
                                        <p:strVal val="visible"/>
                                      </p:to>
                                    </p:set>
                                    <p:animEffect transition="in" filter="wipe(left)">
                                      <p:cBhvr>
                                        <p:cTn id="7" dur="500"/>
                                        <p:tgtEl>
                                          <p:spTgt spid="275968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759686">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2759690"/>
                                        </p:tgtEl>
                                        <p:attrNameLst>
                                          <p:attrName>style.visibility</p:attrName>
                                        </p:attrNameLst>
                                      </p:cBhvr>
                                      <p:to>
                                        <p:strVal val="visible"/>
                                      </p:to>
                                    </p:set>
                                    <p:animEffect transition="in" filter="dissolve">
                                      <p:cBhvr>
                                        <p:cTn id="14" dur="500"/>
                                        <p:tgtEl>
                                          <p:spTgt spid="2759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9686" grpId="0" build="p" autoUpdateAnimBg="0" advAuto="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4992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49923" name="Rectangle 3" descr="Pink tissue paper"/>
          <p:cNvSpPr>
            <a:spLocks noGrp="1" noChangeArrowheads="1"/>
          </p:cNvSpPr>
          <p:nvPr>
            <p:ph type="body" idx="1"/>
          </p:nvPr>
        </p:nvSpPr>
        <p:spPr>
          <a:xfrm>
            <a:off x="2133600" y="2286000"/>
            <a:ext cx="7848600" cy="41910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“’We’ll cook his goose.’  Believe it or not,  that phrase originated as a reference to a man whose last name means (in his native language, Czech)  ‘goose’ – John Hus.  He was literally cooked – burned at the stake – but in being cooked he lit a fire of both nationalism and church reform.</a:t>
            </a:r>
          </a:p>
          <a:p>
            <a:pPr>
              <a:buFontTx/>
              <a:buChar char="o"/>
            </a:pPr>
            <a:r>
              <a:rPr lang="en-US" sz="2400">
                <a:solidFill>
                  <a:srgbClr val="666699"/>
                </a:solidFill>
                <a:effectLst>
                  <a:outerShdw blurRad="38100" dist="38100" dir="2700000" algn="tl">
                    <a:srgbClr val="000000"/>
                  </a:outerShdw>
                </a:effectLst>
              </a:rPr>
              <a:t>John, Jan in Czech, was born in 1374 to a humble family.  He was ordained a priest in 1401 and spent much of his career teaching at Charles University in Prague, Bohemia (in what is now the Czech Republic).  He was also the preacher at the Bethlehem Chapel in Prague.  Three thousand people packed in to hear his sermons there.”</a:t>
            </a:r>
          </a:p>
        </p:txBody>
      </p:sp>
      <p:sp>
        <p:nvSpPr>
          <p:cNvPr id="404992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4992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49926"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404444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49924"/>
                                        </p:tgtEl>
                                        <p:attrNameLst>
                                          <p:attrName>style.visibility</p:attrName>
                                        </p:attrNameLst>
                                      </p:cBhvr>
                                      <p:to>
                                        <p:strVal val="visible"/>
                                      </p:to>
                                    </p:set>
                                    <p:anim calcmode="lin" valueType="num">
                                      <p:cBhvr>
                                        <p:cTn id="7" dur="5000" fill="hold"/>
                                        <p:tgtEl>
                                          <p:spTgt spid="4049924"/>
                                        </p:tgtEl>
                                        <p:attrNameLst>
                                          <p:attrName>ppt_w</p:attrName>
                                        </p:attrNameLst>
                                      </p:cBhvr>
                                      <p:tavLst>
                                        <p:tav tm="0" fmla="#ppt_w*sin(2.5*pi*$)">
                                          <p:val>
                                            <p:fltVal val="0"/>
                                          </p:val>
                                        </p:tav>
                                        <p:tav tm="100000">
                                          <p:val>
                                            <p:fltVal val="1"/>
                                          </p:val>
                                        </p:tav>
                                      </p:tavLst>
                                    </p:anim>
                                    <p:anim calcmode="lin" valueType="num">
                                      <p:cBhvr>
                                        <p:cTn id="8" dur="5000" fill="hold"/>
                                        <p:tgtEl>
                                          <p:spTgt spid="404992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49925"/>
                                        </p:tgtEl>
                                        <p:attrNameLst>
                                          <p:attrName>style.visibility</p:attrName>
                                        </p:attrNameLst>
                                      </p:cBhvr>
                                      <p:to>
                                        <p:strVal val="visible"/>
                                      </p:to>
                                    </p:set>
                                    <p:anim calcmode="lin" valueType="num">
                                      <p:cBhvr>
                                        <p:cTn id="13" dur="500" fill="hold"/>
                                        <p:tgtEl>
                                          <p:spTgt spid="4049925"/>
                                        </p:tgtEl>
                                        <p:attrNameLst>
                                          <p:attrName>ppt_w</p:attrName>
                                        </p:attrNameLst>
                                      </p:cBhvr>
                                      <p:tavLst>
                                        <p:tav tm="0">
                                          <p:val>
                                            <p:strVal val="4/3*#ppt_w"/>
                                          </p:val>
                                        </p:tav>
                                        <p:tav tm="100000">
                                          <p:val>
                                            <p:strVal val="#ppt_w"/>
                                          </p:val>
                                        </p:tav>
                                      </p:tavLst>
                                    </p:anim>
                                    <p:anim calcmode="lin" valueType="num">
                                      <p:cBhvr>
                                        <p:cTn id="14" dur="500" fill="hold"/>
                                        <p:tgtEl>
                                          <p:spTgt spid="404992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49922">
                                            <p:txEl>
                                              <p:pRg st="0" end="0"/>
                                            </p:txEl>
                                          </p:spTgt>
                                        </p:tgtEl>
                                        <p:attrNameLst>
                                          <p:attrName>style.visibility</p:attrName>
                                        </p:attrNameLst>
                                      </p:cBhvr>
                                      <p:to>
                                        <p:strVal val="visible"/>
                                      </p:to>
                                    </p:set>
                                    <p:anim calcmode="lin" valueType="num">
                                      <p:cBhvr additive="base">
                                        <p:cTn id="19" dur="300" fill="hold"/>
                                        <p:tgtEl>
                                          <p:spTgt spid="404992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499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49926"/>
                                        </p:tgtEl>
                                        <p:attrNameLst>
                                          <p:attrName>style.visibility</p:attrName>
                                        </p:attrNameLst>
                                      </p:cBhvr>
                                      <p:to>
                                        <p:strVal val="visible"/>
                                      </p:to>
                                    </p:set>
                                    <p:anim calcmode="lin" valueType="num">
                                      <p:cBhvr>
                                        <p:cTn id="25" dur="500" fill="hold"/>
                                        <p:tgtEl>
                                          <p:spTgt spid="4049926"/>
                                        </p:tgtEl>
                                        <p:attrNameLst>
                                          <p:attrName>ppt_w</p:attrName>
                                        </p:attrNameLst>
                                      </p:cBhvr>
                                      <p:tavLst>
                                        <p:tav tm="0">
                                          <p:val>
                                            <p:fltVal val="0"/>
                                          </p:val>
                                        </p:tav>
                                        <p:tav tm="100000">
                                          <p:val>
                                            <p:strVal val="#ppt_w"/>
                                          </p:val>
                                        </p:tav>
                                      </p:tavLst>
                                    </p:anim>
                                    <p:anim calcmode="lin" valueType="num">
                                      <p:cBhvr>
                                        <p:cTn id="26" dur="500" fill="hold"/>
                                        <p:tgtEl>
                                          <p:spTgt spid="4049926"/>
                                        </p:tgtEl>
                                        <p:attrNameLst>
                                          <p:attrName>ppt_h</p:attrName>
                                        </p:attrNameLst>
                                      </p:cBhvr>
                                      <p:tavLst>
                                        <p:tav tm="0">
                                          <p:val>
                                            <p:fltVal val="0"/>
                                          </p:val>
                                        </p:tav>
                                        <p:tav tm="100000">
                                          <p:val>
                                            <p:strVal val="#ppt_h"/>
                                          </p:val>
                                        </p:tav>
                                      </p:tavLst>
                                    </p:anim>
                                    <p:anim calcmode="lin" valueType="num">
                                      <p:cBhvr>
                                        <p:cTn id="27" dur="500" fill="hold"/>
                                        <p:tgtEl>
                                          <p:spTgt spid="4049926"/>
                                        </p:tgtEl>
                                        <p:attrNameLst>
                                          <p:attrName>ppt_x</p:attrName>
                                        </p:attrNameLst>
                                      </p:cBhvr>
                                      <p:tavLst>
                                        <p:tav tm="0">
                                          <p:val>
                                            <p:fltVal val="0.5"/>
                                          </p:val>
                                        </p:tav>
                                        <p:tav tm="100000">
                                          <p:val>
                                            <p:strVal val="#ppt_x"/>
                                          </p:val>
                                        </p:tav>
                                      </p:tavLst>
                                    </p:anim>
                                    <p:anim calcmode="lin" valueType="num">
                                      <p:cBhvr>
                                        <p:cTn id="28" dur="500" fill="hold"/>
                                        <p:tgtEl>
                                          <p:spTgt spid="404992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49923">
                                            <p:txEl>
                                              <p:pRg st="0" end="0"/>
                                            </p:txEl>
                                          </p:spTgt>
                                        </p:tgtEl>
                                        <p:attrNameLst>
                                          <p:attrName>style.visibility</p:attrName>
                                        </p:attrNameLst>
                                      </p:cBhvr>
                                      <p:to>
                                        <p:strVal val="visible"/>
                                      </p:to>
                                    </p:set>
                                    <p:animEffect transition="in" filter="box(out)">
                                      <p:cBhvr>
                                        <p:cTn id="33" dur="500"/>
                                        <p:tgtEl>
                                          <p:spTgt spid="40499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49923">
                                            <p:txEl>
                                              <p:pRg st="1" end="1"/>
                                            </p:txEl>
                                          </p:spTgt>
                                        </p:tgtEl>
                                        <p:attrNameLst>
                                          <p:attrName>style.visibility</p:attrName>
                                        </p:attrNameLst>
                                      </p:cBhvr>
                                      <p:to>
                                        <p:strVal val="visible"/>
                                      </p:to>
                                    </p:set>
                                    <p:animEffect transition="in" filter="box(out)">
                                      <p:cBhvr>
                                        <p:cTn id="38" dur="500"/>
                                        <p:tgtEl>
                                          <p:spTgt spid="40499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9922" grpId="0" build="p" autoUpdateAnimBg="0"/>
      <p:bldP spid="4049923" grpId="0" build="p" autoUpdateAnimBg="0"/>
      <p:bldP spid="4049924" grpId="0" animBg="1"/>
      <p:bldP spid="4049925" grpId="0" animBg="1"/>
      <p:bldP spid="40499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F980-A4C0-419C-8483-F53BD67AE5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2DEAA34-0502-4713-953F-BB11C1B02A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702305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236290" name="Rectangle 2"/>
          <p:cNvSpPr>
            <a:spLocks noGrp="1" noChangeArrowheads="1"/>
          </p:cNvSpPr>
          <p:nvPr>
            <p:ph type="title"/>
          </p:nvPr>
        </p:nvSpPr>
        <p:spPr/>
        <p:txBody>
          <a:bodyPr/>
          <a:lstStyle/>
          <a:p>
            <a:endParaRPr lang="en-US"/>
          </a:p>
        </p:txBody>
      </p:sp>
      <p:sp>
        <p:nvSpPr>
          <p:cNvPr id="4236291" name="WordArt 3"/>
          <p:cNvSpPr>
            <a:spLocks noChangeArrowheads="1" noChangeShapeType="1" noTextEdit="1"/>
          </p:cNvSpPr>
          <p:nvPr/>
        </p:nvSpPr>
        <p:spPr bwMode="auto">
          <a:xfrm>
            <a:off x="3948114" y="3105150"/>
            <a:ext cx="4129087"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HUS  PREACHING</a:t>
            </a:r>
          </a:p>
        </p:txBody>
      </p:sp>
    </p:spTree>
    <p:extLst>
      <p:ext uri="{BB962C8B-B14F-4D97-AF65-F5344CB8AC3E}">
        <p14:creationId xmlns:p14="http://schemas.microsoft.com/office/powerpoint/2010/main" val="39622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236291"/>
                                        </p:tgtEl>
                                        <p:attrNameLst>
                                          <p:attrName>style.visibility</p:attrName>
                                        </p:attrNameLst>
                                      </p:cBhvr>
                                      <p:to>
                                        <p:strVal val="visible"/>
                                      </p:to>
                                    </p:set>
                                    <p:anim calcmode="lin" valueType="num">
                                      <p:cBhvr>
                                        <p:cTn id="7" dur="500" fill="hold"/>
                                        <p:tgtEl>
                                          <p:spTgt spid="4236291"/>
                                        </p:tgtEl>
                                        <p:attrNameLst>
                                          <p:attrName>ppt_w</p:attrName>
                                        </p:attrNameLst>
                                      </p:cBhvr>
                                      <p:tavLst>
                                        <p:tav tm="0">
                                          <p:val>
                                            <p:strVal val="4/3*#ppt_w"/>
                                          </p:val>
                                        </p:tav>
                                        <p:tav tm="100000">
                                          <p:val>
                                            <p:strVal val="#ppt_w"/>
                                          </p:val>
                                        </p:tav>
                                      </p:tavLst>
                                    </p:anim>
                                    <p:anim calcmode="lin" valueType="num">
                                      <p:cBhvr>
                                        <p:cTn id="8" dur="500" fill="hold"/>
                                        <p:tgtEl>
                                          <p:spTgt spid="42362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629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5197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51971" name="Rectangle 3" descr="Pink tissue paper"/>
          <p:cNvSpPr>
            <a:spLocks noGrp="1" noChangeArrowheads="1"/>
          </p:cNvSpPr>
          <p:nvPr>
            <p:ph type="body" idx="1"/>
          </p:nvPr>
        </p:nvSpPr>
        <p:spPr>
          <a:xfrm>
            <a:off x="2133600" y="2286000"/>
            <a:ext cx="7848600" cy="41910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“Hus lived before the printing press &amp; had to painstakingly copy books for his own use.  After the reform–centered writings of Wyclif made their way to Bohemia,  Hus made copies of his work.  Like Wyclif, Hus emphasized personal piety and purity of life.  Huss stressed also the role of the Bible as authority in the church,  and consequently,  he lifted biblical preaching to a high status in church services.  </a:t>
            </a:r>
          </a:p>
          <a:p>
            <a:pPr>
              <a:lnSpc>
                <a:spcPct val="90000"/>
              </a:lnSpc>
              <a:buFontTx/>
              <a:buChar char="o"/>
            </a:pPr>
            <a:r>
              <a:rPr lang="en-US" sz="2400">
                <a:solidFill>
                  <a:srgbClr val="666699"/>
                </a:solidFill>
                <a:effectLst>
                  <a:outerShdw blurRad="38100" dist="38100" dir="2700000" algn="tl">
                    <a:srgbClr val="000000"/>
                  </a:outerShdw>
                </a:effectLst>
              </a:rPr>
              <a:t>Bethlehem Chapel itself was a artistic illustration of Hus’s teachings.  On its walls were paintings contrasting the bad behavior of the popes and that of Christ.  For example, the pope rode a horse while Christ walked barefoot, and Jesus washed the apostles’ feet while the pope had his kissed.”</a:t>
            </a:r>
            <a:r>
              <a:rPr lang="en-US" sz="2800">
                <a:solidFill>
                  <a:srgbClr val="666699"/>
                </a:solidFill>
                <a:effectLst>
                  <a:outerShdw blurRad="38100" dist="38100" dir="2700000" algn="tl">
                    <a:srgbClr val="000000"/>
                  </a:outerShdw>
                </a:effectLst>
              </a:rPr>
              <a:t>                 </a:t>
            </a:r>
            <a:endParaRPr lang="en-US" sz="2800" i="1">
              <a:solidFill>
                <a:srgbClr val="666699"/>
              </a:solidFill>
              <a:effectLst>
                <a:outerShdw blurRad="38100" dist="38100" dir="2700000" algn="tl">
                  <a:srgbClr val="000000"/>
                </a:outerShdw>
              </a:effectLst>
            </a:endParaRPr>
          </a:p>
        </p:txBody>
      </p:sp>
      <p:sp>
        <p:nvSpPr>
          <p:cNvPr id="405197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5197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51974"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297453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51972"/>
                                        </p:tgtEl>
                                        <p:attrNameLst>
                                          <p:attrName>style.visibility</p:attrName>
                                        </p:attrNameLst>
                                      </p:cBhvr>
                                      <p:to>
                                        <p:strVal val="visible"/>
                                      </p:to>
                                    </p:set>
                                    <p:anim calcmode="lin" valueType="num">
                                      <p:cBhvr>
                                        <p:cTn id="7" dur="5000" fill="hold"/>
                                        <p:tgtEl>
                                          <p:spTgt spid="4051972"/>
                                        </p:tgtEl>
                                        <p:attrNameLst>
                                          <p:attrName>ppt_w</p:attrName>
                                        </p:attrNameLst>
                                      </p:cBhvr>
                                      <p:tavLst>
                                        <p:tav tm="0" fmla="#ppt_w*sin(2.5*pi*$)">
                                          <p:val>
                                            <p:fltVal val="0"/>
                                          </p:val>
                                        </p:tav>
                                        <p:tav tm="100000">
                                          <p:val>
                                            <p:fltVal val="1"/>
                                          </p:val>
                                        </p:tav>
                                      </p:tavLst>
                                    </p:anim>
                                    <p:anim calcmode="lin" valueType="num">
                                      <p:cBhvr>
                                        <p:cTn id="8" dur="5000" fill="hold"/>
                                        <p:tgtEl>
                                          <p:spTgt spid="405197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51973"/>
                                        </p:tgtEl>
                                        <p:attrNameLst>
                                          <p:attrName>style.visibility</p:attrName>
                                        </p:attrNameLst>
                                      </p:cBhvr>
                                      <p:to>
                                        <p:strVal val="visible"/>
                                      </p:to>
                                    </p:set>
                                    <p:anim calcmode="lin" valueType="num">
                                      <p:cBhvr>
                                        <p:cTn id="13" dur="500" fill="hold"/>
                                        <p:tgtEl>
                                          <p:spTgt spid="4051973"/>
                                        </p:tgtEl>
                                        <p:attrNameLst>
                                          <p:attrName>ppt_w</p:attrName>
                                        </p:attrNameLst>
                                      </p:cBhvr>
                                      <p:tavLst>
                                        <p:tav tm="0">
                                          <p:val>
                                            <p:strVal val="4/3*#ppt_w"/>
                                          </p:val>
                                        </p:tav>
                                        <p:tav tm="100000">
                                          <p:val>
                                            <p:strVal val="#ppt_w"/>
                                          </p:val>
                                        </p:tav>
                                      </p:tavLst>
                                    </p:anim>
                                    <p:anim calcmode="lin" valueType="num">
                                      <p:cBhvr>
                                        <p:cTn id="14" dur="500" fill="hold"/>
                                        <p:tgtEl>
                                          <p:spTgt spid="405197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51970">
                                            <p:txEl>
                                              <p:pRg st="0" end="0"/>
                                            </p:txEl>
                                          </p:spTgt>
                                        </p:tgtEl>
                                        <p:attrNameLst>
                                          <p:attrName>style.visibility</p:attrName>
                                        </p:attrNameLst>
                                      </p:cBhvr>
                                      <p:to>
                                        <p:strVal val="visible"/>
                                      </p:to>
                                    </p:set>
                                    <p:anim calcmode="lin" valueType="num">
                                      <p:cBhvr additive="base">
                                        <p:cTn id="19" dur="300" fill="hold"/>
                                        <p:tgtEl>
                                          <p:spTgt spid="405197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519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51974"/>
                                        </p:tgtEl>
                                        <p:attrNameLst>
                                          <p:attrName>style.visibility</p:attrName>
                                        </p:attrNameLst>
                                      </p:cBhvr>
                                      <p:to>
                                        <p:strVal val="visible"/>
                                      </p:to>
                                    </p:set>
                                    <p:anim calcmode="lin" valueType="num">
                                      <p:cBhvr>
                                        <p:cTn id="25" dur="500" fill="hold"/>
                                        <p:tgtEl>
                                          <p:spTgt spid="4051974"/>
                                        </p:tgtEl>
                                        <p:attrNameLst>
                                          <p:attrName>ppt_w</p:attrName>
                                        </p:attrNameLst>
                                      </p:cBhvr>
                                      <p:tavLst>
                                        <p:tav tm="0">
                                          <p:val>
                                            <p:fltVal val="0"/>
                                          </p:val>
                                        </p:tav>
                                        <p:tav tm="100000">
                                          <p:val>
                                            <p:strVal val="#ppt_w"/>
                                          </p:val>
                                        </p:tav>
                                      </p:tavLst>
                                    </p:anim>
                                    <p:anim calcmode="lin" valueType="num">
                                      <p:cBhvr>
                                        <p:cTn id="26" dur="500" fill="hold"/>
                                        <p:tgtEl>
                                          <p:spTgt spid="4051974"/>
                                        </p:tgtEl>
                                        <p:attrNameLst>
                                          <p:attrName>ppt_h</p:attrName>
                                        </p:attrNameLst>
                                      </p:cBhvr>
                                      <p:tavLst>
                                        <p:tav tm="0">
                                          <p:val>
                                            <p:fltVal val="0"/>
                                          </p:val>
                                        </p:tav>
                                        <p:tav tm="100000">
                                          <p:val>
                                            <p:strVal val="#ppt_h"/>
                                          </p:val>
                                        </p:tav>
                                      </p:tavLst>
                                    </p:anim>
                                    <p:anim calcmode="lin" valueType="num">
                                      <p:cBhvr>
                                        <p:cTn id="27" dur="500" fill="hold"/>
                                        <p:tgtEl>
                                          <p:spTgt spid="4051974"/>
                                        </p:tgtEl>
                                        <p:attrNameLst>
                                          <p:attrName>ppt_x</p:attrName>
                                        </p:attrNameLst>
                                      </p:cBhvr>
                                      <p:tavLst>
                                        <p:tav tm="0">
                                          <p:val>
                                            <p:fltVal val="0.5"/>
                                          </p:val>
                                        </p:tav>
                                        <p:tav tm="100000">
                                          <p:val>
                                            <p:strVal val="#ppt_x"/>
                                          </p:val>
                                        </p:tav>
                                      </p:tavLst>
                                    </p:anim>
                                    <p:anim calcmode="lin" valueType="num">
                                      <p:cBhvr>
                                        <p:cTn id="28" dur="500" fill="hold"/>
                                        <p:tgtEl>
                                          <p:spTgt spid="405197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51971">
                                            <p:txEl>
                                              <p:pRg st="0" end="0"/>
                                            </p:txEl>
                                          </p:spTgt>
                                        </p:tgtEl>
                                        <p:attrNameLst>
                                          <p:attrName>style.visibility</p:attrName>
                                        </p:attrNameLst>
                                      </p:cBhvr>
                                      <p:to>
                                        <p:strVal val="visible"/>
                                      </p:to>
                                    </p:set>
                                    <p:animEffect transition="in" filter="box(out)">
                                      <p:cBhvr>
                                        <p:cTn id="33" dur="500"/>
                                        <p:tgtEl>
                                          <p:spTgt spid="405197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51971">
                                            <p:txEl>
                                              <p:pRg st="1" end="1"/>
                                            </p:txEl>
                                          </p:spTgt>
                                        </p:tgtEl>
                                        <p:attrNameLst>
                                          <p:attrName>style.visibility</p:attrName>
                                        </p:attrNameLst>
                                      </p:cBhvr>
                                      <p:to>
                                        <p:strVal val="visible"/>
                                      </p:to>
                                    </p:set>
                                    <p:animEffect transition="in" filter="box(out)">
                                      <p:cBhvr>
                                        <p:cTn id="38" dur="500"/>
                                        <p:tgtEl>
                                          <p:spTgt spid="40519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1970" grpId="0" build="p" autoUpdateAnimBg="0"/>
      <p:bldP spid="4051971" grpId="0" build="p" autoUpdateAnimBg="0"/>
      <p:bldP spid="4051972" grpId="0" animBg="1"/>
      <p:bldP spid="4051973" grpId="0" animBg="1"/>
      <p:bldP spid="40519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644" y="885524"/>
            <a:ext cx="4021756" cy="2391076"/>
          </a:xfrm>
        </p:spPr>
        <p:txBody>
          <a:bodyPr>
            <a:normAutofit/>
          </a:bodyPr>
          <a:lstStyle/>
          <a:p>
            <a:pPr algn="ctr"/>
            <a:r>
              <a:rPr lang="en-US" dirty="0"/>
              <a:t>The Fall of Rome: 476 CE</a:t>
            </a:r>
          </a:p>
        </p:txBody>
      </p:sp>
      <p:sp>
        <p:nvSpPr>
          <p:cNvPr id="3" name="Content Placeholder 2"/>
          <p:cNvSpPr>
            <a:spLocks noGrp="1"/>
          </p:cNvSpPr>
          <p:nvPr>
            <p:ph idx="1"/>
          </p:nvPr>
        </p:nvSpPr>
        <p:spPr>
          <a:xfrm>
            <a:off x="2057400" y="3886201"/>
            <a:ext cx="8158162" cy="2743517"/>
          </a:xfrm>
        </p:spPr>
        <p:txBody>
          <a:bodyPr anchor="ctr">
            <a:normAutofit fontScale="85000" lnSpcReduction="10000"/>
          </a:bodyPr>
          <a:lstStyle/>
          <a:p>
            <a:r>
              <a:rPr lang="en-US" sz="2800" dirty="0"/>
              <a:t>Rome is no longer in real control over Western Europe. </a:t>
            </a:r>
          </a:p>
          <a:p>
            <a:pPr lvl="1"/>
            <a:r>
              <a:rPr lang="en-US" sz="2400" dirty="0"/>
              <a:t>By the 300’s, Constantine had created a new capital in Byzantium; emperors here remain in power for a while longer. </a:t>
            </a:r>
          </a:p>
          <a:p>
            <a:pPr marL="411480" lvl="1" indent="0">
              <a:buNone/>
            </a:pPr>
            <a:endParaRPr lang="en-US" dirty="0"/>
          </a:p>
          <a:p>
            <a:r>
              <a:rPr lang="en-US" sz="2800" dirty="0"/>
              <a:t>Rome didn’t fall in one catastrophic event, but over centuries. </a:t>
            </a:r>
          </a:p>
          <a:p>
            <a:pPr lvl="1"/>
            <a:r>
              <a:rPr lang="en-US" sz="2400" dirty="0"/>
              <a:t>The primary causes: </a:t>
            </a:r>
            <a:r>
              <a:rPr lang="en-US" sz="2000" dirty="0"/>
              <a:t>masses of barbarians overflowed the northern and eastern borders; political and economic instability</a:t>
            </a:r>
          </a:p>
          <a:p>
            <a:pPr lvl="2"/>
            <a:endParaRPr lang="en-US" dirty="0"/>
          </a:p>
          <a:p>
            <a:endParaRPr lang="en-US" dirty="0"/>
          </a:p>
        </p:txBody>
      </p:sp>
      <p:pic>
        <p:nvPicPr>
          <p:cNvPr id="4" name="Picture 2" descr="C:\Users\Dana\Documents\God\Church History\Church History Parish Course\Images\FallofR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8600"/>
            <a:ext cx="5338762" cy="304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38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5401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54019"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“The archbishop of Prague told Hus to stop preaching and asked the university to burn Wyclif’s writings.  Hus refused to comply, and the archbishop condemned him.  Meanwhile Hus preached against the sale of indulgences,  which were being used to finance the pope’s expedition against the king of Naples.  The pope excommunicated Hus and placed Prague under an interdict – roughly meaning that the entire city was excommunicated and couldn’t receive sacraments.  To relieve this situation,  Hus left Prague,  but he continued to preach in institutional settings and in the open air.  And, like Jesus,  ‘the common people heard him gladly.’”</a:t>
            </a:r>
          </a:p>
          <a:p>
            <a:pPr>
              <a:buFontTx/>
              <a:buNone/>
            </a:pPr>
            <a:endParaRPr lang="en-US" sz="2800" i="1">
              <a:solidFill>
                <a:srgbClr val="666699"/>
              </a:solidFill>
              <a:effectLst>
                <a:outerShdw blurRad="38100" dist="38100" dir="2700000" algn="tl">
                  <a:srgbClr val="000000"/>
                </a:outerShdw>
              </a:effectLst>
            </a:endParaRPr>
          </a:p>
        </p:txBody>
      </p:sp>
      <p:sp>
        <p:nvSpPr>
          <p:cNvPr id="405402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5402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54022"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15477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54020"/>
                                        </p:tgtEl>
                                        <p:attrNameLst>
                                          <p:attrName>style.visibility</p:attrName>
                                        </p:attrNameLst>
                                      </p:cBhvr>
                                      <p:to>
                                        <p:strVal val="visible"/>
                                      </p:to>
                                    </p:set>
                                    <p:anim calcmode="lin" valueType="num">
                                      <p:cBhvr>
                                        <p:cTn id="7" dur="5000" fill="hold"/>
                                        <p:tgtEl>
                                          <p:spTgt spid="4054020"/>
                                        </p:tgtEl>
                                        <p:attrNameLst>
                                          <p:attrName>ppt_w</p:attrName>
                                        </p:attrNameLst>
                                      </p:cBhvr>
                                      <p:tavLst>
                                        <p:tav tm="0" fmla="#ppt_w*sin(2.5*pi*$)">
                                          <p:val>
                                            <p:fltVal val="0"/>
                                          </p:val>
                                        </p:tav>
                                        <p:tav tm="100000">
                                          <p:val>
                                            <p:fltVal val="1"/>
                                          </p:val>
                                        </p:tav>
                                      </p:tavLst>
                                    </p:anim>
                                    <p:anim calcmode="lin" valueType="num">
                                      <p:cBhvr>
                                        <p:cTn id="8" dur="5000" fill="hold"/>
                                        <p:tgtEl>
                                          <p:spTgt spid="40540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54021"/>
                                        </p:tgtEl>
                                        <p:attrNameLst>
                                          <p:attrName>style.visibility</p:attrName>
                                        </p:attrNameLst>
                                      </p:cBhvr>
                                      <p:to>
                                        <p:strVal val="visible"/>
                                      </p:to>
                                    </p:set>
                                    <p:anim calcmode="lin" valueType="num">
                                      <p:cBhvr>
                                        <p:cTn id="13" dur="500" fill="hold"/>
                                        <p:tgtEl>
                                          <p:spTgt spid="4054021"/>
                                        </p:tgtEl>
                                        <p:attrNameLst>
                                          <p:attrName>ppt_w</p:attrName>
                                        </p:attrNameLst>
                                      </p:cBhvr>
                                      <p:tavLst>
                                        <p:tav tm="0">
                                          <p:val>
                                            <p:strVal val="4/3*#ppt_w"/>
                                          </p:val>
                                        </p:tav>
                                        <p:tav tm="100000">
                                          <p:val>
                                            <p:strVal val="#ppt_w"/>
                                          </p:val>
                                        </p:tav>
                                      </p:tavLst>
                                    </p:anim>
                                    <p:anim calcmode="lin" valueType="num">
                                      <p:cBhvr>
                                        <p:cTn id="14" dur="500" fill="hold"/>
                                        <p:tgtEl>
                                          <p:spTgt spid="405402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54018">
                                            <p:txEl>
                                              <p:pRg st="0" end="0"/>
                                            </p:txEl>
                                          </p:spTgt>
                                        </p:tgtEl>
                                        <p:attrNameLst>
                                          <p:attrName>style.visibility</p:attrName>
                                        </p:attrNameLst>
                                      </p:cBhvr>
                                      <p:to>
                                        <p:strVal val="visible"/>
                                      </p:to>
                                    </p:set>
                                    <p:anim calcmode="lin" valueType="num">
                                      <p:cBhvr additive="base">
                                        <p:cTn id="19" dur="300" fill="hold"/>
                                        <p:tgtEl>
                                          <p:spTgt spid="405401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540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54022"/>
                                        </p:tgtEl>
                                        <p:attrNameLst>
                                          <p:attrName>style.visibility</p:attrName>
                                        </p:attrNameLst>
                                      </p:cBhvr>
                                      <p:to>
                                        <p:strVal val="visible"/>
                                      </p:to>
                                    </p:set>
                                    <p:anim calcmode="lin" valueType="num">
                                      <p:cBhvr>
                                        <p:cTn id="25" dur="500" fill="hold"/>
                                        <p:tgtEl>
                                          <p:spTgt spid="4054022"/>
                                        </p:tgtEl>
                                        <p:attrNameLst>
                                          <p:attrName>ppt_w</p:attrName>
                                        </p:attrNameLst>
                                      </p:cBhvr>
                                      <p:tavLst>
                                        <p:tav tm="0">
                                          <p:val>
                                            <p:fltVal val="0"/>
                                          </p:val>
                                        </p:tav>
                                        <p:tav tm="100000">
                                          <p:val>
                                            <p:strVal val="#ppt_w"/>
                                          </p:val>
                                        </p:tav>
                                      </p:tavLst>
                                    </p:anim>
                                    <p:anim calcmode="lin" valueType="num">
                                      <p:cBhvr>
                                        <p:cTn id="26" dur="500" fill="hold"/>
                                        <p:tgtEl>
                                          <p:spTgt spid="4054022"/>
                                        </p:tgtEl>
                                        <p:attrNameLst>
                                          <p:attrName>ppt_h</p:attrName>
                                        </p:attrNameLst>
                                      </p:cBhvr>
                                      <p:tavLst>
                                        <p:tav tm="0">
                                          <p:val>
                                            <p:fltVal val="0"/>
                                          </p:val>
                                        </p:tav>
                                        <p:tav tm="100000">
                                          <p:val>
                                            <p:strVal val="#ppt_h"/>
                                          </p:val>
                                        </p:tav>
                                      </p:tavLst>
                                    </p:anim>
                                    <p:anim calcmode="lin" valueType="num">
                                      <p:cBhvr>
                                        <p:cTn id="27" dur="500" fill="hold"/>
                                        <p:tgtEl>
                                          <p:spTgt spid="4054022"/>
                                        </p:tgtEl>
                                        <p:attrNameLst>
                                          <p:attrName>ppt_x</p:attrName>
                                        </p:attrNameLst>
                                      </p:cBhvr>
                                      <p:tavLst>
                                        <p:tav tm="0">
                                          <p:val>
                                            <p:fltVal val="0.5"/>
                                          </p:val>
                                        </p:tav>
                                        <p:tav tm="100000">
                                          <p:val>
                                            <p:strVal val="#ppt_x"/>
                                          </p:val>
                                        </p:tav>
                                      </p:tavLst>
                                    </p:anim>
                                    <p:anim calcmode="lin" valueType="num">
                                      <p:cBhvr>
                                        <p:cTn id="28" dur="500" fill="hold"/>
                                        <p:tgtEl>
                                          <p:spTgt spid="405402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54019">
                                            <p:txEl>
                                              <p:pRg st="0" end="0"/>
                                            </p:txEl>
                                          </p:spTgt>
                                        </p:tgtEl>
                                        <p:attrNameLst>
                                          <p:attrName>style.visibility</p:attrName>
                                        </p:attrNameLst>
                                      </p:cBhvr>
                                      <p:to>
                                        <p:strVal val="visible"/>
                                      </p:to>
                                    </p:set>
                                    <p:animEffect transition="in" filter="box(out)">
                                      <p:cBhvr>
                                        <p:cTn id="33" dur="500"/>
                                        <p:tgtEl>
                                          <p:spTgt spid="4054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4018" grpId="0" build="p" autoUpdateAnimBg="0"/>
      <p:bldP spid="4054019" grpId="0" build="p" autoUpdateAnimBg="0"/>
      <p:bldP spid="4054020" grpId="0" animBg="1"/>
      <p:bldP spid="4054021" grpId="0" animBg="1"/>
      <p:bldP spid="405402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5606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56067"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“Why was the hierarchy so opposed to Hus?  Not only did he denounce the often immoral and extravagant lifestyles of the clergy  (including the pope himself),  but he also made the bold claim that Christ alone is head of the church.  In his book  </a:t>
            </a:r>
            <a:r>
              <a:rPr lang="en-US" sz="2400" i="1">
                <a:solidFill>
                  <a:srgbClr val="666699"/>
                </a:solidFill>
                <a:effectLst>
                  <a:outerShdw blurRad="38100" dist="38100" dir="2700000" algn="tl">
                    <a:srgbClr val="000000"/>
                  </a:outerShdw>
                </a:effectLst>
              </a:rPr>
              <a:t>On the Church</a:t>
            </a:r>
            <a:r>
              <a:rPr lang="en-US" sz="2400">
                <a:solidFill>
                  <a:srgbClr val="666699"/>
                </a:solidFill>
                <a:effectLst>
                  <a:outerShdw blurRad="38100" dist="38100" dir="2700000" algn="tl">
                    <a:srgbClr val="000000"/>
                  </a:outerShdw>
                </a:effectLst>
              </a:rPr>
              <a:t>  he defended the authority of the clergy but claimed that God alone can forgive sins.  He additionally claimed that no pope or bishop could establish doctrine contrary to the Bible,  nor could any true Christian obey a clergyman’s order if it was plainly wrong.</a:t>
            </a:r>
          </a:p>
          <a:p>
            <a:pPr>
              <a:lnSpc>
                <a:spcPct val="90000"/>
              </a:lnSpc>
              <a:buFontTx/>
              <a:buChar char="o"/>
            </a:pPr>
            <a:r>
              <a:rPr lang="en-US" sz="2400">
                <a:solidFill>
                  <a:srgbClr val="666699"/>
                </a:solidFill>
                <a:effectLst>
                  <a:outerShdw blurRad="38100" dist="38100" dir="2700000" algn="tl">
                    <a:srgbClr val="000000"/>
                  </a:outerShdw>
                </a:effectLst>
              </a:rPr>
              <a:t>Hus could only meet with trouble for such teachings.  In 1415  he was summoned to the Council of Constance to defend his teachings.”   </a:t>
            </a:r>
            <a:endParaRPr lang="en-US" sz="2800" i="1">
              <a:solidFill>
                <a:srgbClr val="666699"/>
              </a:solidFill>
              <a:effectLst>
                <a:outerShdw blurRad="38100" dist="38100" dir="2700000" algn="tl">
                  <a:srgbClr val="000000"/>
                </a:outerShdw>
              </a:effectLst>
            </a:endParaRPr>
          </a:p>
        </p:txBody>
      </p:sp>
      <p:sp>
        <p:nvSpPr>
          <p:cNvPr id="405606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5606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56070"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407904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56068"/>
                                        </p:tgtEl>
                                        <p:attrNameLst>
                                          <p:attrName>style.visibility</p:attrName>
                                        </p:attrNameLst>
                                      </p:cBhvr>
                                      <p:to>
                                        <p:strVal val="visible"/>
                                      </p:to>
                                    </p:set>
                                    <p:anim calcmode="lin" valueType="num">
                                      <p:cBhvr>
                                        <p:cTn id="7" dur="5000" fill="hold"/>
                                        <p:tgtEl>
                                          <p:spTgt spid="4056068"/>
                                        </p:tgtEl>
                                        <p:attrNameLst>
                                          <p:attrName>ppt_w</p:attrName>
                                        </p:attrNameLst>
                                      </p:cBhvr>
                                      <p:tavLst>
                                        <p:tav tm="0" fmla="#ppt_w*sin(2.5*pi*$)">
                                          <p:val>
                                            <p:fltVal val="0"/>
                                          </p:val>
                                        </p:tav>
                                        <p:tav tm="100000">
                                          <p:val>
                                            <p:fltVal val="1"/>
                                          </p:val>
                                        </p:tav>
                                      </p:tavLst>
                                    </p:anim>
                                    <p:anim calcmode="lin" valueType="num">
                                      <p:cBhvr>
                                        <p:cTn id="8" dur="5000" fill="hold"/>
                                        <p:tgtEl>
                                          <p:spTgt spid="405606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56069"/>
                                        </p:tgtEl>
                                        <p:attrNameLst>
                                          <p:attrName>style.visibility</p:attrName>
                                        </p:attrNameLst>
                                      </p:cBhvr>
                                      <p:to>
                                        <p:strVal val="visible"/>
                                      </p:to>
                                    </p:set>
                                    <p:anim calcmode="lin" valueType="num">
                                      <p:cBhvr>
                                        <p:cTn id="13" dur="500" fill="hold"/>
                                        <p:tgtEl>
                                          <p:spTgt spid="4056069"/>
                                        </p:tgtEl>
                                        <p:attrNameLst>
                                          <p:attrName>ppt_w</p:attrName>
                                        </p:attrNameLst>
                                      </p:cBhvr>
                                      <p:tavLst>
                                        <p:tav tm="0">
                                          <p:val>
                                            <p:strVal val="4/3*#ppt_w"/>
                                          </p:val>
                                        </p:tav>
                                        <p:tav tm="100000">
                                          <p:val>
                                            <p:strVal val="#ppt_w"/>
                                          </p:val>
                                        </p:tav>
                                      </p:tavLst>
                                    </p:anim>
                                    <p:anim calcmode="lin" valueType="num">
                                      <p:cBhvr>
                                        <p:cTn id="14" dur="500" fill="hold"/>
                                        <p:tgtEl>
                                          <p:spTgt spid="405606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56066">
                                            <p:txEl>
                                              <p:pRg st="0" end="0"/>
                                            </p:txEl>
                                          </p:spTgt>
                                        </p:tgtEl>
                                        <p:attrNameLst>
                                          <p:attrName>style.visibility</p:attrName>
                                        </p:attrNameLst>
                                      </p:cBhvr>
                                      <p:to>
                                        <p:strVal val="visible"/>
                                      </p:to>
                                    </p:set>
                                    <p:anim calcmode="lin" valueType="num">
                                      <p:cBhvr additive="base">
                                        <p:cTn id="19" dur="300" fill="hold"/>
                                        <p:tgtEl>
                                          <p:spTgt spid="405606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56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56070"/>
                                        </p:tgtEl>
                                        <p:attrNameLst>
                                          <p:attrName>style.visibility</p:attrName>
                                        </p:attrNameLst>
                                      </p:cBhvr>
                                      <p:to>
                                        <p:strVal val="visible"/>
                                      </p:to>
                                    </p:set>
                                    <p:anim calcmode="lin" valueType="num">
                                      <p:cBhvr>
                                        <p:cTn id="25" dur="500" fill="hold"/>
                                        <p:tgtEl>
                                          <p:spTgt spid="4056070"/>
                                        </p:tgtEl>
                                        <p:attrNameLst>
                                          <p:attrName>ppt_w</p:attrName>
                                        </p:attrNameLst>
                                      </p:cBhvr>
                                      <p:tavLst>
                                        <p:tav tm="0">
                                          <p:val>
                                            <p:fltVal val="0"/>
                                          </p:val>
                                        </p:tav>
                                        <p:tav tm="100000">
                                          <p:val>
                                            <p:strVal val="#ppt_w"/>
                                          </p:val>
                                        </p:tav>
                                      </p:tavLst>
                                    </p:anim>
                                    <p:anim calcmode="lin" valueType="num">
                                      <p:cBhvr>
                                        <p:cTn id="26" dur="500" fill="hold"/>
                                        <p:tgtEl>
                                          <p:spTgt spid="4056070"/>
                                        </p:tgtEl>
                                        <p:attrNameLst>
                                          <p:attrName>ppt_h</p:attrName>
                                        </p:attrNameLst>
                                      </p:cBhvr>
                                      <p:tavLst>
                                        <p:tav tm="0">
                                          <p:val>
                                            <p:fltVal val="0"/>
                                          </p:val>
                                        </p:tav>
                                        <p:tav tm="100000">
                                          <p:val>
                                            <p:strVal val="#ppt_h"/>
                                          </p:val>
                                        </p:tav>
                                      </p:tavLst>
                                    </p:anim>
                                    <p:anim calcmode="lin" valueType="num">
                                      <p:cBhvr>
                                        <p:cTn id="27" dur="500" fill="hold"/>
                                        <p:tgtEl>
                                          <p:spTgt spid="4056070"/>
                                        </p:tgtEl>
                                        <p:attrNameLst>
                                          <p:attrName>ppt_x</p:attrName>
                                        </p:attrNameLst>
                                      </p:cBhvr>
                                      <p:tavLst>
                                        <p:tav tm="0">
                                          <p:val>
                                            <p:fltVal val="0.5"/>
                                          </p:val>
                                        </p:tav>
                                        <p:tav tm="100000">
                                          <p:val>
                                            <p:strVal val="#ppt_x"/>
                                          </p:val>
                                        </p:tav>
                                      </p:tavLst>
                                    </p:anim>
                                    <p:anim calcmode="lin" valueType="num">
                                      <p:cBhvr>
                                        <p:cTn id="28" dur="500" fill="hold"/>
                                        <p:tgtEl>
                                          <p:spTgt spid="405607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56067">
                                            <p:txEl>
                                              <p:pRg st="0" end="0"/>
                                            </p:txEl>
                                          </p:spTgt>
                                        </p:tgtEl>
                                        <p:attrNameLst>
                                          <p:attrName>style.visibility</p:attrName>
                                        </p:attrNameLst>
                                      </p:cBhvr>
                                      <p:to>
                                        <p:strVal val="visible"/>
                                      </p:to>
                                    </p:set>
                                    <p:animEffect transition="in" filter="box(out)">
                                      <p:cBhvr>
                                        <p:cTn id="33" dur="500"/>
                                        <p:tgtEl>
                                          <p:spTgt spid="405606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56067">
                                            <p:txEl>
                                              <p:pRg st="1" end="1"/>
                                            </p:txEl>
                                          </p:spTgt>
                                        </p:tgtEl>
                                        <p:attrNameLst>
                                          <p:attrName>style.visibility</p:attrName>
                                        </p:attrNameLst>
                                      </p:cBhvr>
                                      <p:to>
                                        <p:strVal val="visible"/>
                                      </p:to>
                                    </p:set>
                                    <p:animEffect transition="in" filter="box(out)">
                                      <p:cBhvr>
                                        <p:cTn id="38" dur="500"/>
                                        <p:tgtEl>
                                          <p:spTgt spid="40560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6066" grpId="0" build="p" autoUpdateAnimBg="0"/>
      <p:bldP spid="4056067" grpId="0" build="p" autoUpdateAnimBg="0"/>
      <p:bldP spid="4056068" grpId="0" animBg="1"/>
      <p:bldP spid="4056069" grpId="0" animBg="1"/>
      <p:bldP spid="4056070"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5811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58115" name="Rectangle 3" descr="Pink tissue paper"/>
          <p:cNvSpPr>
            <a:spLocks noGrp="1" noChangeArrowheads="1"/>
          </p:cNvSpPr>
          <p:nvPr>
            <p:ph type="body" idx="1"/>
          </p:nvPr>
        </p:nvSpPr>
        <p:spPr>
          <a:xfrm>
            <a:off x="2133600" y="2362200"/>
            <a:ext cx="7924800" cy="43434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“In being conducted to Constance to defend himself he was victim of one of the worse tricks ever played on a Christian.  He was promised safe conduct by the Emperor Sigismund.  And he had the papal assurance:  ‘Even if he had killed my own brother… he must be safe while he is at Constance.’  Yet,  Hus was arrested soon after arrival.  He was confined in a cell under a Dominican convent.  His cell was located right next to the sewer system.  In effect,  the Council had already made up its mind about this rebel Hus.  This same  Council condemned the teachings of Wyclif,  and Hus was condemned for supporting those teachings.  What he was especially under fire for was his statement that when a pope or bishop is in mortal sin he has ceased to hold that office.”</a:t>
            </a:r>
            <a:endParaRPr lang="en-US" sz="2800" i="1">
              <a:solidFill>
                <a:srgbClr val="666699"/>
              </a:solidFill>
              <a:effectLst>
                <a:outerShdw blurRad="38100" dist="38100" dir="2700000" algn="tl">
                  <a:srgbClr val="000000"/>
                </a:outerShdw>
              </a:effectLst>
            </a:endParaRPr>
          </a:p>
        </p:txBody>
      </p:sp>
      <p:sp>
        <p:nvSpPr>
          <p:cNvPr id="405811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5811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58118"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39675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58116"/>
                                        </p:tgtEl>
                                        <p:attrNameLst>
                                          <p:attrName>style.visibility</p:attrName>
                                        </p:attrNameLst>
                                      </p:cBhvr>
                                      <p:to>
                                        <p:strVal val="visible"/>
                                      </p:to>
                                    </p:set>
                                    <p:anim calcmode="lin" valueType="num">
                                      <p:cBhvr>
                                        <p:cTn id="7" dur="5000" fill="hold"/>
                                        <p:tgtEl>
                                          <p:spTgt spid="4058116"/>
                                        </p:tgtEl>
                                        <p:attrNameLst>
                                          <p:attrName>ppt_w</p:attrName>
                                        </p:attrNameLst>
                                      </p:cBhvr>
                                      <p:tavLst>
                                        <p:tav tm="0" fmla="#ppt_w*sin(2.5*pi*$)">
                                          <p:val>
                                            <p:fltVal val="0"/>
                                          </p:val>
                                        </p:tav>
                                        <p:tav tm="100000">
                                          <p:val>
                                            <p:fltVal val="1"/>
                                          </p:val>
                                        </p:tav>
                                      </p:tavLst>
                                    </p:anim>
                                    <p:anim calcmode="lin" valueType="num">
                                      <p:cBhvr>
                                        <p:cTn id="8" dur="5000" fill="hold"/>
                                        <p:tgtEl>
                                          <p:spTgt spid="40581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58117"/>
                                        </p:tgtEl>
                                        <p:attrNameLst>
                                          <p:attrName>style.visibility</p:attrName>
                                        </p:attrNameLst>
                                      </p:cBhvr>
                                      <p:to>
                                        <p:strVal val="visible"/>
                                      </p:to>
                                    </p:set>
                                    <p:anim calcmode="lin" valueType="num">
                                      <p:cBhvr>
                                        <p:cTn id="13" dur="500" fill="hold"/>
                                        <p:tgtEl>
                                          <p:spTgt spid="4058117"/>
                                        </p:tgtEl>
                                        <p:attrNameLst>
                                          <p:attrName>ppt_w</p:attrName>
                                        </p:attrNameLst>
                                      </p:cBhvr>
                                      <p:tavLst>
                                        <p:tav tm="0">
                                          <p:val>
                                            <p:strVal val="4/3*#ppt_w"/>
                                          </p:val>
                                        </p:tav>
                                        <p:tav tm="100000">
                                          <p:val>
                                            <p:strVal val="#ppt_w"/>
                                          </p:val>
                                        </p:tav>
                                      </p:tavLst>
                                    </p:anim>
                                    <p:anim calcmode="lin" valueType="num">
                                      <p:cBhvr>
                                        <p:cTn id="14" dur="500" fill="hold"/>
                                        <p:tgtEl>
                                          <p:spTgt spid="405811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58114">
                                            <p:txEl>
                                              <p:pRg st="0" end="0"/>
                                            </p:txEl>
                                          </p:spTgt>
                                        </p:tgtEl>
                                        <p:attrNameLst>
                                          <p:attrName>style.visibility</p:attrName>
                                        </p:attrNameLst>
                                      </p:cBhvr>
                                      <p:to>
                                        <p:strVal val="visible"/>
                                      </p:to>
                                    </p:set>
                                    <p:anim calcmode="lin" valueType="num">
                                      <p:cBhvr additive="base">
                                        <p:cTn id="19" dur="300" fill="hold"/>
                                        <p:tgtEl>
                                          <p:spTgt spid="405811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581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58118"/>
                                        </p:tgtEl>
                                        <p:attrNameLst>
                                          <p:attrName>style.visibility</p:attrName>
                                        </p:attrNameLst>
                                      </p:cBhvr>
                                      <p:to>
                                        <p:strVal val="visible"/>
                                      </p:to>
                                    </p:set>
                                    <p:anim calcmode="lin" valueType="num">
                                      <p:cBhvr>
                                        <p:cTn id="25" dur="500" fill="hold"/>
                                        <p:tgtEl>
                                          <p:spTgt spid="4058118"/>
                                        </p:tgtEl>
                                        <p:attrNameLst>
                                          <p:attrName>ppt_w</p:attrName>
                                        </p:attrNameLst>
                                      </p:cBhvr>
                                      <p:tavLst>
                                        <p:tav tm="0">
                                          <p:val>
                                            <p:fltVal val="0"/>
                                          </p:val>
                                        </p:tav>
                                        <p:tav tm="100000">
                                          <p:val>
                                            <p:strVal val="#ppt_w"/>
                                          </p:val>
                                        </p:tav>
                                      </p:tavLst>
                                    </p:anim>
                                    <p:anim calcmode="lin" valueType="num">
                                      <p:cBhvr>
                                        <p:cTn id="26" dur="500" fill="hold"/>
                                        <p:tgtEl>
                                          <p:spTgt spid="4058118"/>
                                        </p:tgtEl>
                                        <p:attrNameLst>
                                          <p:attrName>ppt_h</p:attrName>
                                        </p:attrNameLst>
                                      </p:cBhvr>
                                      <p:tavLst>
                                        <p:tav tm="0">
                                          <p:val>
                                            <p:fltVal val="0"/>
                                          </p:val>
                                        </p:tav>
                                        <p:tav tm="100000">
                                          <p:val>
                                            <p:strVal val="#ppt_h"/>
                                          </p:val>
                                        </p:tav>
                                      </p:tavLst>
                                    </p:anim>
                                    <p:anim calcmode="lin" valueType="num">
                                      <p:cBhvr>
                                        <p:cTn id="27" dur="500" fill="hold"/>
                                        <p:tgtEl>
                                          <p:spTgt spid="4058118"/>
                                        </p:tgtEl>
                                        <p:attrNameLst>
                                          <p:attrName>ppt_x</p:attrName>
                                        </p:attrNameLst>
                                      </p:cBhvr>
                                      <p:tavLst>
                                        <p:tav tm="0">
                                          <p:val>
                                            <p:fltVal val="0.5"/>
                                          </p:val>
                                        </p:tav>
                                        <p:tav tm="100000">
                                          <p:val>
                                            <p:strVal val="#ppt_x"/>
                                          </p:val>
                                        </p:tav>
                                      </p:tavLst>
                                    </p:anim>
                                    <p:anim calcmode="lin" valueType="num">
                                      <p:cBhvr>
                                        <p:cTn id="28" dur="500" fill="hold"/>
                                        <p:tgtEl>
                                          <p:spTgt spid="405811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58115">
                                            <p:txEl>
                                              <p:pRg st="0" end="0"/>
                                            </p:txEl>
                                          </p:spTgt>
                                        </p:tgtEl>
                                        <p:attrNameLst>
                                          <p:attrName>style.visibility</p:attrName>
                                        </p:attrNameLst>
                                      </p:cBhvr>
                                      <p:to>
                                        <p:strVal val="visible"/>
                                      </p:to>
                                    </p:set>
                                    <p:animEffect transition="in" filter="box(out)">
                                      <p:cBhvr>
                                        <p:cTn id="33" dur="500"/>
                                        <p:tgtEl>
                                          <p:spTgt spid="4058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8114" grpId="0" build="p" autoUpdateAnimBg="0"/>
      <p:bldP spid="4058115" grpId="0" build="p" autoUpdateAnimBg="0"/>
      <p:bldP spid="4058116" grpId="0" animBg="1"/>
      <p:bldP spid="4058117" grpId="0" animBg="1"/>
      <p:bldP spid="405811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6016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60163"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a:solidFill>
                  <a:srgbClr val="666699"/>
                </a:solidFill>
                <a:effectLst>
                  <a:outerShdw blurRad="38100" dist="38100" dir="2700000" algn="tl">
                    <a:srgbClr val="000000"/>
                  </a:outerShdw>
                </a:effectLst>
              </a:rPr>
              <a:t>“The council had been called to settle the scandalous situation of having two popes,  one in Italy,  one in France.  This ‘Great Schism’  (1378 – 1417)  had to be dealt with.  It was at this Council Of Constance. Naturally,  the type of council that restored the authority of one pope wasn’t about to acquit a rebel who questioned the pope’s authority. Hus’s goose was indeed cooked!”</a:t>
            </a:r>
            <a:endParaRPr lang="en-US" i="1">
              <a:solidFill>
                <a:srgbClr val="666699"/>
              </a:solidFill>
              <a:effectLst>
                <a:outerShdw blurRad="38100" dist="38100" dir="2700000" algn="tl">
                  <a:srgbClr val="000000"/>
                </a:outerShdw>
              </a:effectLst>
            </a:endParaRPr>
          </a:p>
        </p:txBody>
      </p:sp>
      <p:sp>
        <p:nvSpPr>
          <p:cNvPr id="406016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6016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60166"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420006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60164"/>
                                        </p:tgtEl>
                                        <p:attrNameLst>
                                          <p:attrName>style.visibility</p:attrName>
                                        </p:attrNameLst>
                                      </p:cBhvr>
                                      <p:to>
                                        <p:strVal val="visible"/>
                                      </p:to>
                                    </p:set>
                                    <p:anim calcmode="lin" valueType="num">
                                      <p:cBhvr>
                                        <p:cTn id="7" dur="5000" fill="hold"/>
                                        <p:tgtEl>
                                          <p:spTgt spid="4060164"/>
                                        </p:tgtEl>
                                        <p:attrNameLst>
                                          <p:attrName>ppt_w</p:attrName>
                                        </p:attrNameLst>
                                      </p:cBhvr>
                                      <p:tavLst>
                                        <p:tav tm="0" fmla="#ppt_w*sin(2.5*pi*$)">
                                          <p:val>
                                            <p:fltVal val="0"/>
                                          </p:val>
                                        </p:tav>
                                        <p:tav tm="100000">
                                          <p:val>
                                            <p:fltVal val="1"/>
                                          </p:val>
                                        </p:tav>
                                      </p:tavLst>
                                    </p:anim>
                                    <p:anim calcmode="lin" valueType="num">
                                      <p:cBhvr>
                                        <p:cTn id="8" dur="5000" fill="hold"/>
                                        <p:tgtEl>
                                          <p:spTgt spid="406016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60165"/>
                                        </p:tgtEl>
                                        <p:attrNameLst>
                                          <p:attrName>style.visibility</p:attrName>
                                        </p:attrNameLst>
                                      </p:cBhvr>
                                      <p:to>
                                        <p:strVal val="visible"/>
                                      </p:to>
                                    </p:set>
                                    <p:anim calcmode="lin" valueType="num">
                                      <p:cBhvr>
                                        <p:cTn id="13" dur="500" fill="hold"/>
                                        <p:tgtEl>
                                          <p:spTgt spid="4060165"/>
                                        </p:tgtEl>
                                        <p:attrNameLst>
                                          <p:attrName>ppt_w</p:attrName>
                                        </p:attrNameLst>
                                      </p:cBhvr>
                                      <p:tavLst>
                                        <p:tav tm="0">
                                          <p:val>
                                            <p:strVal val="4/3*#ppt_w"/>
                                          </p:val>
                                        </p:tav>
                                        <p:tav tm="100000">
                                          <p:val>
                                            <p:strVal val="#ppt_w"/>
                                          </p:val>
                                        </p:tav>
                                      </p:tavLst>
                                    </p:anim>
                                    <p:anim calcmode="lin" valueType="num">
                                      <p:cBhvr>
                                        <p:cTn id="14" dur="500" fill="hold"/>
                                        <p:tgtEl>
                                          <p:spTgt spid="406016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60162">
                                            <p:txEl>
                                              <p:pRg st="0" end="0"/>
                                            </p:txEl>
                                          </p:spTgt>
                                        </p:tgtEl>
                                        <p:attrNameLst>
                                          <p:attrName>style.visibility</p:attrName>
                                        </p:attrNameLst>
                                      </p:cBhvr>
                                      <p:to>
                                        <p:strVal val="visible"/>
                                      </p:to>
                                    </p:set>
                                    <p:anim calcmode="lin" valueType="num">
                                      <p:cBhvr additive="base">
                                        <p:cTn id="19" dur="300" fill="hold"/>
                                        <p:tgtEl>
                                          <p:spTgt spid="406016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601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60166"/>
                                        </p:tgtEl>
                                        <p:attrNameLst>
                                          <p:attrName>style.visibility</p:attrName>
                                        </p:attrNameLst>
                                      </p:cBhvr>
                                      <p:to>
                                        <p:strVal val="visible"/>
                                      </p:to>
                                    </p:set>
                                    <p:anim calcmode="lin" valueType="num">
                                      <p:cBhvr>
                                        <p:cTn id="25" dur="500" fill="hold"/>
                                        <p:tgtEl>
                                          <p:spTgt spid="4060166"/>
                                        </p:tgtEl>
                                        <p:attrNameLst>
                                          <p:attrName>ppt_w</p:attrName>
                                        </p:attrNameLst>
                                      </p:cBhvr>
                                      <p:tavLst>
                                        <p:tav tm="0">
                                          <p:val>
                                            <p:fltVal val="0"/>
                                          </p:val>
                                        </p:tav>
                                        <p:tav tm="100000">
                                          <p:val>
                                            <p:strVal val="#ppt_w"/>
                                          </p:val>
                                        </p:tav>
                                      </p:tavLst>
                                    </p:anim>
                                    <p:anim calcmode="lin" valueType="num">
                                      <p:cBhvr>
                                        <p:cTn id="26" dur="500" fill="hold"/>
                                        <p:tgtEl>
                                          <p:spTgt spid="4060166"/>
                                        </p:tgtEl>
                                        <p:attrNameLst>
                                          <p:attrName>ppt_h</p:attrName>
                                        </p:attrNameLst>
                                      </p:cBhvr>
                                      <p:tavLst>
                                        <p:tav tm="0">
                                          <p:val>
                                            <p:fltVal val="0"/>
                                          </p:val>
                                        </p:tav>
                                        <p:tav tm="100000">
                                          <p:val>
                                            <p:strVal val="#ppt_h"/>
                                          </p:val>
                                        </p:tav>
                                      </p:tavLst>
                                    </p:anim>
                                    <p:anim calcmode="lin" valueType="num">
                                      <p:cBhvr>
                                        <p:cTn id="27" dur="500" fill="hold"/>
                                        <p:tgtEl>
                                          <p:spTgt spid="4060166"/>
                                        </p:tgtEl>
                                        <p:attrNameLst>
                                          <p:attrName>ppt_x</p:attrName>
                                        </p:attrNameLst>
                                      </p:cBhvr>
                                      <p:tavLst>
                                        <p:tav tm="0">
                                          <p:val>
                                            <p:fltVal val="0.5"/>
                                          </p:val>
                                        </p:tav>
                                        <p:tav tm="100000">
                                          <p:val>
                                            <p:strVal val="#ppt_x"/>
                                          </p:val>
                                        </p:tav>
                                      </p:tavLst>
                                    </p:anim>
                                    <p:anim calcmode="lin" valueType="num">
                                      <p:cBhvr>
                                        <p:cTn id="28" dur="500" fill="hold"/>
                                        <p:tgtEl>
                                          <p:spTgt spid="406016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60163">
                                            <p:txEl>
                                              <p:pRg st="0" end="0"/>
                                            </p:txEl>
                                          </p:spTgt>
                                        </p:tgtEl>
                                        <p:attrNameLst>
                                          <p:attrName>style.visibility</p:attrName>
                                        </p:attrNameLst>
                                      </p:cBhvr>
                                      <p:to>
                                        <p:strVal val="visible"/>
                                      </p:to>
                                    </p:set>
                                    <p:animEffect transition="in" filter="box(out)">
                                      <p:cBhvr>
                                        <p:cTn id="33" dur="500"/>
                                        <p:tgtEl>
                                          <p:spTgt spid="40601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0162" grpId="0" build="p" autoUpdateAnimBg="0"/>
      <p:bldP spid="4060163" grpId="0" build="p" autoUpdateAnimBg="0"/>
      <p:bldP spid="4060164" grpId="0" animBg="1"/>
      <p:bldP spid="4060165" grpId="0" animBg="1"/>
      <p:bldP spid="406016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6221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62211"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800">
                <a:solidFill>
                  <a:srgbClr val="666699"/>
                </a:solidFill>
                <a:effectLst>
                  <a:outerShdw blurRad="38100" dist="38100" dir="2700000" algn="tl">
                    <a:srgbClr val="000000"/>
                  </a:outerShdw>
                </a:effectLst>
              </a:rPr>
              <a:t>“Hus, sick and physically wasted by very long imprisonment, illness, and lack of sleep, protested his innocence and refused to renounce his alleged errors unless he could be shown otherwise from Scripture.  To the council he said,  ‘I would not,  for a chapel full of gold,  recede from the truth.’</a:t>
            </a:r>
          </a:p>
          <a:p>
            <a:pPr>
              <a:buFontTx/>
              <a:buChar char="o"/>
            </a:pPr>
            <a:r>
              <a:rPr lang="en-US" sz="2800">
                <a:solidFill>
                  <a:srgbClr val="666699"/>
                </a:solidFill>
                <a:effectLst>
                  <a:outerShdw blurRad="38100" dist="38100" dir="2700000" algn="tl">
                    <a:srgbClr val="000000"/>
                  </a:outerShdw>
                </a:effectLst>
              </a:rPr>
              <a:t>Formally condemned,  he was handed over to the secular authorities to be burned at the stake on the 6</a:t>
            </a:r>
            <a:r>
              <a:rPr lang="en-US" sz="2800" baseline="30000">
                <a:solidFill>
                  <a:srgbClr val="666699"/>
                </a:solidFill>
                <a:effectLst>
                  <a:outerShdw blurRad="38100" dist="38100" dir="2700000" algn="tl">
                    <a:srgbClr val="000000"/>
                  </a:outerShdw>
                </a:effectLst>
              </a:rPr>
              <a:t>th</a:t>
            </a:r>
            <a:r>
              <a:rPr lang="en-US" sz="2800">
                <a:solidFill>
                  <a:srgbClr val="666699"/>
                </a:solidFill>
                <a:effectLst>
                  <a:outerShdw blurRad="38100" dist="38100" dir="2700000" algn="tl">
                    <a:srgbClr val="000000"/>
                  </a:outerShdw>
                </a:effectLst>
              </a:rPr>
              <a:t>  of July 1415.”</a:t>
            </a:r>
            <a:endParaRPr lang="en-US" sz="2800" i="1">
              <a:solidFill>
                <a:srgbClr val="666699"/>
              </a:solidFill>
              <a:effectLst>
                <a:outerShdw blurRad="38100" dist="38100" dir="2700000" algn="tl">
                  <a:srgbClr val="000000"/>
                </a:outerShdw>
              </a:effectLst>
            </a:endParaRPr>
          </a:p>
        </p:txBody>
      </p:sp>
      <p:sp>
        <p:nvSpPr>
          <p:cNvPr id="406221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6221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62214"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13398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62212"/>
                                        </p:tgtEl>
                                        <p:attrNameLst>
                                          <p:attrName>style.visibility</p:attrName>
                                        </p:attrNameLst>
                                      </p:cBhvr>
                                      <p:to>
                                        <p:strVal val="visible"/>
                                      </p:to>
                                    </p:set>
                                    <p:anim calcmode="lin" valueType="num">
                                      <p:cBhvr>
                                        <p:cTn id="7" dur="5000" fill="hold"/>
                                        <p:tgtEl>
                                          <p:spTgt spid="4062212"/>
                                        </p:tgtEl>
                                        <p:attrNameLst>
                                          <p:attrName>ppt_w</p:attrName>
                                        </p:attrNameLst>
                                      </p:cBhvr>
                                      <p:tavLst>
                                        <p:tav tm="0" fmla="#ppt_w*sin(2.5*pi*$)">
                                          <p:val>
                                            <p:fltVal val="0"/>
                                          </p:val>
                                        </p:tav>
                                        <p:tav tm="100000">
                                          <p:val>
                                            <p:fltVal val="1"/>
                                          </p:val>
                                        </p:tav>
                                      </p:tavLst>
                                    </p:anim>
                                    <p:anim calcmode="lin" valueType="num">
                                      <p:cBhvr>
                                        <p:cTn id="8" dur="5000" fill="hold"/>
                                        <p:tgtEl>
                                          <p:spTgt spid="40622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62213"/>
                                        </p:tgtEl>
                                        <p:attrNameLst>
                                          <p:attrName>style.visibility</p:attrName>
                                        </p:attrNameLst>
                                      </p:cBhvr>
                                      <p:to>
                                        <p:strVal val="visible"/>
                                      </p:to>
                                    </p:set>
                                    <p:anim calcmode="lin" valueType="num">
                                      <p:cBhvr>
                                        <p:cTn id="13" dur="500" fill="hold"/>
                                        <p:tgtEl>
                                          <p:spTgt spid="4062213"/>
                                        </p:tgtEl>
                                        <p:attrNameLst>
                                          <p:attrName>ppt_w</p:attrName>
                                        </p:attrNameLst>
                                      </p:cBhvr>
                                      <p:tavLst>
                                        <p:tav tm="0">
                                          <p:val>
                                            <p:strVal val="4/3*#ppt_w"/>
                                          </p:val>
                                        </p:tav>
                                        <p:tav tm="100000">
                                          <p:val>
                                            <p:strVal val="#ppt_w"/>
                                          </p:val>
                                        </p:tav>
                                      </p:tavLst>
                                    </p:anim>
                                    <p:anim calcmode="lin" valueType="num">
                                      <p:cBhvr>
                                        <p:cTn id="14" dur="500" fill="hold"/>
                                        <p:tgtEl>
                                          <p:spTgt spid="406221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62210">
                                            <p:txEl>
                                              <p:pRg st="0" end="0"/>
                                            </p:txEl>
                                          </p:spTgt>
                                        </p:tgtEl>
                                        <p:attrNameLst>
                                          <p:attrName>style.visibility</p:attrName>
                                        </p:attrNameLst>
                                      </p:cBhvr>
                                      <p:to>
                                        <p:strVal val="visible"/>
                                      </p:to>
                                    </p:set>
                                    <p:anim calcmode="lin" valueType="num">
                                      <p:cBhvr additive="base">
                                        <p:cTn id="19" dur="300" fill="hold"/>
                                        <p:tgtEl>
                                          <p:spTgt spid="406221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622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62214"/>
                                        </p:tgtEl>
                                        <p:attrNameLst>
                                          <p:attrName>style.visibility</p:attrName>
                                        </p:attrNameLst>
                                      </p:cBhvr>
                                      <p:to>
                                        <p:strVal val="visible"/>
                                      </p:to>
                                    </p:set>
                                    <p:anim calcmode="lin" valueType="num">
                                      <p:cBhvr>
                                        <p:cTn id="25" dur="500" fill="hold"/>
                                        <p:tgtEl>
                                          <p:spTgt spid="4062214"/>
                                        </p:tgtEl>
                                        <p:attrNameLst>
                                          <p:attrName>ppt_w</p:attrName>
                                        </p:attrNameLst>
                                      </p:cBhvr>
                                      <p:tavLst>
                                        <p:tav tm="0">
                                          <p:val>
                                            <p:fltVal val="0"/>
                                          </p:val>
                                        </p:tav>
                                        <p:tav tm="100000">
                                          <p:val>
                                            <p:strVal val="#ppt_w"/>
                                          </p:val>
                                        </p:tav>
                                      </p:tavLst>
                                    </p:anim>
                                    <p:anim calcmode="lin" valueType="num">
                                      <p:cBhvr>
                                        <p:cTn id="26" dur="500" fill="hold"/>
                                        <p:tgtEl>
                                          <p:spTgt spid="4062214"/>
                                        </p:tgtEl>
                                        <p:attrNameLst>
                                          <p:attrName>ppt_h</p:attrName>
                                        </p:attrNameLst>
                                      </p:cBhvr>
                                      <p:tavLst>
                                        <p:tav tm="0">
                                          <p:val>
                                            <p:fltVal val="0"/>
                                          </p:val>
                                        </p:tav>
                                        <p:tav tm="100000">
                                          <p:val>
                                            <p:strVal val="#ppt_h"/>
                                          </p:val>
                                        </p:tav>
                                      </p:tavLst>
                                    </p:anim>
                                    <p:anim calcmode="lin" valueType="num">
                                      <p:cBhvr>
                                        <p:cTn id="27" dur="500" fill="hold"/>
                                        <p:tgtEl>
                                          <p:spTgt spid="4062214"/>
                                        </p:tgtEl>
                                        <p:attrNameLst>
                                          <p:attrName>ppt_x</p:attrName>
                                        </p:attrNameLst>
                                      </p:cBhvr>
                                      <p:tavLst>
                                        <p:tav tm="0">
                                          <p:val>
                                            <p:fltVal val="0.5"/>
                                          </p:val>
                                        </p:tav>
                                        <p:tav tm="100000">
                                          <p:val>
                                            <p:strVal val="#ppt_x"/>
                                          </p:val>
                                        </p:tav>
                                      </p:tavLst>
                                    </p:anim>
                                    <p:anim calcmode="lin" valueType="num">
                                      <p:cBhvr>
                                        <p:cTn id="28" dur="500" fill="hold"/>
                                        <p:tgtEl>
                                          <p:spTgt spid="406221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62211">
                                            <p:txEl>
                                              <p:pRg st="0" end="0"/>
                                            </p:txEl>
                                          </p:spTgt>
                                        </p:tgtEl>
                                        <p:attrNameLst>
                                          <p:attrName>style.visibility</p:attrName>
                                        </p:attrNameLst>
                                      </p:cBhvr>
                                      <p:to>
                                        <p:strVal val="visible"/>
                                      </p:to>
                                    </p:set>
                                    <p:animEffect transition="in" filter="box(out)">
                                      <p:cBhvr>
                                        <p:cTn id="33" dur="500"/>
                                        <p:tgtEl>
                                          <p:spTgt spid="40622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62211">
                                            <p:txEl>
                                              <p:pRg st="1" end="1"/>
                                            </p:txEl>
                                          </p:spTgt>
                                        </p:tgtEl>
                                        <p:attrNameLst>
                                          <p:attrName>style.visibility</p:attrName>
                                        </p:attrNameLst>
                                      </p:cBhvr>
                                      <p:to>
                                        <p:strVal val="visible"/>
                                      </p:to>
                                    </p:set>
                                    <p:animEffect transition="in" filter="box(out)">
                                      <p:cBhvr>
                                        <p:cTn id="38" dur="500"/>
                                        <p:tgtEl>
                                          <p:spTgt spid="40622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2210" grpId="0" build="p" autoUpdateAnimBg="0"/>
      <p:bldP spid="4062211" grpId="0" build="p" autoUpdateAnimBg="0"/>
      <p:bldP spid="4062212" grpId="0" animBg="1"/>
      <p:bldP spid="4062213" grpId="0" animBg="1"/>
      <p:bldP spid="4062214"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6425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64259"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“On the way to the place of execution,  he passed a church--yard and saw a bonfire of his books.  He laughed and told the bystanders not to believe the lies circulated about him.  Arriving at the place of execution,  he was asked by the empire’s marshal if he would finally retract his views. Hus replied, ‘God is my witness that the evidence against me is false.  I have never thought nor preached except with one intention of winning men,  if possible,  from their sins.  Today I will gladly die.’  The fire was lit.  As the flames engulfed him, Hus began to sing in Latin a Christian chant:  ‘Christ, Thou Son of the Living God, have mercy on me.’”</a:t>
            </a:r>
            <a:endParaRPr lang="en-US" sz="2400" i="1">
              <a:solidFill>
                <a:srgbClr val="666699"/>
              </a:solidFill>
              <a:effectLst>
                <a:outerShdw blurRad="38100" dist="38100" dir="2700000" algn="tl">
                  <a:srgbClr val="000000"/>
                </a:outerShdw>
              </a:effectLst>
            </a:endParaRPr>
          </a:p>
        </p:txBody>
      </p:sp>
      <p:sp>
        <p:nvSpPr>
          <p:cNvPr id="406426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6426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64262"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217047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64260"/>
                                        </p:tgtEl>
                                        <p:attrNameLst>
                                          <p:attrName>style.visibility</p:attrName>
                                        </p:attrNameLst>
                                      </p:cBhvr>
                                      <p:to>
                                        <p:strVal val="visible"/>
                                      </p:to>
                                    </p:set>
                                    <p:anim calcmode="lin" valueType="num">
                                      <p:cBhvr>
                                        <p:cTn id="7" dur="5000" fill="hold"/>
                                        <p:tgtEl>
                                          <p:spTgt spid="4064260"/>
                                        </p:tgtEl>
                                        <p:attrNameLst>
                                          <p:attrName>ppt_w</p:attrName>
                                        </p:attrNameLst>
                                      </p:cBhvr>
                                      <p:tavLst>
                                        <p:tav tm="0" fmla="#ppt_w*sin(2.5*pi*$)">
                                          <p:val>
                                            <p:fltVal val="0"/>
                                          </p:val>
                                        </p:tav>
                                        <p:tav tm="100000">
                                          <p:val>
                                            <p:fltVal val="1"/>
                                          </p:val>
                                        </p:tav>
                                      </p:tavLst>
                                    </p:anim>
                                    <p:anim calcmode="lin" valueType="num">
                                      <p:cBhvr>
                                        <p:cTn id="8" dur="5000" fill="hold"/>
                                        <p:tgtEl>
                                          <p:spTgt spid="406426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64261"/>
                                        </p:tgtEl>
                                        <p:attrNameLst>
                                          <p:attrName>style.visibility</p:attrName>
                                        </p:attrNameLst>
                                      </p:cBhvr>
                                      <p:to>
                                        <p:strVal val="visible"/>
                                      </p:to>
                                    </p:set>
                                    <p:anim calcmode="lin" valueType="num">
                                      <p:cBhvr>
                                        <p:cTn id="13" dur="500" fill="hold"/>
                                        <p:tgtEl>
                                          <p:spTgt spid="4064261"/>
                                        </p:tgtEl>
                                        <p:attrNameLst>
                                          <p:attrName>ppt_w</p:attrName>
                                        </p:attrNameLst>
                                      </p:cBhvr>
                                      <p:tavLst>
                                        <p:tav tm="0">
                                          <p:val>
                                            <p:strVal val="4/3*#ppt_w"/>
                                          </p:val>
                                        </p:tav>
                                        <p:tav tm="100000">
                                          <p:val>
                                            <p:strVal val="#ppt_w"/>
                                          </p:val>
                                        </p:tav>
                                      </p:tavLst>
                                    </p:anim>
                                    <p:anim calcmode="lin" valueType="num">
                                      <p:cBhvr>
                                        <p:cTn id="14" dur="500" fill="hold"/>
                                        <p:tgtEl>
                                          <p:spTgt spid="406426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64258">
                                            <p:txEl>
                                              <p:pRg st="0" end="0"/>
                                            </p:txEl>
                                          </p:spTgt>
                                        </p:tgtEl>
                                        <p:attrNameLst>
                                          <p:attrName>style.visibility</p:attrName>
                                        </p:attrNameLst>
                                      </p:cBhvr>
                                      <p:to>
                                        <p:strVal val="visible"/>
                                      </p:to>
                                    </p:set>
                                    <p:anim calcmode="lin" valueType="num">
                                      <p:cBhvr additive="base">
                                        <p:cTn id="19" dur="300" fill="hold"/>
                                        <p:tgtEl>
                                          <p:spTgt spid="406425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642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64262"/>
                                        </p:tgtEl>
                                        <p:attrNameLst>
                                          <p:attrName>style.visibility</p:attrName>
                                        </p:attrNameLst>
                                      </p:cBhvr>
                                      <p:to>
                                        <p:strVal val="visible"/>
                                      </p:to>
                                    </p:set>
                                    <p:anim calcmode="lin" valueType="num">
                                      <p:cBhvr>
                                        <p:cTn id="25" dur="500" fill="hold"/>
                                        <p:tgtEl>
                                          <p:spTgt spid="4064262"/>
                                        </p:tgtEl>
                                        <p:attrNameLst>
                                          <p:attrName>ppt_w</p:attrName>
                                        </p:attrNameLst>
                                      </p:cBhvr>
                                      <p:tavLst>
                                        <p:tav tm="0">
                                          <p:val>
                                            <p:fltVal val="0"/>
                                          </p:val>
                                        </p:tav>
                                        <p:tav tm="100000">
                                          <p:val>
                                            <p:strVal val="#ppt_w"/>
                                          </p:val>
                                        </p:tav>
                                      </p:tavLst>
                                    </p:anim>
                                    <p:anim calcmode="lin" valueType="num">
                                      <p:cBhvr>
                                        <p:cTn id="26" dur="500" fill="hold"/>
                                        <p:tgtEl>
                                          <p:spTgt spid="4064262"/>
                                        </p:tgtEl>
                                        <p:attrNameLst>
                                          <p:attrName>ppt_h</p:attrName>
                                        </p:attrNameLst>
                                      </p:cBhvr>
                                      <p:tavLst>
                                        <p:tav tm="0">
                                          <p:val>
                                            <p:fltVal val="0"/>
                                          </p:val>
                                        </p:tav>
                                        <p:tav tm="100000">
                                          <p:val>
                                            <p:strVal val="#ppt_h"/>
                                          </p:val>
                                        </p:tav>
                                      </p:tavLst>
                                    </p:anim>
                                    <p:anim calcmode="lin" valueType="num">
                                      <p:cBhvr>
                                        <p:cTn id="27" dur="500" fill="hold"/>
                                        <p:tgtEl>
                                          <p:spTgt spid="4064262"/>
                                        </p:tgtEl>
                                        <p:attrNameLst>
                                          <p:attrName>ppt_x</p:attrName>
                                        </p:attrNameLst>
                                      </p:cBhvr>
                                      <p:tavLst>
                                        <p:tav tm="0">
                                          <p:val>
                                            <p:fltVal val="0.5"/>
                                          </p:val>
                                        </p:tav>
                                        <p:tav tm="100000">
                                          <p:val>
                                            <p:strVal val="#ppt_x"/>
                                          </p:val>
                                        </p:tav>
                                      </p:tavLst>
                                    </p:anim>
                                    <p:anim calcmode="lin" valueType="num">
                                      <p:cBhvr>
                                        <p:cTn id="28" dur="500" fill="hold"/>
                                        <p:tgtEl>
                                          <p:spTgt spid="406426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64259">
                                            <p:txEl>
                                              <p:pRg st="0" end="0"/>
                                            </p:txEl>
                                          </p:spTgt>
                                        </p:tgtEl>
                                        <p:attrNameLst>
                                          <p:attrName>style.visibility</p:attrName>
                                        </p:attrNameLst>
                                      </p:cBhvr>
                                      <p:to>
                                        <p:strVal val="visible"/>
                                      </p:to>
                                    </p:set>
                                    <p:animEffect transition="in" filter="box(out)">
                                      <p:cBhvr>
                                        <p:cTn id="33" dur="500"/>
                                        <p:tgtEl>
                                          <p:spTgt spid="4064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4258" grpId="0" build="p" autoUpdateAnimBg="0"/>
      <p:bldP spid="4064259" grpId="0" build="p" autoUpdateAnimBg="0"/>
      <p:bldP spid="4064260" grpId="0" animBg="1"/>
      <p:bldP spid="4064261" grpId="0" animBg="1"/>
      <p:bldP spid="406426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3650"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43651" name="Rectangle 3"/>
          <p:cNvSpPr>
            <a:spLocks noChangeArrowheads="1"/>
          </p:cNvSpPr>
          <p:nvPr/>
        </p:nvSpPr>
        <p:spPr bwMode="auto">
          <a:xfrm>
            <a:off x="3352799" y="5900286"/>
            <a:ext cx="8685229" cy="805314"/>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40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43655" name="Text Box 7"/>
          <p:cNvSpPr txBox="1">
            <a:spLocks noChangeArrowheads="1"/>
          </p:cNvSpPr>
          <p:nvPr/>
        </p:nvSpPr>
        <p:spPr bwMode="auto">
          <a:xfrm>
            <a:off x="1434164" y="6052684"/>
            <a:ext cx="9233837" cy="400110"/>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itchFamily="18" charset="0"/>
                <a:ea typeface="+mn-ea"/>
                <a:cs typeface="+mn-cs"/>
              </a:rPr>
              <a:t>Burning of John Hus at the stake at Council of Constance, </a:t>
            </a:r>
            <a:r>
              <a:rPr kumimoji="0" lang="en-US" sz="2000" b="0" i="0" u="none" strike="noStrike" kern="1200" cap="none" spc="0" normalizeH="0" baseline="0" noProof="0" dirty="0" err="1">
                <a:ln>
                  <a:noFill/>
                </a:ln>
                <a:solidFill>
                  <a:srgbClr val="000000"/>
                </a:solidFill>
                <a:effectLst/>
                <a:uLnTx/>
                <a:uFillTx/>
                <a:latin typeface="Times New Roman" pitchFamily="18" charset="0"/>
                <a:ea typeface="+mn-ea"/>
                <a:cs typeface="+mn-cs"/>
              </a:rPr>
              <a:t>Konstanzer</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Times New Roman" pitchFamily="18" charset="0"/>
                <a:ea typeface="+mn-ea"/>
                <a:cs typeface="+mn-cs"/>
              </a:rPr>
              <a:t>Konzil</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 (1415)</a:t>
            </a:r>
            <a:endParaRPr kumimoji="0" lang="en-US" sz="2000" b="1"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843656" name="Picture 8" descr="Burning_of_jan_hus_at_the_stake_at_council_of_constance"/>
          <p:cNvPicPr>
            <a:picLocks noChangeAspect="1" noChangeArrowheads="1"/>
          </p:cNvPicPr>
          <p:nvPr/>
        </p:nvPicPr>
        <p:blipFill>
          <a:blip r:embed="rId4" cstate="print"/>
          <a:srcRect/>
          <a:stretch>
            <a:fillRect/>
          </a:stretch>
        </p:blipFill>
        <p:spPr bwMode="auto">
          <a:xfrm>
            <a:off x="1626669" y="405206"/>
            <a:ext cx="8884118" cy="5495080"/>
          </a:xfrm>
          <a:prstGeom prst="rect">
            <a:avLst/>
          </a:prstGeom>
          <a:noFill/>
          <a:ln w="38100">
            <a:solidFill>
              <a:srgbClr val="14455E"/>
            </a:solidFill>
            <a:miter lim="800000"/>
            <a:headEnd/>
            <a:tailEnd/>
          </a:ln>
        </p:spPr>
      </p:pic>
    </p:spTree>
    <p:extLst>
      <p:ext uri="{BB962C8B-B14F-4D97-AF65-F5344CB8AC3E}">
        <p14:creationId xmlns:p14="http://schemas.microsoft.com/office/powerpoint/2010/main" val="7920037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8436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3651" grpId="0" build="p" autoUpdateAnimBg="0" advAuto="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237315" name="WordArt 3"/>
          <p:cNvSpPr>
            <a:spLocks noChangeArrowheads="1" noChangeShapeType="1" noTextEdit="1"/>
          </p:cNvSpPr>
          <p:nvPr/>
        </p:nvSpPr>
        <p:spPr bwMode="auto">
          <a:xfrm>
            <a:off x="2867025" y="2143125"/>
            <a:ext cx="6457950" cy="25717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"You are now roasting a goose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but in a hundred years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you will raise up a swan,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whom you shall not roast or scorch;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him,  will men hear sing,  him,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God willing,  they will let live.“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JOHN HUS  </a:t>
            </a:r>
          </a:p>
        </p:txBody>
      </p:sp>
    </p:spTree>
    <p:extLst>
      <p:ext uri="{BB962C8B-B14F-4D97-AF65-F5344CB8AC3E}">
        <p14:creationId xmlns:p14="http://schemas.microsoft.com/office/powerpoint/2010/main" val="55266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37315"/>
                                        </p:tgtEl>
                                        <p:attrNameLst>
                                          <p:attrName>style.visibility</p:attrName>
                                        </p:attrNameLst>
                                      </p:cBhvr>
                                      <p:to>
                                        <p:strVal val="visible"/>
                                      </p:to>
                                    </p:set>
                                    <p:animEffect transition="in" filter="dissolve">
                                      <p:cBhvr>
                                        <p:cTn id="7" dur="500"/>
                                        <p:tgtEl>
                                          <p:spTgt spid="4237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7315"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6630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66307" name="Rectangle 3" descr="Pink tissue paper"/>
          <p:cNvSpPr>
            <a:spLocks noGrp="1" noChangeArrowheads="1"/>
          </p:cNvSpPr>
          <p:nvPr>
            <p:ph type="body" idx="1"/>
          </p:nvPr>
        </p:nvSpPr>
        <p:spPr>
          <a:xfrm>
            <a:off x="2133600" y="2362200"/>
            <a:ext cx="7848600" cy="4038600"/>
          </a:xfrm>
          <a:blipFill dpi="0" rotWithShape="0">
            <a:blip r:embed="rId4" cstate="print"/>
            <a:srcRect/>
            <a:tile tx="0" ty="0" sx="100000" sy="100000" flip="none" algn="tl"/>
          </a:blipFill>
        </p:spPr>
        <p:txBody>
          <a:bodyPr/>
          <a:lstStyle/>
          <a:p>
            <a:pPr>
              <a:buFontTx/>
              <a:buChar char="o"/>
            </a:pPr>
            <a:r>
              <a:rPr lang="en-US" sz="2800">
                <a:solidFill>
                  <a:srgbClr val="666699"/>
                </a:solidFill>
                <a:effectLst>
                  <a:outerShdw blurRad="38100" dist="38100" dir="2700000" algn="tl">
                    <a:srgbClr val="000000"/>
                  </a:outerShdw>
                </a:effectLst>
              </a:rPr>
              <a:t>“Hus had long been popular with the lay-people,  and his heroic death only increased his prestige.  His followers came out in open rebellion,  both against the Catholic church &amp; against the German dominated empire with which they wanted no part.  Despite repeated efforts of popes &amp; rulers to stamp out the movement,  it survived as an independent church, known as the </a:t>
            </a:r>
            <a:r>
              <a:rPr lang="en-US" sz="2800" i="1">
                <a:solidFill>
                  <a:srgbClr val="666699"/>
                </a:solidFill>
                <a:effectLst>
                  <a:outerShdw blurRad="38100" dist="38100" dir="2700000" algn="tl">
                    <a:srgbClr val="000000"/>
                  </a:outerShdw>
                </a:effectLst>
              </a:rPr>
              <a:t>Unitas Fratrum</a:t>
            </a:r>
            <a:r>
              <a:rPr lang="en-US" sz="2800">
                <a:solidFill>
                  <a:srgbClr val="666699"/>
                </a:solidFill>
                <a:effectLst>
                  <a:outerShdw blurRad="38100" dist="38100" dir="2700000" algn="tl">
                    <a:srgbClr val="000000"/>
                  </a:outerShdw>
                </a:effectLst>
              </a:rPr>
              <a:t> or rather the  </a:t>
            </a:r>
            <a:r>
              <a:rPr lang="en-US" sz="2800" i="1">
                <a:solidFill>
                  <a:srgbClr val="666699"/>
                </a:solidFill>
                <a:effectLst>
                  <a:outerShdw blurRad="38100" dist="38100" dir="2700000" algn="tl">
                    <a:srgbClr val="000000"/>
                  </a:outerShdw>
                </a:effectLst>
              </a:rPr>
              <a:t>Unity of the Brethren.”</a:t>
            </a:r>
          </a:p>
        </p:txBody>
      </p:sp>
      <p:sp>
        <p:nvSpPr>
          <p:cNvPr id="406630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6630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66310"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47115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66308"/>
                                        </p:tgtEl>
                                        <p:attrNameLst>
                                          <p:attrName>style.visibility</p:attrName>
                                        </p:attrNameLst>
                                      </p:cBhvr>
                                      <p:to>
                                        <p:strVal val="visible"/>
                                      </p:to>
                                    </p:set>
                                    <p:anim calcmode="lin" valueType="num">
                                      <p:cBhvr>
                                        <p:cTn id="7" dur="5000" fill="hold"/>
                                        <p:tgtEl>
                                          <p:spTgt spid="4066308"/>
                                        </p:tgtEl>
                                        <p:attrNameLst>
                                          <p:attrName>ppt_w</p:attrName>
                                        </p:attrNameLst>
                                      </p:cBhvr>
                                      <p:tavLst>
                                        <p:tav tm="0" fmla="#ppt_w*sin(2.5*pi*$)">
                                          <p:val>
                                            <p:fltVal val="0"/>
                                          </p:val>
                                        </p:tav>
                                        <p:tav tm="100000">
                                          <p:val>
                                            <p:fltVal val="1"/>
                                          </p:val>
                                        </p:tav>
                                      </p:tavLst>
                                    </p:anim>
                                    <p:anim calcmode="lin" valueType="num">
                                      <p:cBhvr>
                                        <p:cTn id="8" dur="5000" fill="hold"/>
                                        <p:tgtEl>
                                          <p:spTgt spid="406630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66309"/>
                                        </p:tgtEl>
                                        <p:attrNameLst>
                                          <p:attrName>style.visibility</p:attrName>
                                        </p:attrNameLst>
                                      </p:cBhvr>
                                      <p:to>
                                        <p:strVal val="visible"/>
                                      </p:to>
                                    </p:set>
                                    <p:anim calcmode="lin" valueType="num">
                                      <p:cBhvr>
                                        <p:cTn id="13" dur="500" fill="hold"/>
                                        <p:tgtEl>
                                          <p:spTgt spid="4066309"/>
                                        </p:tgtEl>
                                        <p:attrNameLst>
                                          <p:attrName>ppt_w</p:attrName>
                                        </p:attrNameLst>
                                      </p:cBhvr>
                                      <p:tavLst>
                                        <p:tav tm="0">
                                          <p:val>
                                            <p:strVal val="4/3*#ppt_w"/>
                                          </p:val>
                                        </p:tav>
                                        <p:tav tm="100000">
                                          <p:val>
                                            <p:strVal val="#ppt_w"/>
                                          </p:val>
                                        </p:tav>
                                      </p:tavLst>
                                    </p:anim>
                                    <p:anim calcmode="lin" valueType="num">
                                      <p:cBhvr>
                                        <p:cTn id="14" dur="500" fill="hold"/>
                                        <p:tgtEl>
                                          <p:spTgt spid="406630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66306">
                                            <p:txEl>
                                              <p:pRg st="0" end="0"/>
                                            </p:txEl>
                                          </p:spTgt>
                                        </p:tgtEl>
                                        <p:attrNameLst>
                                          <p:attrName>style.visibility</p:attrName>
                                        </p:attrNameLst>
                                      </p:cBhvr>
                                      <p:to>
                                        <p:strVal val="visible"/>
                                      </p:to>
                                    </p:set>
                                    <p:anim calcmode="lin" valueType="num">
                                      <p:cBhvr additive="base">
                                        <p:cTn id="19" dur="300" fill="hold"/>
                                        <p:tgtEl>
                                          <p:spTgt spid="406630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663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66310"/>
                                        </p:tgtEl>
                                        <p:attrNameLst>
                                          <p:attrName>style.visibility</p:attrName>
                                        </p:attrNameLst>
                                      </p:cBhvr>
                                      <p:to>
                                        <p:strVal val="visible"/>
                                      </p:to>
                                    </p:set>
                                    <p:anim calcmode="lin" valueType="num">
                                      <p:cBhvr>
                                        <p:cTn id="25" dur="500" fill="hold"/>
                                        <p:tgtEl>
                                          <p:spTgt spid="4066310"/>
                                        </p:tgtEl>
                                        <p:attrNameLst>
                                          <p:attrName>ppt_w</p:attrName>
                                        </p:attrNameLst>
                                      </p:cBhvr>
                                      <p:tavLst>
                                        <p:tav tm="0">
                                          <p:val>
                                            <p:fltVal val="0"/>
                                          </p:val>
                                        </p:tav>
                                        <p:tav tm="100000">
                                          <p:val>
                                            <p:strVal val="#ppt_w"/>
                                          </p:val>
                                        </p:tav>
                                      </p:tavLst>
                                    </p:anim>
                                    <p:anim calcmode="lin" valueType="num">
                                      <p:cBhvr>
                                        <p:cTn id="26" dur="500" fill="hold"/>
                                        <p:tgtEl>
                                          <p:spTgt spid="4066310"/>
                                        </p:tgtEl>
                                        <p:attrNameLst>
                                          <p:attrName>ppt_h</p:attrName>
                                        </p:attrNameLst>
                                      </p:cBhvr>
                                      <p:tavLst>
                                        <p:tav tm="0">
                                          <p:val>
                                            <p:fltVal val="0"/>
                                          </p:val>
                                        </p:tav>
                                        <p:tav tm="100000">
                                          <p:val>
                                            <p:strVal val="#ppt_h"/>
                                          </p:val>
                                        </p:tav>
                                      </p:tavLst>
                                    </p:anim>
                                    <p:anim calcmode="lin" valueType="num">
                                      <p:cBhvr>
                                        <p:cTn id="27" dur="500" fill="hold"/>
                                        <p:tgtEl>
                                          <p:spTgt spid="4066310"/>
                                        </p:tgtEl>
                                        <p:attrNameLst>
                                          <p:attrName>ppt_x</p:attrName>
                                        </p:attrNameLst>
                                      </p:cBhvr>
                                      <p:tavLst>
                                        <p:tav tm="0">
                                          <p:val>
                                            <p:fltVal val="0.5"/>
                                          </p:val>
                                        </p:tav>
                                        <p:tav tm="100000">
                                          <p:val>
                                            <p:strVal val="#ppt_x"/>
                                          </p:val>
                                        </p:tav>
                                      </p:tavLst>
                                    </p:anim>
                                    <p:anim calcmode="lin" valueType="num">
                                      <p:cBhvr>
                                        <p:cTn id="28" dur="500" fill="hold"/>
                                        <p:tgtEl>
                                          <p:spTgt spid="406631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66307">
                                            <p:txEl>
                                              <p:pRg st="0" end="0"/>
                                            </p:txEl>
                                          </p:spTgt>
                                        </p:tgtEl>
                                        <p:attrNameLst>
                                          <p:attrName>style.visibility</p:attrName>
                                        </p:attrNameLst>
                                      </p:cBhvr>
                                      <p:to>
                                        <p:strVal val="visible"/>
                                      </p:to>
                                    </p:set>
                                    <p:animEffect transition="in" filter="box(out)">
                                      <p:cBhvr>
                                        <p:cTn id="33" dur="500"/>
                                        <p:tgtEl>
                                          <p:spTgt spid="40663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6306" grpId="0" build="p" autoUpdateAnimBg="0"/>
      <p:bldP spid="4066307" grpId="0" build="p" autoUpdateAnimBg="0"/>
      <p:bldP spid="4066308" grpId="0" animBg="1"/>
      <p:bldP spid="4066309" grpId="0" animBg="1"/>
      <p:bldP spid="40663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2" name="Online Media 1" title="Battle of Lipany - Hussite Wars 1419-1434 - European Wars of Religion DOCUMENTARY">
            <a:hlinkClick r:id="" action="ppaction://media"/>
            <a:extLst>
              <a:ext uri="{FF2B5EF4-FFF2-40B4-BE49-F238E27FC236}">
                <a16:creationId xmlns:a16="http://schemas.microsoft.com/office/drawing/2014/main" id="{F9C1669D-6F71-383D-AD4F-B2553BA68361}"/>
              </a:ext>
            </a:extLst>
          </p:cNvPr>
          <p:cNvPicPr>
            <a:picLocks noRot="1" noChangeAspect="1"/>
          </p:cNvPicPr>
          <p:nvPr>
            <a:videoFile r:link="rId1"/>
          </p:nvPr>
        </p:nvPicPr>
        <p:blipFill>
          <a:blip r:embed="rId4"/>
          <a:stretch>
            <a:fillRect/>
          </a:stretch>
        </p:blipFill>
        <p:spPr>
          <a:xfrm>
            <a:off x="1135781" y="952901"/>
            <a:ext cx="9904396" cy="5130265"/>
          </a:xfrm>
          <a:prstGeom prst="rect">
            <a:avLst/>
          </a:prstGeom>
        </p:spPr>
      </p:pic>
    </p:spTree>
    <p:extLst>
      <p:ext uri="{BB962C8B-B14F-4D97-AF65-F5344CB8AC3E}">
        <p14:creationId xmlns:p14="http://schemas.microsoft.com/office/powerpoint/2010/main" val="12140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17A6D4A-5F99-477B-98CB-BF49206FEC6D}"/>
              </a:ext>
            </a:extLst>
          </p:cNvPr>
          <p:cNvSpPr>
            <a:spLocks noGrp="1" noRot="1" noChangeArrowheads="1"/>
          </p:cNvSpPr>
          <p:nvPr>
            <p:ph type="title"/>
          </p:nvPr>
        </p:nvSpPr>
        <p:spPr/>
        <p:txBody>
          <a:bodyPr/>
          <a:lstStyle/>
          <a:p>
            <a:r>
              <a:rPr lang="en-AU" altLang="en-US"/>
              <a:t>Introduction</a:t>
            </a:r>
            <a:endParaRPr lang="en-US" altLang="en-US"/>
          </a:p>
        </p:txBody>
      </p:sp>
      <p:sp>
        <p:nvSpPr>
          <p:cNvPr id="16387" name="Rectangle 3">
            <a:extLst>
              <a:ext uri="{FF2B5EF4-FFF2-40B4-BE49-F238E27FC236}">
                <a16:creationId xmlns:a16="http://schemas.microsoft.com/office/drawing/2014/main" id="{523068D4-387E-4D64-905E-6CB4DC550C9D}"/>
              </a:ext>
            </a:extLst>
          </p:cNvPr>
          <p:cNvSpPr>
            <a:spLocks noGrp="1" noChangeArrowheads="1"/>
          </p:cNvSpPr>
          <p:nvPr>
            <p:ph type="body" idx="1"/>
          </p:nvPr>
        </p:nvSpPr>
        <p:spPr/>
        <p:txBody>
          <a:bodyPr/>
          <a:lstStyle/>
          <a:p>
            <a:r>
              <a:rPr lang="en-AU" altLang="en-US"/>
              <a:t>Fall of Rome (Divided)</a:t>
            </a:r>
            <a:endParaRPr lang="en-US" altLang="en-US"/>
          </a:p>
        </p:txBody>
      </p:sp>
      <p:pic>
        <p:nvPicPr>
          <p:cNvPr id="16388" name="Picture 4" descr="mapEWRomanEmpire">
            <a:extLst>
              <a:ext uri="{FF2B5EF4-FFF2-40B4-BE49-F238E27FC236}">
                <a16:creationId xmlns:a16="http://schemas.microsoft.com/office/drawing/2014/main" id="{653D0B7E-C3EE-443D-8419-E80C78607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779" y="2220913"/>
            <a:ext cx="10039149" cy="453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955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573186" name="Rectangle 2"/>
          <p:cNvSpPr>
            <a:spLocks noGrp="1" noChangeArrowheads="1"/>
          </p:cNvSpPr>
          <p:nvPr>
            <p:ph type="title"/>
          </p:nvPr>
        </p:nvSpPr>
        <p:spPr/>
        <p:txBody>
          <a:bodyPr/>
          <a:lstStyle/>
          <a:p>
            <a:endParaRPr lang="en-US"/>
          </a:p>
        </p:txBody>
      </p:sp>
      <p:sp>
        <p:nvSpPr>
          <p:cNvPr id="4573187" name="WordArt 3"/>
          <p:cNvSpPr>
            <a:spLocks noChangeArrowheads="1" noChangeShapeType="1" noTextEdit="1"/>
          </p:cNvSpPr>
          <p:nvPr/>
        </p:nvSpPr>
        <p:spPr bwMode="auto">
          <a:xfrm>
            <a:off x="2057400" y="304800"/>
            <a:ext cx="8610600" cy="6553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Epic Tales </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Of Nemesis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Antagonists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Protagonists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Contemporary</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Intergenerational</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Intragenerational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73187"/>
                                        </p:tgtEl>
                                        <p:attrNameLst>
                                          <p:attrName>style.visibility</p:attrName>
                                        </p:attrNameLst>
                                      </p:cBhvr>
                                      <p:to>
                                        <p:strVal val="visible"/>
                                      </p:to>
                                    </p:set>
                                    <p:anim calcmode="lin" valueType="num">
                                      <p:cBhvr additive="base">
                                        <p:cTn id="7" dur="500" fill="hold"/>
                                        <p:tgtEl>
                                          <p:spTgt spid="4573187"/>
                                        </p:tgtEl>
                                        <p:attrNameLst>
                                          <p:attrName>ppt_x</p:attrName>
                                        </p:attrNameLst>
                                      </p:cBhvr>
                                      <p:tavLst>
                                        <p:tav tm="0">
                                          <p:val>
                                            <p:strVal val="0-#ppt_w/2"/>
                                          </p:val>
                                        </p:tav>
                                        <p:tav tm="100000">
                                          <p:val>
                                            <p:strVal val="#ppt_x"/>
                                          </p:val>
                                        </p:tav>
                                      </p:tavLst>
                                    </p:anim>
                                    <p:anim calcmode="lin" valueType="num">
                                      <p:cBhvr additive="base">
                                        <p:cTn id="8" dur="500" fill="hold"/>
                                        <p:tgtEl>
                                          <p:spTgt spid="457318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318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C87_preview.png"/>
          <p:cNvPicPr>
            <a:picLocks noChangeAspect="1"/>
          </p:cNvPicPr>
          <p:nvPr/>
        </p:nvPicPr>
        <p:blipFill>
          <a:blip r:embed="rId2" cstate="print"/>
          <a:stretch>
            <a:fillRect/>
          </a:stretch>
        </p:blipFill>
        <p:spPr>
          <a:xfrm>
            <a:off x="1" y="-1"/>
            <a:ext cx="12192000" cy="704389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sp>
        <p:nvSpPr>
          <p:cNvPr id="4593666" name="Rectangle 2"/>
          <p:cNvSpPr>
            <a:spLocks noGrp="1" noChangeArrowheads="1"/>
          </p:cNvSpPr>
          <p:nvPr>
            <p:ph type="title"/>
          </p:nvPr>
        </p:nvSpPr>
        <p:spPr/>
        <p:txBody>
          <a:bodyPr/>
          <a:lstStyle/>
          <a:p>
            <a:endParaRPr lang="en-US" dirty="0"/>
          </a:p>
        </p:txBody>
      </p:sp>
      <p:pic>
        <p:nvPicPr>
          <p:cNvPr id="4593667"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6096000" y="7086600"/>
            <a:ext cx="304800" cy="304800"/>
          </a:xfrm>
          <a:prstGeom prst="rect">
            <a:avLst/>
          </a:prstGeom>
          <a:noFill/>
        </p:spPr>
      </p:pic>
      <p:pic>
        <p:nvPicPr>
          <p:cNvPr id="4593670" name="Picture 6" descr="C:\Documents and Settings\Owner\My Documents\Educational Illustrations\durer.jpg"/>
          <p:cNvPicPr>
            <a:picLocks noChangeAspect="1" noChangeArrowheads="1"/>
          </p:cNvPicPr>
          <p:nvPr/>
        </p:nvPicPr>
        <p:blipFill>
          <a:blip r:embed="rId7" cstate="print"/>
          <a:srcRect/>
          <a:stretch>
            <a:fillRect/>
          </a:stretch>
        </p:blipFill>
        <p:spPr bwMode="auto">
          <a:xfrm>
            <a:off x="-2743200" y="-685800"/>
            <a:ext cx="17770641" cy="792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593670"/>
                                        </p:tgtEl>
                                        <p:attrNameLst>
                                          <p:attrName>style.visibility</p:attrName>
                                        </p:attrNameLst>
                                      </p:cBhvr>
                                      <p:to>
                                        <p:strVal val="visible"/>
                                      </p:to>
                                    </p:set>
                                    <p:anim calcmode="lin" valueType="num">
                                      <p:cBhvr additive="base">
                                        <p:cTn id="7" dur="500" fill="hold"/>
                                        <p:tgtEl>
                                          <p:spTgt spid="4593670"/>
                                        </p:tgtEl>
                                        <p:attrNameLst>
                                          <p:attrName>ppt_x</p:attrName>
                                        </p:attrNameLst>
                                      </p:cBhvr>
                                      <p:tavLst>
                                        <p:tav tm="0">
                                          <p:val>
                                            <p:strVal val="1+#ppt_w/2"/>
                                          </p:val>
                                        </p:tav>
                                        <p:tav tm="100000">
                                          <p:val>
                                            <p:strVal val="#ppt_x"/>
                                          </p:val>
                                        </p:tav>
                                      </p:tavLst>
                                    </p:anim>
                                    <p:anim calcmode="lin" valueType="num">
                                      <p:cBhvr additive="base">
                                        <p:cTn id="8" dur="500" fill="hold"/>
                                        <p:tgtEl>
                                          <p:spTgt spid="45936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45936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593667"/>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8080027101.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15900054_ccc74e5e15_o.gif"/>
          <p:cNvPicPr>
            <a:picLocks noChangeAspect="1"/>
          </p:cNvPicPr>
          <p:nvPr/>
        </p:nvPicPr>
        <p:blipFill>
          <a:blip r:embed="rId2" cstate="print"/>
          <a:stretch>
            <a:fillRect/>
          </a:stretch>
        </p:blipFill>
        <p:spPr>
          <a:xfrm>
            <a:off x="0" y="1"/>
            <a:ext cx="12192000" cy="685799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8b0484e4aa6c133.jpg"/>
          <p:cNvPicPr>
            <a:picLocks noChangeAspect="1"/>
          </p:cNvPicPr>
          <p:nvPr/>
        </p:nvPicPr>
        <p:blipFill>
          <a:blip r:embed="rId2" cstate="print"/>
          <a:stretch>
            <a:fillRect/>
          </a:stretch>
        </p:blipFill>
        <p:spPr>
          <a:xfrm>
            <a:off x="1" y="0"/>
            <a:ext cx="12192000" cy="6858000"/>
          </a:xfrm>
          <a:prstGeom prst="rect">
            <a:avLst/>
          </a:prstGeom>
        </p:spPr>
      </p:pic>
      <p:pic>
        <p:nvPicPr>
          <p:cNvPr id="4" name="Picture 5" descr="C:\Documents and Settings\Owner\My Documents\Educational Illustrations\Siege_Bow_by_HollowIchigoBanki.jpg"/>
          <p:cNvPicPr>
            <a:picLocks noChangeAspect="1" noChangeArrowheads="1"/>
          </p:cNvPicPr>
          <p:nvPr/>
        </p:nvPicPr>
        <p:blipFill>
          <a:blip r:embed="rId3" cstate="print"/>
          <a:srcRect/>
          <a:stretch>
            <a:fillRect/>
          </a:stretch>
        </p:blipFill>
        <p:spPr bwMode="auto">
          <a:xfrm>
            <a:off x="934453" y="4547937"/>
            <a:ext cx="1844842" cy="17325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15900054_ccc74e5e15_o.gif"/>
          <p:cNvPicPr>
            <a:picLocks noChangeAspect="1"/>
          </p:cNvPicPr>
          <p:nvPr/>
        </p:nvPicPr>
        <p:blipFill>
          <a:blip r:embed="rId2" cstate="print"/>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41F975B0-3755-1CFE-7AE3-74EC36F04012}"/>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052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04x470.jpg"/>
          <p:cNvPicPr>
            <a:picLocks noChangeAspect="1"/>
          </p:cNvPicPr>
          <p:nvPr/>
        </p:nvPicPr>
        <p:blipFill>
          <a:blip r:embed="rId2" cstate="print"/>
          <a:stretch>
            <a:fillRect/>
          </a:stretch>
        </p:blipFill>
        <p:spPr>
          <a:xfrm>
            <a:off x="0" y="0"/>
            <a:ext cx="12192000" cy="77724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56FA5-DD99-F5B0-5083-B2038A6CAFE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7120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c81zsa-gyocc88rgy-kicc81nhalacc81la-necc81met-fametszet-1-tm.jpg"/>
          <p:cNvPicPr>
            <a:picLocks noChangeAspect="1"/>
          </p:cNvPicPr>
          <p:nvPr/>
        </p:nvPicPr>
        <p:blipFill>
          <a:blip r:embed="rId2" cstate="print"/>
          <a:stretch>
            <a:fillRect/>
          </a:stretch>
        </p:blipFill>
        <p:spPr>
          <a:xfrm>
            <a:off x="84221" y="0"/>
            <a:ext cx="12107779" cy="6858000"/>
          </a:xfrm>
          <a:prstGeom prst="rect">
            <a:avLst/>
          </a:prstGeom>
        </p:spPr>
      </p:pic>
      <p:sp>
        <p:nvSpPr>
          <p:cNvPr id="4" name="Rectangle 3"/>
          <p:cNvSpPr/>
          <p:nvPr/>
        </p:nvSpPr>
        <p:spPr>
          <a:xfrm>
            <a:off x="962526" y="181958"/>
            <a:ext cx="10467474" cy="6247864"/>
          </a:xfrm>
          <a:prstGeom prst="rect">
            <a:avLst/>
          </a:prstGeom>
        </p:spPr>
        <p:txBody>
          <a:bodyPr wrap="square">
            <a:spAutoFit/>
          </a:bodyPr>
          <a:lstStyle/>
          <a:p>
            <a:pPr algn="ctr" fontAlgn="base">
              <a:spcBef>
                <a:spcPct val="0"/>
              </a:spcBef>
              <a:spcAft>
                <a:spcPct val="0"/>
              </a:spcAft>
            </a:pPr>
            <a:r>
              <a:rPr lang="en-US" sz="4000" b="1" dirty="0" err="1">
                <a:solidFill>
                  <a:srgbClr val="660033"/>
                </a:solidFill>
                <a:effectLst>
                  <a:outerShdw blurRad="38100" dist="38100" dir="2700000" algn="tl">
                    <a:srgbClr val="000000">
                      <a:alpha val="43137"/>
                    </a:srgbClr>
                  </a:outerShdw>
                </a:effectLst>
                <a:latin typeface="Storybook" pitchFamily="2" charset="0"/>
              </a:rPr>
              <a:t>György</a:t>
            </a:r>
            <a:r>
              <a:rPr lang="en-US" sz="4000" b="1" dirty="0">
                <a:solidFill>
                  <a:srgbClr val="660033"/>
                </a:solidFill>
                <a:effectLst>
                  <a:outerShdw blurRad="38100" dist="38100" dir="2700000" algn="tl">
                    <a:srgbClr val="000000">
                      <a:alpha val="43137"/>
                    </a:srgbClr>
                  </a:outerShdw>
                </a:effectLst>
                <a:latin typeface="Storybook" pitchFamily="2" charset="0"/>
              </a:rPr>
              <a:t> </a:t>
            </a:r>
            <a:r>
              <a:rPr lang="en-US" sz="4000" b="1" dirty="0" err="1">
                <a:solidFill>
                  <a:srgbClr val="660033"/>
                </a:solidFill>
                <a:effectLst>
                  <a:outerShdw blurRad="38100" dist="38100" dir="2700000" algn="tl">
                    <a:srgbClr val="000000">
                      <a:alpha val="43137"/>
                    </a:srgbClr>
                  </a:outerShdw>
                </a:effectLst>
                <a:latin typeface="Storybook" pitchFamily="2" charset="0"/>
              </a:rPr>
              <a:t>Dózsa</a:t>
            </a:r>
            <a:r>
              <a:rPr lang="en-US" sz="4000" b="1" dirty="0">
                <a:solidFill>
                  <a:srgbClr val="660033"/>
                </a:solidFill>
                <a:effectLst>
                  <a:outerShdw blurRad="38100" dist="38100" dir="2700000" algn="tl">
                    <a:srgbClr val="000000">
                      <a:alpha val="43137"/>
                    </a:srgbClr>
                  </a:outerShdw>
                </a:effectLst>
                <a:latin typeface="Storybook" pitchFamily="2" charset="0"/>
              </a:rPr>
              <a:t>, </a:t>
            </a:r>
            <a:r>
              <a:rPr lang="en-US" sz="4000" b="1" dirty="0" err="1">
                <a:solidFill>
                  <a:srgbClr val="660033"/>
                </a:solidFill>
                <a:effectLst>
                  <a:outerShdw blurRad="38100" dist="38100" dir="2700000" algn="tl">
                    <a:srgbClr val="000000">
                      <a:alpha val="43137"/>
                    </a:srgbClr>
                  </a:outerShdw>
                </a:effectLst>
                <a:latin typeface="Storybook" pitchFamily="2" charset="0"/>
              </a:rPr>
              <a:t>Székely</a:t>
            </a:r>
            <a:r>
              <a:rPr lang="en-US" sz="4000" b="1" dirty="0">
                <a:solidFill>
                  <a:srgbClr val="660033"/>
                </a:solidFill>
                <a:effectLst>
                  <a:outerShdw blurRad="38100" dist="38100" dir="2700000" algn="tl">
                    <a:srgbClr val="000000">
                      <a:alpha val="43137"/>
                    </a:srgbClr>
                  </a:outerShdw>
                </a:effectLst>
                <a:latin typeface="Storybook" pitchFamily="2" charset="0"/>
              </a:rPr>
              <a:t> man-at-arms and a Hussite revolt peasant leader in Hungary, was condemned to sit on a red-hot iron throne with a red-hot iron crown on his head and a red-hot </a:t>
            </a:r>
            <a:r>
              <a:rPr lang="en-US" sz="4000" b="1" dirty="0" err="1">
                <a:solidFill>
                  <a:srgbClr val="660033"/>
                </a:solidFill>
                <a:effectLst>
                  <a:outerShdw blurRad="38100" dist="38100" dir="2700000" algn="tl">
                    <a:srgbClr val="000000">
                      <a:alpha val="43137"/>
                    </a:srgbClr>
                  </a:outerShdw>
                </a:effectLst>
                <a:latin typeface="Storybook" pitchFamily="2" charset="0"/>
              </a:rPr>
              <a:t>sceptre</a:t>
            </a:r>
            <a:r>
              <a:rPr lang="en-US" sz="4000" b="1" dirty="0">
                <a:solidFill>
                  <a:srgbClr val="660033"/>
                </a:solidFill>
                <a:effectLst>
                  <a:outerShdw blurRad="38100" dist="38100" dir="2700000" algn="tl">
                    <a:srgbClr val="000000">
                      <a:alpha val="43137"/>
                    </a:srgbClr>
                  </a:outerShdw>
                </a:effectLst>
                <a:latin typeface="Storybook" pitchFamily="2" charset="0"/>
              </a:rPr>
              <a:t> </a:t>
            </a:r>
            <a:r>
              <a:rPr lang="en-US" sz="4000" u="sng" dirty="0">
                <a:solidFill>
                  <a:srgbClr val="660033"/>
                </a:solidFill>
                <a:effectLst>
                  <a:outerShdw blurRad="38100" dist="38100" dir="2700000" algn="tl">
                    <a:srgbClr val="000000">
                      <a:alpha val="43137"/>
                    </a:srgbClr>
                  </a:outerShdw>
                </a:effectLst>
                <a:latin typeface="Storybook" pitchFamily="2" charset="0"/>
              </a:rPr>
              <a:t>in his hand</a:t>
            </a:r>
            <a:r>
              <a:rPr lang="en-US" sz="4000" b="1" dirty="0">
                <a:solidFill>
                  <a:srgbClr val="660033"/>
                </a:solidFill>
                <a:effectLst>
                  <a:outerShdw blurRad="38100" dist="38100" dir="2700000" algn="tl">
                    <a:srgbClr val="000000">
                      <a:alpha val="43137"/>
                    </a:srgbClr>
                  </a:outerShdw>
                </a:effectLst>
                <a:latin typeface="Storybook" pitchFamily="2" charset="0"/>
              </a:rPr>
              <a:t> (mocking at his ambition to be king), by Hungarian landed nobility in Transylvania. While </a:t>
            </a:r>
            <a:r>
              <a:rPr lang="en-US" sz="4000" b="1" dirty="0" err="1">
                <a:solidFill>
                  <a:srgbClr val="660033"/>
                </a:solidFill>
                <a:effectLst>
                  <a:outerShdw blurRad="38100" dist="38100" dir="2700000" algn="tl">
                    <a:srgbClr val="000000">
                      <a:alpha val="43137"/>
                    </a:srgbClr>
                  </a:outerShdw>
                </a:effectLst>
                <a:latin typeface="Storybook" pitchFamily="2" charset="0"/>
              </a:rPr>
              <a:t>Dózsa</a:t>
            </a:r>
            <a:r>
              <a:rPr lang="en-US" sz="4000" b="1" dirty="0">
                <a:solidFill>
                  <a:srgbClr val="660033"/>
                </a:solidFill>
                <a:effectLst>
                  <a:outerShdw blurRad="38100" dist="38100" dir="2700000" algn="tl">
                    <a:srgbClr val="000000">
                      <a:alpha val="43137"/>
                    </a:srgbClr>
                  </a:outerShdw>
                </a:effectLst>
                <a:latin typeface="Storybook" pitchFamily="2" charset="0"/>
              </a:rPr>
              <a:t> was still alive, he was set upon and his partially roasted body was eaten by six of his fellow rebels, who had been starved for a week beforehand.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3" name="Online Media 2" title="Was there someone unlucky enough to witness all THREE SACKS of Rome in the 400s?">
            <a:hlinkClick r:id="" action="ppaction://media"/>
            <a:extLst>
              <a:ext uri="{FF2B5EF4-FFF2-40B4-BE49-F238E27FC236}">
                <a16:creationId xmlns:a16="http://schemas.microsoft.com/office/drawing/2014/main" id="{15AB24CC-6687-7AEE-4E36-D784E228268D}"/>
              </a:ext>
            </a:extLst>
          </p:cNvPr>
          <p:cNvPicPr>
            <a:picLocks noRot="1" noChangeAspect="1"/>
          </p:cNvPicPr>
          <p:nvPr>
            <a:videoFile r:link="rId1"/>
          </p:nvPr>
        </p:nvPicPr>
        <p:blipFill>
          <a:blip r:embed="rId4"/>
          <a:stretch>
            <a:fillRect/>
          </a:stretch>
        </p:blipFill>
        <p:spPr>
          <a:xfrm>
            <a:off x="1195754" y="1085222"/>
            <a:ext cx="9736853" cy="4662435"/>
          </a:xfrm>
          <a:prstGeom prst="rect">
            <a:avLst/>
          </a:prstGeom>
        </p:spPr>
      </p:pic>
    </p:spTree>
    <p:extLst>
      <p:ext uri="{BB962C8B-B14F-4D97-AF65-F5344CB8AC3E}">
        <p14:creationId xmlns:p14="http://schemas.microsoft.com/office/powerpoint/2010/main" val="105994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EA19C-36C2-16DF-B551-692C92060B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646460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47682" name="Rectangle 2"/>
          <p:cNvSpPr>
            <a:spLocks noGrp="1" noChangeArrowheads="1"/>
          </p:cNvSpPr>
          <p:nvPr>
            <p:ph type="title"/>
          </p:nvPr>
        </p:nvSpPr>
        <p:spPr>
          <a:xfrm>
            <a:off x="1524000" y="0"/>
            <a:ext cx="9144000" cy="990600"/>
          </a:xfrm>
          <a:solidFill>
            <a:srgbClr val="990033"/>
          </a:solidFill>
        </p:spPr>
        <p:txBody>
          <a:bodyPr/>
          <a:lstStyle/>
          <a:p>
            <a:r>
              <a:rPr lang="en-US" b="1">
                <a:solidFill>
                  <a:srgbClr val="FFFFFF"/>
                </a:solidFill>
                <a:effectLst>
                  <a:outerShdw blurRad="38100" dist="38100" dir="2700000" algn="tl">
                    <a:srgbClr val="000000"/>
                  </a:outerShdw>
                </a:effectLst>
                <a:latin typeface="Wide Latin" pitchFamily="18" charset="0"/>
              </a:rPr>
              <a:t>MATSCH’S LAW</a:t>
            </a:r>
          </a:p>
        </p:txBody>
      </p:sp>
      <p:sp>
        <p:nvSpPr>
          <p:cNvPr id="5447683" name="WordArt 3"/>
          <p:cNvSpPr>
            <a:spLocks noChangeArrowheads="1" noChangeShapeType="1" noTextEdit="1"/>
          </p:cNvSpPr>
          <p:nvPr/>
        </p:nvSpPr>
        <p:spPr bwMode="auto">
          <a:xfrm>
            <a:off x="1981200" y="1447800"/>
            <a:ext cx="8458200" cy="6172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IT'S BETTER TO</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HAVE A HORRIBLE ENDING</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THAN TO HAVE </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HORRORS WITHOUT END! </a:t>
            </a:r>
          </a:p>
          <a:p>
            <a:pPr algn="ctr" fontAlgn="base">
              <a:spcBef>
                <a:spcPct val="0"/>
              </a:spcBef>
              <a:spcAft>
                <a:spcPct val="0"/>
              </a:spcAft>
            </a:pPr>
            <a:endPar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47682">
                                            <p:txEl>
                                              <p:pRg st="0" end="0"/>
                                            </p:txEl>
                                          </p:spTgt>
                                        </p:tgtEl>
                                        <p:attrNameLst>
                                          <p:attrName>style.visibility</p:attrName>
                                        </p:attrNameLst>
                                      </p:cBhvr>
                                      <p:to>
                                        <p:strVal val="visible"/>
                                      </p:to>
                                    </p:set>
                                    <p:anim calcmode="lin" valueType="num">
                                      <p:cBhvr additive="base">
                                        <p:cTn id="7" dur="300" fill="hold"/>
                                        <p:tgtEl>
                                          <p:spTgt spid="54476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476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447683"/>
                                        </p:tgtEl>
                                        <p:attrNameLst>
                                          <p:attrName>style.visibility</p:attrName>
                                        </p:attrNameLst>
                                      </p:cBhvr>
                                      <p:to>
                                        <p:strVal val="visible"/>
                                      </p:to>
                                    </p:set>
                                    <p:anim calcmode="lin" valueType="num">
                                      <p:cBhvr>
                                        <p:cTn id="13" dur="500" fill="hold"/>
                                        <p:tgtEl>
                                          <p:spTgt spid="5447683"/>
                                        </p:tgtEl>
                                        <p:attrNameLst>
                                          <p:attrName>ppt_w</p:attrName>
                                        </p:attrNameLst>
                                      </p:cBhvr>
                                      <p:tavLst>
                                        <p:tav tm="0">
                                          <p:val>
                                            <p:strVal val="4*#ppt_w"/>
                                          </p:val>
                                        </p:tav>
                                        <p:tav tm="100000">
                                          <p:val>
                                            <p:strVal val="#ppt_w"/>
                                          </p:val>
                                        </p:tav>
                                      </p:tavLst>
                                    </p:anim>
                                    <p:anim calcmode="lin" valueType="num">
                                      <p:cBhvr>
                                        <p:cTn id="14" dur="500" fill="hold"/>
                                        <p:tgtEl>
                                          <p:spTgt spid="544768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682" grpId="0" build="p" autoUpdateAnimBg="0"/>
      <p:bldP spid="544768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793.jpg"/>
          <p:cNvPicPr>
            <a:picLocks noChangeAspect="1"/>
          </p:cNvPicPr>
          <p:nvPr/>
        </p:nvPicPr>
        <p:blipFill>
          <a:blip r:embed="rId2" cstate="print"/>
          <a:stretch>
            <a:fillRect/>
          </a:stretch>
        </p:blipFill>
        <p:spPr>
          <a:xfrm>
            <a:off x="0" y="0"/>
            <a:ext cx="12570487" cy="703384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573186" name="Rectangle 2"/>
          <p:cNvSpPr>
            <a:spLocks noGrp="1" noChangeArrowheads="1"/>
          </p:cNvSpPr>
          <p:nvPr>
            <p:ph type="title"/>
          </p:nvPr>
        </p:nvSpPr>
        <p:spPr/>
        <p:txBody>
          <a:bodyPr/>
          <a:lstStyle/>
          <a:p>
            <a:endParaRPr lang="en-US"/>
          </a:p>
        </p:txBody>
      </p:sp>
      <p:sp>
        <p:nvSpPr>
          <p:cNvPr id="4573187" name="WordArt 3"/>
          <p:cNvSpPr>
            <a:spLocks noChangeArrowheads="1" noChangeShapeType="1" noTextEdit="1"/>
          </p:cNvSpPr>
          <p:nvPr/>
        </p:nvSpPr>
        <p:spPr bwMode="auto">
          <a:xfrm>
            <a:off x="2057400" y="304800"/>
            <a:ext cx="8610600" cy="6553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Epic Tales </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Of Nemesis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Antagonists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Protagonists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Contemporary</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Intergenerational</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Intragenerational</a:t>
            </a:r>
          </a:p>
        </p:txBody>
      </p:sp>
    </p:spTree>
    <p:extLst>
      <p:ext uri="{BB962C8B-B14F-4D97-AF65-F5344CB8AC3E}">
        <p14:creationId xmlns:p14="http://schemas.microsoft.com/office/powerpoint/2010/main" val="262714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73187"/>
                                        </p:tgtEl>
                                        <p:attrNameLst>
                                          <p:attrName>style.visibility</p:attrName>
                                        </p:attrNameLst>
                                      </p:cBhvr>
                                      <p:to>
                                        <p:strVal val="visible"/>
                                      </p:to>
                                    </p:set>
                                    <p:anim calcmode="lin" valueType="num">
                                      <p:cBhvr additive="base">
                                        <p:cTn id="7" dur="500" fill="hold"/>
                                        <p:tgtEl>
                                          <p:spTgt spid="4573187"/>
                                        </p:tgtEl>
                                        <p:attrNameLst>
                                          <p:attrName>ppt_x</p:attrName>
                                        </p:attrNameLst>
                                      </p:cBhvr>
                                      <p:tavLst>
                                        <p:tav tm="0">
                                          <p:val>
                                            <p:strVal val="0-#ppt_w/2"/>
                                          </p:val>
                                        </p:tav>
                                        <p:tav tm="100000">
                                          <p:val>
                                            <p:strVal val="#ppt_x"/>
                                          </p:val>
                                        </p:tav>
                                      </p:tavLst>
                                    </p:anim>
                                    <p:anim calcmode="lin" valueType="num">
                                      <p:cBhvr additive="base">
                                        <p:cTn id="8" dur="500" fill="hold"/>
                                        <p:tgtEl>
                                          <p:spTgt spid="457318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3187"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57954" name="Rectangle 2"/>
          <p:cNvSpPr>
            <a:spLocks noGrp="1" noChangeArrowheads="1"/>
          </p:cNvSpPr>
          <p:nvPr>
            <p:ph type="title"/>
          </p:nvPr>
        </p:nvSpPr>
        <p:spPr>
          <a:xfrm>
            <a:off x="0" y="6324600"/>
            <a:ext cx="12192000" cy="533400"/>
          </a:xfrm>
          <a:solidFill>
            <a:srgbClr val="000000"/>
          </a:solidFill>
        </p:spPr>
        <p:txBody>
          <a:bodyPr/>
          <a:lstStyle/>
          <a:p>
            <a:r>
              <a:rPr lang="en-US" sz="4000" dirty="0">
                <a:solidFill>
                  <a:srgbClr val="FFFFFF"/>
                </a:solidFill>
                <a:effectLst>
                  <a:outerShdw blurRad="38100" dist="38100" dir="2700000" algn="tl">
                    <a:srgbClr val="808080"/>
                  </a:outerShdw>
                </a:effectLst>
              </a:rPr>
              <a:t>Prague Church Hussite Martyr Bone Commemoration </a:t>
            </a:r>
          </a:p>
        </p:txBody>
      </p:sp>
      <p:pic>
        <p:nvPicPr>
          <p:cNvPr id="2557955" name="Picture 3" descr="C:\Documents and Settings\Owner\My Documents\Educational Illustrations\kutna-hora-church.jpg"/>
          <p:cNvPicPr>
            <a:picLocks noChangeAspect="1" noChangeArrowheads="1"/>
          </p:cNvPicPr>
          <p:nvPr/>
        </p:nvPicPr>
        <p:blipFill>
          <a:blip r:embed="rId4" cstate="print"/>
          <a:srcRect/>
          <a:stretch>
            <a:fillRect/>
          </a:stretch>
        </p:blipFill>
        <p:spPr bwMode="auto">
          <a:xfrm>
            <a:off x="0" y="152400"/>
            <a:ext cx="12192000" cy="6172200"/>
          </a:xfrm>
          <a:prstGeom prst="rect">
            <a:avLst/>
          </a:prstGeom>
          <a:noFill/>
        </p:spPr>
      </p:pic>
      <p:pic>
        <p:nvPicPr>
          <p:cNvPr id="2557956" name="Picture 4" descr="C:\Documents and Settings\Owner\My Documents\Educational Illustrations\church-of-bones.jpg"/>
          <p:cNvPicPr>
            <a:picLocks noChangeAspect="1" noChangeArrowheads="1"/>
          </p:cNvPicPr>
          <p:nvPr/>
        </p:nvPicPr>
        <p:blipFill>
          <a:blip r:embed="rId5" cstate="print"/>
          <a:srcRect/>
          <a:stretch>
            <a:fillRect/>
          </a:stretch>
        </p:blipFill>
        <p:spPr bwMode="auto">
          <a:xfrm>
            <a:off x="0" y="0"/>
            <a:ext cx="12192000" cy="6324600"/>
          </a:xfrm>
          <a:prstGeom prst="rect">
            <a:avLst/>
          </a:prstGeom>
          <a:noFill/>
        </p:spPr>
      </p:pic>
      <p:pic>
        <p:nvPicPr>
          <p:cNvPr id="2557957" name="Picture 5" descr="C:\Documents and Settings\Owner\My Documents\Educational Illustrations\crown-of-bones.jpg"/>
          <p:cNvPicPr>
            <a:picLocks noChangeAspect="1" noChangeArrowheads="1"/>
          </p:cNvPicPr>
          <p:nvPr/>
        </p:nvPicPr>
        <p:blipFill>
          <a:blip r:embed="rId6" cstate="print"/>
          <a:srcRect/>
          <a:stretch>
            <a:fillRect/>
          </a:stretch>
        </p:blipFill>
        <p:spPr bwMode="auto">
          <a:xfrm>
            <a:off x="0" y="0"/>
            <a:ext cx="12192000" cy="6400800"/>
          </a:xfrm>
          <a:prstGeom prst="rect">
            <a:avLst/>
          </a:prstGeom>
          <a:noFill/>
        </p:spPr>
      </p:pic>
      <p:pic>
        <p:nvPicPr>
          <p:cNvPr id="2557958" name="Picture 6" descr="C:\Documents and Settings\Owner\My Documents\Educational Illustrations\bone-bell-ossuary.jpg"/>
          <p:cNvPicPr>
            <a:picLocks noChangeAspect="1" noChangeArrowheads="1"/>
          </p:cNvPicPr>
          <p:nvPr/>
        </p:nvPicPr>
        <p:blipFill>
          <a:blip r:embed="rId7" cstate="print"/>
          <a:srcRect/>
          <a:stretch>
            <a:fillRect/>
          </a:stretch>
        </p:blipFill>
        <p:spPr bwMode="auto">
          <a:xfrm>
            <a:off x="0" y="0"/>
            <a:ext cx="12192000" cy="6400800"/>
          </a:xfrm>
          <a:prstGeom prst="rect">
            <a:avLst/>
          </a:prstGeom>
          <a:noFill/>
        </p:spPr>
      </p:pic>
      <p:pic>
        <p:nvPicPr>
          <p:cNvPr id="2557959" name="Picture 7" descr="C:\Documents and Settings\Owner\My Documents\Educational Illustrations\human-bone-art.jpg"/>
          <p:cNvPicPr>
            <a:picLocks noChangeAspect="1" noChangeArrowheads="1"/>
          </p:cNvPicPr>
          <p:nvPr/>
        </p:nvPicPr>
        <p:blipFill>
          <a:blip r:embed="rId8" cstate="print"/>
          <a:srcRect/>
          <a:stretch>
            <a:fillRect/>
          </a:stretch>
        </p:blipFill>
        <p:spPr bwMode="auto">
          <a:xfrm>
            <a:off x="0" y="0"/>
            <a:ext cx="12192000" cy="6286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2557954"/>
                                        </p:tgtEl>
                                        <p:attrNameLst>
                                          <p:attrName>style.visibility</p:attrName>
                                        </p:attrNameLst>
                                      </p:cBhvr>
                                      <p:to>
                                        <p:strVal val="visible"/>
                                      </p:to>
                                    </p:set>
                                    <p:anim calcmode="lin" valueType="num">
                                      <p:cBhvr>
                                        <p:cTn id="7" dur="300" fill="hold"/>
                                        <p:tgtEl>
                                          <p:spTgt spid="2557954"/>
                                        </p:tgtEl>
                                        <p:attrNameLst>
                                          <p:attrName>ppt_w</p:attrName>
                                        </p:attrNameLst>
                                      </p:cBhvr>
                                      <p:tavLst>
                                        <p:tav tm="0">
                                          <p:val>
                                            <p:fltVal val="0"/>
                                          </p:val>
                                        </p:tav>
                                        <p:tav tm="100000">
                                          <p:val>
                                            <p:strVal val="#ppt_w"/>
                                          </p:val>
                                        </p:tav>
                                      </p:tavLst>
                                    </p:anim>
                                    <p:anim calcmode="lin" valueType="num">
                                      <p:cBhvr>
                                        <p:cTn id="8" dur="300" fill="hold"/>
                                        <p:tgtEl>
                                          <p:spTgt spid="2557954"/>
                                        </p:tgtEl>
                                        <p:attrNameLst>
                                          <p:attrName>ppt_h</p:attrName>
                                        </p:attrNameLst>
                                      </p:cBhvr>
                                      <p:tavLst>
                                        <p:tav tm="0">
                                          <p:val>
                                            <p:fltVal val="0"/>
                                          </p:val>
                                        </p:tav>
                                        <p:tav tm="100000">
                                          <p:val>
                                            <p:strVal val="#ppt_h"/>
                                          </p:val>
                                        </p:tav>
                                      </p:tavLst>
                                    </p:anim>
                                    <p:anim calcmode="lin" valueType="num">
                                      <p:cBhvr>
                                        <p:cTn id="9" dur="300" fill="hold"/>
                                        <p:tgtEl>
                                          <p:spTgt spid="2557954"/>
                                        </p:tgtEl>
                                        <p:attrNameLst>
                                          <p:attrName>ppt_x</p:attrName>
                                        </p:attrNameLst>
                                      </p:cBhvr>
                                      <p:tavLst>
                                        <p:tav tm="0">
                                          <p:val>
                                            <p:fltVal val="0.5"/>
                                          </p:val>
                                        </p:tav>
                                        <p:tav tm="100000">
                                          <p:val>
                                            <p:strVal val="#ppt_x"/>
                                          </p:val>
                                        </p:tav>
                                      </p:tavLst>
                                    </p:anim>
                                    <p:anim calcmode="lin" valueType="num">
                                      <p:cBhvr>
                                        <p:cTn id="10" dur="300" fill="hold"/>
                                        <p:tgtEl>
                                          <p:spTgt spid="255795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2557955"/>
                                        </p:tgtEl>
                                        <p:attrNameLst>
                                          <p:attrName>style.visibility</p:attrName>
                                        </p:attrNameLst>
                                      </p:cBhvr>
                                      <p:to>
                                        <p:strVal val="visible"/>
                                      </p:to>
                                    </p:set>
                                    <p:anim calcmode="lin" valueType="num">
                                      <p:cBhvr>
                                        <p:cTn id="15" dur="5000" fill="hold"/>
                                        <p:tgtEl>
                                          <p:spTgt spid="2557955"/>
                                        </p:tgtEl>
                                        <p:attrNameLst>
                                          <p:attrName>ppt_w</p:attrName>
                                        </p:attrNameLst>
                                      </p:cBhvr>
                                      <p:tavLst>
                                        <p:tav tm="0" fmla="#ppt_w*sin(2.5*pi*$)">
                                          <p:val>
                                            <p:fltVal val="0"/>
                                          </p:val>
                                        </p:tav>
                                        <p:tav tm="100000">
                                          <p:val>
                                            <p:fltVal val="1"/>
                                          </p:val>
                                        </p:tav>
                                      </p:tavLst>
                                    </p:anim>
                                    <p:anim calcmode="lin" valueType="num">
                                      <p:cBhvr>
                                        <p:cTn id="16" dur="5000" fill="hold"/>
                                        <p:tgtEl>
                                          <p:spTgt spid="255795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nodeType="clickEffect">
                                  <p:stCondLst>
                                    <p:cond delay="0"/>
                                  </p:stCondLst>
                                  <p:childTnLst>
                                    <p:set>
                                      <p:cBhvr>
                                        <p:cTn id="20" dur="1" fill="hold">
                                          <p:stCondLst>
                                            <p:cond delay="0"/>
                                          </p:stCondLst>
                                        </p:cTn>
                                        <p:tgtEl>
                                          <p:spTgt spid="2557956"/>
                                        </p:tgtEl>
                                        <p:attrNameLst>
                                          <p:attrName>style.visibility</p:attrName>
                                        </p:attrNameLst>
                                      </p:cBhvr>
                                      <p:to>
                                        <p:strVal val="visible"/>
                                      </p:to>
                                    </p:set>
                                    <p:anim calcmode="lin" valueType="num">
                                      <p:cBhvr>
                                        <p:cTn id="21" dur="5000" fill="hold"/>
                                        <p:tgtEl>
                                          <p:spTgt spid="2557956"/>
                                        </p:tgtEl>
                                        <p:attrNameLst>
                                          <p:attrName>ppt_w</p:attrName>
                                        </p:attrNameLst>
                                      </p:cBhvr>
                                      <p:tavLst>
                                        <p:tav tm="0" fmla="#ppt_w*sin(2.5*pi*$)">
                                          <p:val>
                                            <p:fltVal val="0"/>
                                          </p:val>
                                        </p:tav>
                                        <p:tav tm="100000">
                                          <p:val>
                                            <p:fltVal val="1"/>
                                          </p:val>
                                        </p:tav>
                                      </p:tavLst>
                                    </p:anim>
                                    <p:anim calcmode="lin" valueType="num">
                                      <p:cBhvr>
                                        <p:cTn id="22" dur="5000" fill="hold"/>
                                        <p:tgtEl>
                                          <p:spTgt spid="255795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nodeType="clickEffect">
                                  <p:stCondLst>
                                    <p:cond delay="0"/>
                                  </p:stCondLst>
                                  <p:childTnLst>
                                    <p:set>
                                      <p:cBhvr>
                                        <p:cTn id="26" dur="1" fill="hold">
                                          <p:stCondLst>
                                            <p:cond delay="0"/>
                                          </p:stCondLst>
                                        </p:cTn>
                                        <p:tgtEl>
                                          <p:spTgt spid="2557957"/>
                                        </p:tgtEl>
                                        <p:attrNameLst>
                                          <p:attrName>style.visibility</p:attrName>
                                        </p:attrNameLst>
                                      </p:cBhvr>
                                      <p:to>
                                        <p:strVal val="visible"/>
                                      </p:to>
                                    </p:set>
                                    <p:anim calcmode="lin" valueType="num">
                                      <p:cBhvr>
                                        <p:cTn id="27" dur="5000" fill="hold"/>
                                        <p:tgtEl>
                                          <p:spTgt spid="2557957"/>
                                        </p:tgtEl>
                                        <p:attrNameLst>
                                          <p:attrName>ppt_w</p:attrName>
                                        </p:attrNameLst>
                                      </p:cBhvr>
                                      <p:tavLst>
                                        <p:tav tm="0" fmla="#ppt_w*sin(2.5*pi*$)">
                                          <p:val>
                                            <p:fltVal val="0"/>
                                          </p:val>
                                        </p:tav>
                                        <p:tav tm="100000">
                                          <p:val>
                                            <p:fltVal val="1"/>
                                          </p:val>
                                        </p:tav>
                                      </p:tavLst>
                                    </p:anim>
                                    <p:anim calcmode="lin" valueType="num">
                                      <p:cBhvr>
                                        <p:cTn id="28" dur="5000" fill="hold"/>
                                        <p:tgtEl>
                                          <p:spTgt spid="255795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9" presetClass="entr" presetSubtype="10" fill="hold" nodeType="clickEffect">
                                  <p:stCondLst>
                                    <p:cond delay="0"/>
                                  </p:stCondLst>
                                  <p:childTnLst>
                                    <p:set>
                                      <p:cBhvr>
                                        <p:cTn id="32" dur="1" fill="hold">
                                          <p:stCondLst>
                                            <p:cond delay="0"/>
                                          </p:stCondLst>
                                        </p:cTn>
                                        <p:tgtEl>
                                          <p:spTgt spid="2557958"/>
                                        </p:tgtEl>
                                        <p:attrNameLst>
                                          <p:attrName>style.visibility</p:attrName>
                                        </p:attrNameLst>
                                      </p:cBhvr>
                                      <p:to>
                                        <p:strVal val="visible"/>
                                      </p:to>
                                    </p:set>
                                    <p:anim calcmode="lin" valueType="num">
                                      <p:cBhvr>
                                        <p:cTn id="33" dur="5000" fill="hold"/>
                                        <p:tgtEl>
                                          <p:spTgt spid="2557958"/>
                                        </p:tgtEl>
                                        <p:attrNameLst>
                                          <p:attrName>ppt_w</p:attrName>
                                        </p:attrNameLst>
                                      </p:cBhvr>
                                      <p:tavLst>
                                        <p:tav tm="0" fmla="#ppt_w*sin(2.5*pi*$)">
                                          <p:val>
                                            <p:fltVal val="0"/>
                                          </p:val>
                                        </p:tav>
                                        <p:tav tm="100000">
                                          <p:val>
                                            <p:fltVal val="1"/>
                                          </p:val>
                                        </p:tav>
                                      </p:tavLst>
                                    </p:anim>
                                    <p:anim calcmode="lin" valueType="num">
                                      <p:cBhvr>
                                        <p:cTn id="34" dur="5000" fill="hold"/>
                                        <p:tgtEl>
                                          <p:spTgt spid="255795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2557959"/>
                                        </p:tgtEl>
                                        <p:attrNameLst>
                                          <p:attrName>style.visibility</p:attrName>
                                        </p:attrNameLst>
                                      </p:cBhvr>
                                      <p:to>
                                        <p:strVal val="visible"/>
                                      </p:to>
                                    </p:set>
                                    <p:anim calcmode="lin" valueType="num">
                                      <p:cBhvr>
                                        <p:cTn id="39" dur="1000" fill="hold"/>
                                        <p:tgtEl>
                                          <p:spTgt spid="2557959"/>
                                        </p:tgtEl>
                                        <p:attrNameLst>
                                          <p:attrName>ppt_w</p:attrName>
                                        </p:attrNameLst>
                                      </p:cBhvr>
                                      <p:tavLst>
                                        <p:tav tm="0">
                                          <p:val>
                                            <p:fltVal val="0"/>
                                          </p:val>
                                        </p:tav>
                                        <p:tav tm="100000">
                                          <p:val>
                                            <p:strVal val="#ppt_w"/>
                                          </p:val>
                                        </p:tav>
                                      </p:tavLst>
                                    </p:anim>
                                    <p:anim calcmode="lin" valueType="num">
                                      <p:cBhvr>
                                        <p:cTn id="40" dur="1000" fill="hold"/>
                                        <p:tgtEl>
                                          <p:spTgt spid="2557959"/>
                                        </p:tgtEl>
                                        <p:attrNameLst>
                                          <p:attrName>ppt_h</p:attrName>
                                        </p:attrNameLst>
                                      </p:cBhvr>
                                      <p:tavLst>
                                        <p:tav tm="0">
                                          <p:val>
                                            <p:fltVal val="0"/>
                                          </p:val>
                                        </p:tav>
                                        <p:tav tm="100000">
                                          <p:val>
                                            <p:strVal val="#ppt_h"/>
                                          </p:val>
                                        </p:tav>
                                      </p:tavLst>
                                    </p:anim>
                                    <p:anim calcmode="lin" valueType="num">
                                      <p:cBhvr>
                                        <p:cTn id="41" dur="1000" fill="hold"/>
                                        <p:tgtEl>
                                          <p:spTgt spid="255795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5579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7954"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pic>
        <p:nvPicPr>
          <p:cNvPr id="3" name="Online Media 2" title="The bone church of Sedlec Ossuary: A history">
            <a:hlinkClick r:id="" action="ppaction://media"/>
            <a:extLst>
              <a:ext uri="{FF2B5EF4-FFF2-40B4-BE49-F238E27FC236}">
                <a16:creationId xmlns:a16="http://schemas.microsoft.com/office/drawing/2014/main" id="{C0A2E45A-C138-565F-792F-FFADB31B60FF}"/>
              </a:ext>
            </a:extLst>
          </p:cNvPr>
          <p:cNvPicPr>
            <a:picLocks noRot="1" noChangeAspect="1"/>
          </p:cNvPicPr>
          <p:nvPr>
            <a:videoFile r:link="rId1"/>
          </p:nvPr>
        </p:nvPicPr>
        <p:blipFill>
          <a:blip r:embed="rId4"/>
          <a:stretch>
            <a:fillRect/>
          </a:stretch>
        </p:blipFill>
        <p:spPr>
          <a:xfrm>
            <a:off x="1316334" y="1095270"/>
            <a:ext cx="9495692" cy="4783016"/>
          </a:xfrm>
          <a:prstGeom prst="rect">
            <a:avLst/>
          </a:prstGeom>
        </p:spPr>
      </p:pic>
    </p:spTree>
    <p:extLst>
      <p:ext uri="{BB962C8B-B14F-4D97-AF65-F5344CB8AC3E}">
        <p14:creationId xmlns:p14="http://schemas.microsoft.com/office/powerpoint/2010/main" val="379074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la_Morta_by_zilla774.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augustinians</a:t>
            </a: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 ignore the </a:t>
            </a:r>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jwd</a:t>
            </a: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 Swiss Civil War</a:t>
            </a:r>
          </a:p>
        </p:txBody>
      </p:sp>
      <p:sp>
        <p:nvSpPr>
          <p:cNvPr id="2" name="Action Button: Go Back or Previous 1">
            <a:hlinkClick r:id="rId2" action="ppaction://hlinksldjump" highlightClick="1"/>
            <a:extLst>
              <a:ext uri="{FF2B5EF4-FFF2-40B4-BE49-F238E27FC236}">
                <a16:creationId xmlns:a16="http://schemas.microsoft.com/office/drawing/2014/main" id="{40B38E2E-760C-CFA5-989F-1BD80F413D76}"/>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896481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398402" name="Rectangle 2">
            <a:extLst>
              <a:ext uri="{FF2B5EF4-FFF2-40B4-BE49-F238E27FC236}">
                <a16:creationId xmlns:a16="http://schemas.microsoft.com/office/drawing/2014/main" id="{A7F369DD-3024-F5D0-48DB-10AACD7CFBD8}"/>
              </a:ext>
            </a:extLst>
          </p:cNvPr>
          <p:cNvSpPr>
            <a:spLocks noGrp="1" noChangeArrowheads="1"/>
          </p:cNvSpPr>
          <p:nvPr>
            <p:ph type="title"/>
          </p:nvPr>
        </p:nvSpPr>
        <p:spPr>
          <a:xfrm>
            <a:off x="2209800" y="380999"/>
            <a:ext cx="7772400" cy="1297075"/>
          </a:xfrm>
        </p:spPr>
        <p:txBody>
          <a:bodyPr vert="horz" wrap="square" lIns="91440" tIns="45720" rIns="38100" bIns="45720" numCol="1" anchor="ctr" anchorCtr="0" compatLnSpc="1">
            <a:prstTxWarp prst="textNoShape">
              <a:avLst/>
            </a:prstTxWarp>
          </a:bodyPr>
          <a:lstStyle/>
          <a:p>
            <a:pPr eaLnBrk="1" hangingPunct="1">
              <a:defRPr/>
            </a:pPr>
            <a:r>
              <a:rPr lang="en-US" sz="5400" b="1" u="sng" dirty="0">
                <a:solidFill>
                  <a:schemeClr val="accent1"/>
                </a:solidFill>
                <a:effectLst>
                  <a:outerShdw blurRad="38100" dist="38100" dir="2700000" algn="tl">
                    <a:srgbClr val="000000"/>
                  </a:outerShdw>
                </a:effectLst>
                <a:latin typeface="Storybook" pitchFamily="2" charset="0"/>
                <a:ea typeface="+mj-ea"/>
              </a:rPr>
              <a:t>Principles of a Just War</a:t>
            </a:r>
          </a:p>
        </p:txBody>
      </p:sp>
      <p:sp>
        <p:nvSpPr>
          <p:cNvPr id="23398403" name="Rectangle 3">
            <a:extLst>
              <a:ext uri="{FF2B5EF4-FFF2-40B4-BE49-F238E27FC236}">
                <a16:creationId xmlns:a16="http://schemas.microsoft.com/office/drawing/2014/main" id="{5720E29C-397B-1461-5FE8-06FD523EC2A5}"/>
              </a:ext>
            </a:extLst>
          </p:cNvPr>
          <p:cNvSpPr>
            <a:spLocks noGrp="1" noChangeArrowheads="1"/>
          </p:cNvSpPr>
          <p:nvPr>
            <p:ph type="body" idx="1"/>
          </p:nvPr>
        </p:nvSpPr>
        <p:spPr>
          <a:xfrm>
            <a:off x="914400" y="1981200"/>
            <a:ext cx="10363200" cy="4178440"/>
          </a:xfrm>
        </p:spPr>
        <p:txBody>
          <a:bodyPr vert="horz" wrap="square" lIns="91440" tIns="45720" rIns="38100" bIns="45720" numCol="1" anchor="t" anchorCtr="0" compatLnSpc="1">
            <a:prstTxWarp prst="textNoShape">
              <a:avLst/>
            </a:prstTxWarp>
          </a:bodyPr>
          <a:lstStyle/>
          <a:p>
            <a:pPr marL="611188" indent="-571500" eaLnBrk="1" hangingPunct="1">
              <a:buSzPct val="99000"/>
              <a:buFont typeface="Wingdings" panose="05000000000000000000" pitchFamily="2" charset="2"/>
              <a:buChar char="v"/>
              <a:defRPr/>
            </a:pPr>
            <a:endParaRPr lang="en-US" dirty="0">
              <a:solidFill>
                <a:schemeClr val="hlink"/>
              </a:solidFill>
              <a:effectLst>
                <a:outerShdw blurRad="38100" dist="38100" dir="2700000" algn="tl">
                  <a:srgbClr val="000000"/>
                </a:outerShdw>
              </a:effectLst>
              <a:ea typeface="+mn-ea"/>
            </a:endParaRP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Limited objectives</a:t>
            </a: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Proportionate means</a:t>
            </a:r>
          </a:p>
          <a:p>
            <a:pPr marL="611188" indent="-571500" eaLnBrk="1" hangingPunct="1">
              <a:buSzPct val="99000"/>
              <a:buFont typeface="Wingdings" panose="05000000000000000000" pitchFamily="2" charset="2"/>
              <a:buChar char="v"/>
              <a:defRPr/>
            </a:pPr>
            <a:r>
              <a:rPr lang="en-US" sz="3600" dirty="0">
                <a:solidFill>
                  <a:schemeClr val="hlink"/>
                </a:solidFill>
                <a:effectLst>
                  <a:outerShdw blurRad="38100" dist="38100" dir="2700000" algn="tl">
                    <a:srgbClr val="000000"/>
                  </a:outerShdw>
                </a:effectLst>
                <a:ea typeface="+mn-ea"/>
              </a:rPr>
              <a:t>Noncombatant immunity</a:t>
            </a:r>
          </a:p>
        </p:txBody>
      </p:sp>
      <p:sp>
        <p:nvSpPr>
          <p:cNvPr id="23398404" name="Rectangle 4">
            <a:extLst>
              <a:ext uri="{FF2B5EF4-FFF2-40B4-BE49-F238E27FC236}">
                <a16:creationId xmlns:a16="http://schemas.microsoft.com/office/drawing/2014/main" id="{794064CD-40E9-4C7B-1E97-CEB0B321636A}"/>
              </a:ext>
            </a:extLst>
          </p:cNvPr>
          <p:cNvSpPr>
            <a:spLocks/>
          </p:cNvSpPr>
          <p:nvPr/>
        </p:nvSpPr>
        <p:spPr bwMode="auto">
          <a:xfrm>
            <a:off x="6377002" y="1890713"/>
            <a:ext cx="5388029" cy="2872206"/>
          </a:xfrm>
          <a:prstGeom prst="rect">
            <a:avLst/>
          </a:prstGeom>
          <a:noFill/>
          <a:ln w="9525">
            <a:noFill/>
            <a:miter lim="800000"/>
            <a:headEnd/>
            <a:tailEnd/>
          </a:ln>
          <a:effectLst>
            <a:outerShdw dist="38099" dir="2700000" algn="ctr" rotWithShape="0">
              <a:schemeClr val="tx1">
                <a:alpha val="75000"/>
              </a:schemeClr>
            </a:outerShdw>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DFF00"/>
              </a:solidFill>
              <a:effectLst/>
              <a:uLnTx/>
              <a:uFillTx/>
              <a:latin typeface="Gill Sans" pitchFamily="64" charset="0"/>
              <a:ea typeface="ＭＳ Ｐゴシック"/>
              <a:cs typeface="+mn-cs"/>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DFF00"/>
                </a:solidFill>
                <a:effectLst/>
                <a:uLnTx/>
                <a:uFillTx/>
                <a:latin typeface="Arial" pitchFamily="34" charset="0"/>
                <a:ea typeface="ＭＳ Ｐゴシック"/>
                <a:cs typeface="Arial" pitchFamily="34" charset="0"/>
                <a:sym typeface="Arial" pitchFamily="34" charset="0"/>
              </a:rPr>
              <a:t>jus ad bellum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ill Sans" pitchFamily="64" charset="0"/>
                <a:ea typeface="ＭＳ Ｐゴシック"/>
                <a:cs typeface="Arial" pitchFamily="34" charset="0"/>
                <a:sym typeface="Gill Sans" pitchFamily="64" charset="0"/>
              </a:rPr>
              <a:t>“on the way to war”</a:t>
            </a:r>
            <a:endParaRPr kumimoji="0" lang="en-US" sz="2800" b="0" i="0" u="none" strike="noStrike" kern="1200" cap="none" spc="0" normalizeH="0" baseline="0" noProof="0" dirty="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DFF00"/>
              </a:solidFill>
              <a:effectLst/>
              <a:uLnTx/>
              <a:uFillTx/>
              <a:latin typeface="Gill Sans" pitchFamily="64" charset="0"/>
              <a:ea typeface="ＭＳ Ｐゴシック"/>
              <a:cs typeface="Arial" pitchFamily="34" charset="0"/>
              <a:sym typeface="Gill Sans" pitchFamily="6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DFF00"/>
                </a:solidFill>
                <a:effectLst/>
                <a:uLnTx/>
                <a:uFillTx/>
                <a:latin typeface="Gill Sans" pitchFamily="64" charset="0"/>
                <a:ea typeface="ＭＳ Ｐゴシック"/>
                <a:cs typeface="Arial" pitchFamily="34" charset="0"/>
                <a:sym typeface="Gill Sans" pitchFamily="64" charset="0"/>
              </a:rPr>
              <a:t> </a:t>
            </a:r>
            <a:r>
              <a:rPr kumimoji="0" lang="en-US" sz="3600" b="0" i="1" u="none" strike="noStrike" kern="1200" cap="none" spc="0" normalizeH="0" baseline="0" noProof="0" dirty="0">
                <a:ln>
                  <a:noFill/>
                </a:ln>
                <a:solidFill>
                  <a:srgbClr val="FDFF00"/>
                </a:solidFill>
                <a:effectLst/>
                <a:uLnTx/>
                <a:uFillTx/>
                <a:latin typeface="Arial" pitchFamily="34" charset="0"/>
                <a:ea typeface="ＭＳ Ｐゴシック"/>
                <a:cs typeface="Arial" pitchFamily="34" charset="0"/>
                <a:sym typeface="Arial" pitchFamily="34" charset="0"/>
              </a:rPr>
              <a:t>jus in bello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Gill Sans" pitchFamily="64" charset="0"/>
                <a:ea typeface="ＭＳ Ｐゴシック"/>
                <a:cs typeface="Arial" pitchFamily="34" charset="0"/>
                <a:sym typeface="Gill Sans" pitchFamily="64" charset="0"/>
              </a:rPr>
              <a:t>“in the midst of war”</a:t>
            </a:r>
          </a:p>
        </p:txBody>
      </p:sp>
      <p:sp>
        <p:nvSpPr>
          <p:cNvPr id="23398405" name="Line 5">
            <a:extLst>
              <a:ext uri="{FF2B5EF4-FFF2-40B4-BE49-F238E27FC236}">
                <a16:creationId xmlns:a16="http://schemas.microsoft.com/office/drawing/2014/main" id="{FE8210C6-642D-11DE-8EE0-F1D39F33A576}"/>
              </a:ext>
            </a:extLst>
          </p:cNvPr>
          <p:cNvSpPr>
            <a:spLocks noChangeShapeType="1"/>
          </p:cNvSpPr>
          <p:nvPr/>
        </p:nvSpPr>
        <p:spPr bwMode="auto">
          <a:xfrm>
            <a:off x="6843330" y="2033954"/>
            <a:ext cx="1587" cy="3622675"/>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3398406" name="Line 6">
            <a:extLst>
              <a:ext uri="{FF2B5EF4-FFF2-40B4-BE49-F238E27FC236}">
                <a16:creationId xmlns:a16="http://schemas.microsoft.com/office/drawing/2014/main" id="{45CD53F0-9ECC-3EBC-82E8-5884F1A34B02}"/>
              </a:ext>
            </a:extLst>
          </p:cNvPr>
          <p:cNvSpPr>
            <a:spLocks noChangeShapeType="1"/>
          </p:cNvSpPr>
          <p:nvPr/>
        </p:nvSpPr>
        <p:spPr bwMode="auto">
          <a:xfrm flipV="1">
            <a:off x="6861437" y="3295859"/>
            <a:ext cx="4225595" cy="20097"/>
          </a:xfrm>
          <a:prstGeom prst="line">
            <a:avLst/>
          </a:prstGeom>
          <a:noFill/>
          <a:ln w="19050">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Tree>
    <p:extLst>
      <p:ext uri="{BB962C8B-B14F-4D97-AF65-F5344CB8AC3E}">
        <p14:creationId xmlns:p14="http://schemas.microsoft.com/office/powerpoint/2010/main" val="145882815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324802" name="Rectangle 2"/>
          <p:cNvSpPr>
            <a:spLocks noGrp="1" noChangeArrowheads="1"/>
          </p:cNvSpPr>
          <p:nvPr>
            <p:ph type="title"/>
          </p:nvPr>
        </p:nvSpPr>
        <p:spPr>
          <a:xfrm>
            <a:off x="2133600" y="609600"/>
            <a:ext cx="7924800" cy="5562600"/>
          </a:xfrm>
          <a:solidFill>
            <a:srgbClr val="FFFFFF"/>
          </a:solidFill>
        </p:spPr>
        <p:txBody>
          <a:bodyPr/>
          <a:lstStyle/>
          <a:p>
            <a:r>
              <a:rPr lang="en-US" sz="5400">
                <a:latin typeface="Australian Sunrise" pitchFamily="2" charset="0"/>
              </a:rPr>
              <a:t>FAREWELL TO THOSE WHO WANT AN ENTIRELY PURE AND PURIFIED CHURCH.  THIS IS PLAINLY WANTING NO CHURCH AT ALL!</a:t>
            </a:r>
            <a:endParaRPr lang="en-US" sz="4800">
              <a:latin typeface="Australian Sunrise" pitchFamily="2" charset="0"/>
            </a:endParaRPr>
          </a:p>
        </p:txBody>
      </p:sp>
      <p:sp>
        <p:nvSpPr>
          <p:cNvPr id="5324803"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Martin Luther</a:t>
            </a:r>
          </a:p>
        </p:txBody>
      </p:sp>
      <p:pic>
        <p:nvPicPr>
          <p:cNvPr id="4" name="Picture 3" descr="610x-6.jpg"/>
          <p:cNvPicPr>
            <a:picLocks noChangeAspect="1"/>
          </p:cNvPicPr>
          <p:nvPr/>
        </p:nvPicPr>
        <p:blipFill>
          <a:blip r:embed="rId3" cstate="print"/>
          <a:stretch>
            <a:fillRect/>
          </a:stretch>
        </p:blipFill>
        <p:spPr>
          <a:xfrm>
            <a:off x="2362201" y="762000"/>
            <a:ext cx="7467599" cy="533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324802"/>
                                        </p:tgtEl>
                                        <p:attrNameLst>
                                          <p:attrName>style.visibility</p:attrName>
                                        </p:attrNameLst>
                                      </p:cBhvr>
                                      <p:to>
                                        <p:strVal val="visible"/>
                                      </p:to>
                                    </p:set>
                                    <p:anim calcmode="lin" valueType="num">
                                      <p:cBhvr>
                                        <p:cTn id="7" dur="300" fill="hold"/>
                                        <p:tgtEl>
                                          <p:spTgt spid="5324802"/>
                                        </p:tgtEl>
                                        <p:attrNameLst>
                                          <p:attrName>ppt_w</p:attrName>
                                        </p:attrNameLst>
                                      </p:cBhvr>
                                      <p:tavLst>
                                        <p:tav tm="0">
                                          <p:val>
                                            <p:fltVal val="0"/>
                                          </p:val>
                                        </p:tav>
                                        <p:tav tm="100000">
                                          <p:val>
                                            <p:strVal val="#ppt_w"/>
                                          </p:val>
                                        </p:tav>
                                      </p:tavLst>
                                    </p:anim>
                                    <p:anim calcmode="lin" valueType="num">
                                      <p:cBhvr>
                                        <p:cTn id="8" dur="300" fill="hold"/>
                                        <p:tgtEl>
                                          <p:spTgt spid="5324802"/>
                                        </p:tgtEl>
                                        <p:attrNameLst>
                                          <p:attrName>ppt_h</p:attrName>
                                        </p:attrNameLst>
                                      </p:cBhvr>
                                      <p:tavLst>
                                        <p:tav tm="0">
                                          <p:val>
                                            <p:fltVal val="0"/>
                                          </p:val>
                                        </p:tav>
                                        <p:tav tm="100000">
                                          <p:val>
                                            <p:strVal val="#ppt_h"/>
                                          </p:val>
                                        </p:tav>
                                      </p:tavLst>
                                    </p:anim>
                                    <p:anim calcmode="lin" valueType="num">
                                      <p:cBhvr>
                                        <p:cTn id="9" dur="300" fill="hold"/>
                                        <p:tgtEl>
                                          <p:spTgt spid="5324802"/>
                                        </p:tgtEl>
                                        <p:attrNameLst>
                                          <p:attrName>ppt_x</p:attrName>
                                        </p:attrNameLst>
                                      </p:cBhvr>
                                      <p:tavLst>
                                        <p:tav tm="0">
                                          <p:val>
                                            <p:fltVal val="0.5"/>
                                          </p:val>
                                        </p:tav>
                                        <p:tav tm="100000">
                                          <p:val>
                                            <p:strVal val="#ppt_x"/>
                                          </p:val>
                                        </p:tav>
                                      </p:tavLst>
                                    </p:anim>
                                    <p:anim calcmode="lin" valueType="num">
                                      <p:cBhvr>
                                        <p:cTn id="10" dur="300" fill="hold"/>
                                        <p:tgtEl>
                                          <p:spTgt spid="532480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02"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0F223FF-2E00-4CF4-8A84-0BDCD7FE3439}"/>
              </a:ext>
            </a:extLst>
          </p:cNvPr>
          <p:cNvSpPr>
            <a:spLocks noGrp="1" noRot="1" noChangeArrowheads="1"/>
          </p:cNvSpPr>
          <p:nvPr>
            <p:ph type="title"/>
          </p:nvPr>
        </p:nvSpPr>
        <p:spPr/>
        <p:txBody>
          <a:bodyPr/>
          <a:lstStyle/>
          <a:p>
            <a:r>
              <a:rPr lang="en-AU" altLang="en-US"/>
              <a:t>Introduction</a:t>
            </a:r>
            <a:endParaRPr lang="en-US" altLang="en-US"/>
          </a:p>
        </p:txBody>
      </p:sp>
      <p:sp>
        <p:nvSpPr>
          <p:cNvPr id="17411" name="Rectangle 3">
            <a:extLst>
              <a:ext uri="{FF2B5EF4-FFF2-40B4-BE49-F238E27FC236}">
                <a16:creationId xmlns:a16="http://schemas.microsoft.com/office/drawing/2014/main" id="{5FC72607-9799-42D9-B8F8-45DADEC9443F}"/>
              </a:ext>
            </a:extLst>
          </p:cNvPr>
          <p:cNvSpPr>
            <a:spLocks noGrp="1" noChangeArrowheads="1"/>
          </p:cNvSpPr>
          <p:nvPr>
            <p:ph type="body" idx="1"/>
          </p:nvPr>
        </p:nvSpPr>
        <p:spPr/>
        <p:txBody>
          <a:bodyPr/>
          <a:lstStyle/>
          <a:p>
            <a:r>
              <a:rPr lang="en-AU" altLang="en-US"/>
              <a:t>Fall of Rome (Attacked)</a:t>
            </a:r>
            <a:endParaRPr lang="en-US" altLang="en-US"/>
          </a:p>
        </p:txBody>
      </p:sp>
      <p:pic>
        <p:nvPicPr>
          <p:cNvPr id="17413" name="Picture 5" descr="barbarians2_600">
            <a:extLst>
              <a:ext uri="{FF2B5EF4-FFF2-40B4-BE49-F238E27FC236}">
                <a16:creationId xmlns:a16="http://schemas.microsoft.com/office/drawing/2014/main" id="{92F52099-373F-49AE-AC15-3A84A7C8C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655" y="2246314"/>
            <a:ext cx="10019899" cy="453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337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_006_swissguard2_pdev_2-1-2006_6-7_1994013-tm.jpg"/>
          <p:cNvPicPr>
            <a:picLocks noChangeAspect="1"/>
          </p:cNvPicPr>
          <p:nvPr/>
        </p:nvPicPr>
        <p:blipFill>
          <a:blip r:embed="rId2" cstate="print"/>
          <a:stretch>
            <a:fillRect/>
          </a:stretch>
        </p:blipFill>
        <p:spPr>
          <a:xfrm>
            <a:off x="0" y="1"/>
            <a:ext cx="12192000" cy="6857999"/>
          </a:xfrm>
          <a:prstGeom prst="rect">
            <a:avLst/>
          </a:prstGeom>
        </p:spPr>
      </p:pic>
      <p:sp>
        <p:nvSpPr>
          <p:cNvPr id="5" name="Rectangle 4"/>
          <p:cNvSpPr/>
          <p:nvPr/>
        </p:nvSpPr>
        <p:spPr>
          <a:xfrm>
            <a:off x="616017" y="789273"/>
            <a:ext cx="10905424" cy="5786316"/>
          </a:xfrm>
          <a:prstGeom prst="rect">
            <a:avLst/>
          </a:prstGeom>
        </p:spPr>
        <p:txBody>
          <a:bodyPr wrap="square">
            <a:spAutoFit/>
          </a:bodyPr>
          <a:lstStyle/>
          <a:p>
            <a:pPr algn="ctr" fontAlgn="base">
              <a:spcBef>
                <a:spcPct val="0"/>
              </a:spcBef>
              <a:spcAft>
                <a:spcPct val="0"/>
              </a:spcAft>
            </a:pPr>
            <a:r>
              <a:rPr lang="en-US" sz="2400" b="1" dirty="0">
                <a:solidFill>
                  <a:srgbClr val="DAEDEF">
                    <a:lumMod val="50000"/>
                  </a:srgbClr>
                </a:solidFill>
                <a:effectLst>
                  <a:outerShdw blurRad="38100" dist="38100" dir="2700000" algn="tl">
                    <a:srgbClr val="000000">
                      <a:alpha val="43137"/>
                    </a:srgbClr>
                  </a:outerShdw>
                </a:effectLst>
                <a:latin typeface="Storybook" pitchFamily="2" charset="0"/>
                <a:ea typeface="ＭＳ Ｐゴシック"/>
              </a:rPr>
              <a:t>Rome was sacked by the troops of the Holy Roman Empire under Emperor Charles V in 1527. When the troops, mostly rabble and mercenaries, of the empire breached    the city, they immediately ignored the orders of Charles and pretty much everyone else in command and made straight for Vatican Hill intent on pillaging the richest treasures in Christendom. They also had murder on their mind and Pope Clement VII was high on the list of targets. The famous Swiss Guards, who used to do more than just stand around looking pretty for tourists, formed a fighting square on the steps of St. Peter’s Basilica to face upwards of 20,000 bloodthirsty troops who were storming the city. Only 189 Guardsmen remained after the fighting to take the city, but these troops chose to make their stand in hopes of buying Clement time to escape the city through one of the warrens of tunnels under Rome. Clement made good his escape  as the Guard managed to hold the porch of the church and prevent the doors from falling, but only 42 Swiss Guards survived and none of them were uninjured.                 This event once more proves that when the Swiss decide not to be neutral,           they aren’t a bunch to take lightly.</a:t>
            </a:r>
          </a:p>
        </p:txBody>
      </p:sp>
      <p:pic>
        <p:nvPicPr>
          <p:cNvPr id="6" name="Picture 5" descr="W1804171_LO.jpg"/>
          <p:cNvPicPr>
            <a:picLocks noChangeAspect="1"/>
          </p:cNvPicPr>
          <p:nvPr/>
        </p:nvPicPr>
        <p:blipFill>
          <a:blip r:embed="rId3"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8269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82691"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000">
                <a:solidFill>
                  <a:srgbClr val="666699"/>
                </a:solidFill>
                <a:effectLst>
                  <a:outerShdw blurRad="38100" dist="38100" dir="2700000" algn="tl">
                    <a:srgbClr val="000000"/>
                  </a:outerShdw>
                </a:effectLst>
              </a:rPr>
              <a:t>“Born in Wildhaus,  Switzerland,  on New Year’s Day in 1484,  Zwingli received a good education in the classics and was ordained a priest in 1506.  He served as parish priest in Glarus from 1506 to 1516.</a:t>
            </a:r>
          </a:p>
          <a:p>
            <a:pPr>
              <a:lnSpc>
                <a:spcPct val="90000"/>
              </a:lnSpc>
              <a:buFontTx/>
              <a:buChar char="o"/>
            </a:pPr>
            <a:r>
              <a:rPr lang="en-US" sz="2000">
                <a:solidFill>
                  <a:srgbClr val="666699"/>
                </a:solidFill>
                <a:effectLst>
                  <a:outerShdw blurRad="38100" dist="38100" dir="2700000" algn="tl">
                    <a:srgbClr val="000000"/>
                  </a:outerShdw>
                </a:effectLst>
              </a:rPr>
              <a:t>A key event during that period aroused his patriotic fervor and perhaps began to undermine his confidence in the Roman church.  One of the major industries for the Swiss then was mercenary service.  They would hire out their young men to fight in others wars,  including battles for the pope.  (You can see the Swiss Guard today policing the Vatican in their colorful uniforms.)  Zwingli accompanied the Swiss troops as chaplain in September of 1515, and saw 6000 of his young countrymen slaughtered in the service of the pope at the Battle of Marignan in Italy.  He returned home determined to abolish the mercenary practice of ‘selling blood for gold.’  It would cost him his parish at Glarus but helped pave the way for his call to Zurich later.”</a:t>
            </a:r>
            <a:r>
              <a:rPr lang="en-US" sz="2400">
                <a:solidFill>
                  <a:srgbClr val="666699"/>
                </a:solidFill>
                <a:effectLst>
                  <a:outerShdw blurRad="38100" dist="38100" dir="2700000" algn="tl">
                    <a:srgbClr val="000000"/>
                  </a:outerShdw>
                </a:effectLst>
              </a:rPr>
              <a:t>    </a:t>
            </a:r>
            <a:endParaRPr lang="en-US" sz="2400" i="1">
              <a:solidFill>
                <a:srgbClr val="666699"/>
              </a:solidFill>
              <a:effectLst>
                <a:outerShdw blurRad="38100" dist="38100" dir="2700000" algn="tl">
                  <a:srgbClr val="000000"/>
                </a:outerShdw>
              </a:effectLst>
            </a:endParaRPr>
          </a:p>
        </p:txBody>
      </p:sp>
      <p:sp>
        <p:nvSpPr>
          <p:cNvPr id="408269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8269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82694"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ZURICH REFORM UNDER ZWINGLI</a:t>
            </a:r>
          </a:p>
        </p:txBody>
      </p:sp>
      <p:sp>
        <p:nvSpPr>
          <p:cNvPr id="4082695" name="Comment 7"/>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European Royal Dynasties – including Louie &amp; Marie – related across national boundaries – uniformly used personal Swiss Body Guards – lacking basic trust in their own countrymen!</a:t>
            </a:r>
            <a:r>
              <a:rPr lang="en-US" sz="1600">
                <a:solidFill>
                  <a:srgbClr val="000000"/>
                </a:solidFill>
                <a:effectLst>
                  <a:outerShdw blurRad="38100" dist="38100" dir="2700000" algn="tl">
                    <a:srgbClr val="FFFFFF"/>
                  </a:outerShdw>
                </a:effectLst>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82692"/>
                                        </p:tgtEl>
                                        <p:attrNameLst>
                                          <p:attrName>style.visibility</p:attrName>
                                        </p:attrNameLst>
                                      </p:cBhvr>
                                      <p:to>
                                        <p:strVal val="visible"/>
                                      </p:to>
                                    </p:set>
                                    <p:anim calcmode="lin" valueType="num">
                                      <p:cBhvr>
                                        <p:cTn id="7" dur="5000" fill="hold"/>
                                        <p:tgtEl>
                                          <p:spTgt spid="4082692"/>
                                        </p:tgtEl>
                                        <p:attrNameLst>
                                          <p:attrName>ppt_w</p:attrName>
                                        </p:attrNameLst>
                                      </p:cBhvr>
                                      <p:tavLst>
                                        <p:tav tm="0" fmla="#ppt_w*sin(2.5*pi*$)">
                                          <p:val>
                                            <p:fltVal val="0"/>
                                          </p:val>
                                        </p:tav>
                                        <p:tav tm="100000">
                                          <p:val>
                                            <p:fltVal val="1"/>
                                          </p:val>
                                        </p:tav>
                                      </p:tavLst>
                                    </p:anim>
                                    <p:anim calcmode="lin" valueType="num">
                                      <p:cBhvr>
                                        <p:cTn id="8" dur="5000" fill="hold"/>
                                        <p:tgtEl>
                                          <p:spTgt spid="408269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82693"/>
                                        </p:tgtEl>
                                        <p:attrNameLst>
                                          <p:attrName>style.visibility</p:attrName>
                                        </p:attrNameLst>
                                      </p:cBhvr>
                                      <p:to>
                                        <p:strVal val="visible"/>
                                      </p:to>
                                    </p:set>
                                    <p:anim calcmode="lin" valueType="num">
                                      <p:cBhvr>
                                        <p:cTn id="13" dur="500" fill="hold"/>
                                        <p:tgtEl>
                                          <p:spTgt spid="4082693"/>
                                        </p:tgtEl>
                                        <p:attrNameLst>
                                          <p:attrName>ppt_w</p:attrName>
                                        </p:attrNameLst>
                                      </p:cBhvr>
                                      <p:tavLst>
                                        <p:tav tm="0">
                                          <p:val>
                                            <p:strVal val="4/3*#ppt_w"/>
                                          </p:val>
                                        </p:tav>
                                        <p:tav tm="100000">
                                          <p:val>
                                            <p:strVal val="#ppt_w"/>
                                          </p:val>
                                        </p:tav>
                                      </p:tavLst>
                                    </p:anim>
                                    <p:anim calcmode="lin" valueType="num">
                                      <p:cBhvr>
                                        <p:cTn id="14" dur="500" fill="hold"/>
                                        <p:tgtEl>
                                          <p:spTgt spid="408269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82690">
                                            <p:txEl>
                                              <p:pRg st="0" end="0"/>
                                            </p:txEl>
                                          </p:spTgt>
                                        </p:tgtEl>
                                        <p:attrNameLst>
                                          <p:attrName>style.visibility</p:attrName>
                                        </p:attrNameLst>
                                      </p:cBhvr>
                                      <p:to>
                                        <p:strVal val="visible"/>
                                      </p:to>
                                    </p:set>
                                    <p:anim calcmode="lin" valueType="num">
                                      <p:cBhvr additive="base">
                                        <p:cTn id="19" dur="300" fill="hold"/>
                                        <p:tgtEl>
                                          <p:spTgt spid="408269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826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82694"/>
                                        </p:tgtEl>
                                        <p:attrNameLst>
                                          <p:attrName>style.visibility</p:attrName>
                                        </p:attrNameLst>
                                      </p:cBhvr>
                                      <p:to>
                                        <p:strVal val="visible"/>
                                      </p:to>
                                    </p:set>
                                    <p:anim calcmode="lin" valueType="num">
                                      <p:cBhvr>
                                        <p:cTn id="25" dur="500" fill="hold"/>
                                        <p:tgtEl>
                                          <p:spTgt spid="4082694"/>
                                        </p:tgtEl>
                                        <p:attrNameLst>
                                          <p:attrName>ppt_w</p:attrName>
                                        </p:attrNameLst>
                                      </p:cBhvr>
                                      <p:tavLst>
                                        <p:tav tm="0">
                                          <p:val>
                                            <p:fltVal val="0"/>
                                          </p:val>
                                        </p:tav>
                                        <p:tav tm="100000">
                                          <p:val>
                                            <p:strVal val="#ppt_w"/>
                                          </p:val>
                                        </p:tav>
                                      </p:tavLst>
                                    </p:anim>
                                    <p:anim calcmode="lin" valueType="num">
                                      <p:cBhvr>
                                        <p:cTn id="26" dur="500" fill="hold"/>
                                        <p:tgtEl>
                                          <p:spTgt spid="4082694"/>
                                        </p:tgtEl>
                                        <p:attrNameLst>
                                          <p:attrName>ppt_h</p:attrName>
                                        </p:attrNameLst>
                                      </p:cBhvr>
                                      <p:tavLst>
                                        <p:tav tm="0">
                                          <p:val>
                                            <p:fltVal val="0"/>
                                          </p:val>
                                        </p:tav>
                                        <p:tav tm="100000">
                                          <p:val>
                                            <p:strVal val="#ppt_h"/>
                                          </p:val>
                                        </p:tav>
                                      </p:tavLst>
                                    </p:anim>
                                    <p:anim calcmode="lin" valueType="num">
                                      <p:cBhvr>
                                        <p:cTn id="27" dur="500" fill="hold"/>
                                        <p:tgtEl>
                                          <p:spTgt spid="4082694"/>
                                        </p:tgtEl>
                                        <p:attrNameLst>
                                          <p:attrName>ppt_x</p:attrName>
                                        </p:attrNameLst>
                                      </p:cBhvr>
                                      <p:tavLst>
                                        <p:tav tm="0">
                                          <p:val>
                                            <p:fltVal val="0.5"/>
                                          </p:val>
                                        </p:tav>
                                        <p:tav tm="100000">
                                          <p:val>
                                            <p:strVal val="#ppt_x"/>
                                          </p:val>
                                        </p:tav>
                                      </p:tavLst>
                                    </p:anim>
                                    <p:anim calcmode="lin" valueType="num">
                                      <p:cBhvr>
                                        <p:cTn id="28" dur="500" fill="hold"/>
                                        <p:tgtEl>
                                          <p:spTgt spid="408269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82691">
                                            <p:txEl>
                                              <p:pRg st="0" end="0"/>
                                            </p:txEl>
                                          </p:spTgt>
                                        </p:tgtEl>
                                        <p:attrNameLst>
                                          <p:attrName>style.visibility</p:attrName>
                                        </p:attrNameLst>
                                      </p:cBhvr>
                                      <p:to>
                                        <p:strVal val="visible"/>
                                      </p:to>
                                    </p:set>
                                    <p:animEffect transition="in" filter="box(out)">
                                      <p:cBhvr>
                                        <p:cTn id="33" dur="500"/>
                                        <p:tgtEl>
                                          <p:spTgt spid="408269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82691">
                                            <p:txEl>
                                              <p:pRg st="1" end="1"/>
                                            </p:txEl>
                                          </p:spTgt>
                                        </p:tgtEl>
                                        <p:attrNameLst>
                                          <p:attrName>style.visibility</p:attrName>
                                        </p:attrNameLst>
                                      </p:cBhvr>
                                      <p:to>
                                        <p:strVal val="visible"/>
                                      </p:to>
                                    </p:set>
                                    <p:animEffect transition="in" filter="box(out)">
                                      <p:cBhvr>
                                        <p:cTn id="38" dur="500"/>
                                        <p:tgtEl>
                                          <p:spTgt spid="4082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2690" grpId="0" build="p" autoUpdateAnimBg="0"/>
      <p:bldP spid="4082691" grpId="0" build="p" autoUpdateAnimBg="0"/>
      <p:bldP spid="4082692" grpId="0" animBg="1"/>
      <p:bldP spid="4082693" grpId="0" animBg="1"/>
      <p:bldP spid="408269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sp>
        <p:nvSpPr>
          <p:cNvPr id="4593666" name="Rectangle 2"/>
          <p:cNvSpPr>
            <a:spLocks noGrp="1" noChangeArrowheads="1"/>
          </p:cNvSpPr>
          <p:nvPr>
            <p:ph type="title"/>
          </p:nvPr>
        </p:nvSpPr>
        <p:spPr/>
        <p:txBody>
          <a:bodyPr/>
          <a:lstStyle/>
          <a:p>
            <a:endParaRPr lang="en-US" dirty="0"/>
          </a:p>
        </p:txBody>
      </p:sp>
      <p:pic>
        <p:nvPicPr>
          <p:cNvPr id="4593667"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6096000" y="7086600"/>
            <a:ext cx="304800" cy="304800"/>
          </a:xfrm>
          <a:prstGeom prst="rect">
            <a:avLst/>
          </a:prstGeom>
          <a:noFill/>
        </p:spPr>
      </p:pic>
      <p:pic>
        <p:nvPicPr>
          <p:cNvPr id="4593670" name="Picture 6" descr="C:\Documents and Settings\Owner\My Documents\Educational Illustrations\durer.jpg"/>
          <p:cNvPicPr>
            <a:picLocks noChangeAspect="1" noChangeArrowheads="1"/>
          </p:cNvPicPr>
          <p:nvPr/>
        </p:nvPicPr>
        <p:blipFill>
          <a:blip r:embed="rId7" cstate="print"/>
          <a:srcRect/>
          <a:stretch>
            <a:fillRect/>
          </a:stretch>
        </p:blipFill>
        <p:spPr bwMode="auto">
          <a:xfrm>
            <a:off x="-2743200" y="-685800"/>
            <a:ext cx="17770641" cy="7924800"/>
          </a:xfrm>
          <a:prstGeom prst="rect">
            <a:avLst/>
          </a:prstGeom>
          <a:noFill/>
        </p:spPr>
      </p:pic>
    </p:spTree>
    <p:extLst>
      <p:ext uri="{BB962C8B-B14F-4D97-AF65-F5344CB8AC3E}">
        <p14:creationId xmlns:p14="http://schemas.microsoft.com/office/powerpoint/2010/main" val="425791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593670"/>
                                        </p:tgtEl>
                                        <p:attrNameLst>
                                          <p:attrName>style.visibility</p:attrName>
                                        </p:attrNameLst>
                                      </p:cBhvr>
                                      <p:to>
                                        <p:strVal val="visible"/>
                                      </p:to>
                                    </p:set>
                                    <p:anim calcmode="lin" valueType="num">
                                      <p:cBhvr additive="base">
                                        <p:cTn id="7" dur="500" fill="hold"/>
                                        <p:tgtEl>
                                          <p:spTgt spid="4593670"/>
                                        </p:tgtEl>
                                        <p:attrNameLst>
                                          <p:attrName>ppt_x</p:attrName>
                                        </p:attrNameLst>
                                      </p:cBhvr>
                                      <p:tavLst>
                                        <p:tav tm="0">
                                          <p:val>
                                            <p:strVal val="1+#ppt_w/2"/>
                                          </p:val>
                                        </p:tav>
                                        <p:tav tm="100000">
                                          <p:val>
                                            <p:strVal val="#ppt_x"/>
                                          </p:val>
                                        </p:tav>
                                      </p:tavLst>
                                    </p:anim>
                                    <p:anim calcmode="lin" valueType="num">
                                      <p:cBhvr additive="base">
                                        <p:cTn id="8" dur="500" fill="hold"/>
                                        <p:tgtEl>
                                          <p:spTgt spid="45936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45936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593667"/>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245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2451"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000" dirty="0">
                <a:solidFill>
                  <a:srgbClr val="666699"/>
                </a:solidFill>
                <a:effectLst>
                  <a:outerShdw blurRad="38100" dist="38100" dir="2700000" algn="tl">
                    <a:srgbClr val="000000"/>
                  </a:outerShdw>
                </a:effectLst>
              </a:rPr>
              <a:t>“The rituals &amp; doctrines of the Church did not square with his reading of Scripture.  He preached what he found in the Bible  –  even when it meant going against long-accepted church teachings.   As a result,  controversy spread.  A public debate was held on disputed matters of faith and doctrine by the Zurich city council.  On  January 29, 1523,  the council issued a ruling backing Zwingli and issued a decree that he and the other pastors in the region were  ‘to preach nothing but what can be proved by the holy gospel and the pure holy scriptures.’</a:t>
            </a:r>
          </a:p>
          <a:p>
            <a:pPr>
              <a:buFontTx/>
              <a:buChar char="o"/>
            </a:pPr>
            <a:r>
              <a:rPr lang="en-US" sz="2400" dirty="0">
                <a:solidFill>
                  <a:srgbClr val="666699"/>
                </a:solidFill>
                <a:effectLst>
                  <a:outerShdw blurRad="38100" dist="38100" dir="2700000" algn="tl">
                    <a:srgbClr val="000000"/>
                  </a:outerShdw>
                </a:effectLst>
              </a:rPr>
              <a:t>Reforms were implemented,  Catholic images removed,   the mass replaced with a simplified service emphasizing preaching, and communion celebrated more as </a:t>
            </a:r>
            <a:r>
              <a:rPr lang="en-US" sz="2400" dirty="0" err="1">
                <a:solidFill>
                  <a:srgbClr val="666699"/>
                </a:solidFill>
                <a:effectLst>
                  <a:outerShdw blurRad="38100" dist="38100" dir="2700000" algn="tl">
                    <a:srgbClr val="000000"/>
                  </a:outerShdw>
                </a:effectLst>
              </a:rPr>
              <a:t>a‘spiritual</a:t>
            </a:r>
            <a:r>
              <a:rPr lang="en-US" sz="2400" dirty="0">
                <a:solidFill>
                  <a:srgbClr val="666699"/>
                </a:solidFill>
                <a:effectLst>
                  <a:outerShdw blurRad="38100" dist="38100" dir="2700000" algn="tl">
                    <a:srgbClr val="000000"/>
                  </a:outerShdw>
                </a:effectLst>
              </a:rPr>
              <a:t>’ reception of Christ.”</a:t>
            </a:r>
            <a:r>
              <a:rPr lang="en-US" sz="1800" dirty="0">
                <a:solidFill>
                  <a:srgbClr val="666699"/>
                </a:solidFill>
                <a:effectLst>
                  <a:outerShdw blurRad="38100" dist="38100" dir="2700000" algn="tl">
                    <a:srgbClr val="000000"/>
                  </a:outerShdw>
                </a:effectLst>
              </a:rPr>
              <a:t>     </a:t>
            </a:r>
          </a:p>
        </p:txBody>
      </p:sp>
      <p:sp>
        <p:nvSpPr>
          <p:cNvPr id="407245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7245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72454"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ZURICH REFORM UNDER ZWINGLI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2452"/>
                                        </p:tgtEl>
                                        <p:attrNameLst>
                                          <p:attrName>style.visibility</p:attrName>
                                        </p:attrNameLst>
                                      </p:cBhvr>
                                      <p:to>
                                        <p:strVal val="visible"/>
                                      </p:to>
                                    </p:set>
                                    <p:anim calcmode="lin" valueType="num">
                                      <p:cBhvr>
                                        <p:cTn id="7" dur="5000" fill="hold"/>
                                        <p:tgtEl>
                                          <p:spTgt spid="4072452"/>
                                        </p:tgtEl>
                                        <p:attrNameLst>
                                          <p:attrName>ppt_w</p:attrName>
                                        </p:attrNameLst>
                                      </p:cBhvr>
                                      <p:tavLst>
                                        <p:tav tm="0" fmla="#ppt_w*sin(2.5*pi*$)">
                                          <p:val>
                                            <p:fltVal val="0"/>
                                          </p:val>
                                        </p:tav>
                                        <p:tav tm="100000">
                                          <p:val>
                                            <p:fltVal val="1"/>
                                          </p:val>
                                        </p:tav>
                                      </p:tavLst>
                                    </p:anim>
                                    <p:anim calcmode="lin" valueType="num">
                                      <p:cBhvr>
                                        <p:cTn id="8" dur="5000" fill="hold"/>
                                        <p:tgtEl>
                                          <p:spTgt spid="407245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2453"/>
                                        </p:tgtEl>
                                        <p:attrNameLst>
                                          <p:attrName>style.visibility</p:attrName>
                                        </p:attrNameLst>
                                      </p:cBhvr>
                                      <p:to>
                                        <p:strVal val="visible"/>
                                      </p:to>
                                    </p:set>
                                    <p:anim calcmode="lin" valueType="num">
                                      <p:cBhvr>
                                        <p:cTn id="13" dur="500" fill="hold"/>
                                        <p:tgtEl>
                                          <p:spTgt spid="4072453"/>
                                        </p:tgtEl>
                                        <p:attrNameLst>
                                          <p:attrName>ppt_w</p:attrName>
                                        </p:attrNameLst>
                                      </p:cBhvr>
                                      <p:tavLst>
                                        <p:tav tm="0">
                                          <p:val>
                                            <p:strVal val="4/3*#ppt_w"/>
                                          </p:val>
                                        </p:tav>
                                        <p:tav tm="100000">
                                          <p:val>
                                            <p:strVal val="#ppt_w"/>
                                          </p:val>
                                        </p:tav>
                                      </p:tavLst>
                                    </p:anim>
                                    <p:anim calcmode="lin" valueType="num">
                                      <p:cBhvr>
                                        <p:cTn id="14" dur="500" fill="hold"/>
                                        <p:tgtEl>
                                          <p:spTgt spid="407245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2450">
                                            <p:txEl>
                                              <p:pRg st="0" end="0"/>
                                            </p:txEl>
                                          </p:spTgt>
                                        </p:tgtEl>
                                        <p:attrNameLst>
                                          <p:attrName>style.visibility</p:attrName>
                                        </p:attrNameLst>
                                      </p:cBhvr>
                                      <p:to>
                                        <p:strVal val="visible"/>
                                      </p:to>
                                    </p:set>
                                    <p:anim calcmode="lin" valueType="num">
                                      <p:cBhvr additive="base">
                                        <p:cTn id="19" dur="300" fill="hold"/>
                                        <p:tgtEl>
                                          <p:spTgt spid="407245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24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2454"/>
                                        </p:tgtEl>
                                        <p:attrNameLst>
                                          <p:attrName>style.visibility</p:attrName>
                                        </p:attrNameLst>
                                      </p:cBhvr>
                                      <p:to>
                                        <p:strVal val="visible"/>
                                      </p:to>
                                    </p:set>
                                    <p:anim calcmode="lin" valueType="num">
                                      <p:cBhvr>
                                        <p:cTn id="25" dur="500" fill="hold"/>
                                        <p:tgtEl>
                                          <p:spTgt spid="4072454"/>
                                        </p:tgtEl>
                                        <p:attrNameLst>
                                          <p:attrName>ppt_w</p:attrName>
                                        </p:attrNameLst>
                                      </p:cBhvr>
                                      <p:tavLst>
                                        <p:tav tm="0">
                                          <p:val>
                                            <p:fltVal val="0"/>
                                          </p:val>
                                        </p:tav>
                                        <p:tav tm="100000">
                                          <p:val>
                                            <p:strVal val="#ppt_w"/>
                                          </p:val>
                                        </p:tav>
                                      </p:tavLst>
                                    </p:anim>
                                    <p:anim calcmode="lin" valueType="num">
                                      <p:cBhvr>
                                        <p:cTn id="26" dur="500" fill="hold"/>
                                        <p:tgtEl>
                                          <p:spTgt spid="4072454"/>
                                        </p:tgtEl>
                                        <p:attrNameLst>
                                          <p:attrName>ppt_h</p:attrName>
                                        </p:attrNameLst>
                                      </p:cBhvr>
                                      <p:tavLst>
                                        <p:tav tm="0">
                                          <p:val>
                                            <p:fltVal val="0"/>
                                          </p:val>
                                        </p:tav>
                                        <p:tav tm="100000">
                                          <p:val>
                                            <p:strVal val="#ppt_h"/>
                                          </p:val>
                                        </p:tav>
                                      </p:tavLst>
                                    </p:anim>
                                    <p:anim calcmode="lin" valueType="num">
                                      <p:cBhvr>
                                        <p:cTn id="27" dur="500" fill="hold"/>
                                        <p:tgtEl>
                                          <p:spTgt spid="4072454"/>
                                        </p:tgtEl>
                                        <p:attrNameLst>
                                          <p:attrName>ppt_x</p:attrName>
                                        </p:attrNameLst>
                                      </p:cBhvr>
                                      <p:tavLst>
                                        <p:tav tm="0">
                                          <p:val>
                                            <p:fltVal val="0.5"/>
                                          </p:val>
                                        </p:tav>
                                        <p:tav tm="100000">
                                          <p:val>
                                            <p:strVal val="#ppt_x"/>
                                          </p:val>
                                        </p:tav>
                                      </p:tavLst>
                                    </p:anim>
                                    <p:anim calcmode="lin" valueType="num">
                                      <p:cBhvr>
                                        <p:cTn id="28" dur="500" fill="hold"/>
                                        <p:tgtEl>
                                          <p:spTgt spid="407245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2451">
                                            <p:txEl>
                                              <p:pRg st="0" end="0"/>
                                            </p:txEl>
                                          </p:spTgt>
                                        </p:tgtEl>
                                        <p:attrNameLst>
                                          <p:attrName>style.visibility</p:attrName>
                                        </p:attrNameLst>
                                      </p:cBhvr>
                                      <p:to>
                                        <p:strVal val="visible"/>
                                      </p:to>
                                    </p:set>
                                    <p:animEffect transition="in" filter="box(out)">
                                      <p:cBhvr>
                                        <p:cTn id="33" dur="500"/>
                                        <p:tgtEl>
                                          <p:spTgt spid="407245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72451">
                                            <p:txEl>
                                              <p:pRg st="1" end="1"/>
                                            </p:txEl>
                                          </p:spTgt>
                                        </p:tgtEl>
                                        <p:attrNameLst>
                                          <p:attrName>style.visibility</p:attrName>
                                        </p:attrNameLst>
                                      </p:cBhvr>
                                      <p:to>
                                        <p:strVal val="visible"/>
                                      </p:to>
                                    </p:set>
                                    <p:animEffect transition="in" filter="box(out)">
                                      <p:cBhvr>
                                        <p:cTn id="38" dur="500"/>
                                        <p:tgtEl>
                                          <p:spTgt spid="40724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2450" grpId="0" build="p" autoUpdateAnimBg="0"/>
      <p:bldP spid="4072451" grpId="0" build="p" autoUpdateAnimBg="0"/>
      <p:bldP spid="4072452" grpId="0" animBg="1"/>
      <p:bldP spid="4072453" grpId="0" animBg="1"/>
      <p:bldP spid="407245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567042" name="Rectangle 2"/>
          <p:cNvSpPr>
            <a:spLocks noGrp="1" noChangeArrowheads="1"/>
          </p:cNvSpPr>
          <p:nvPr>
            <p:ph type="title"/>
          </p:nvPr>
        </p:nvSpPr>
        <p:spPr/>
        <p:txBody>
          <a:bodyPr/>
          <a:lstStyle/>
          <a:p>
            <a:endParaRPr lang="en-US"/>
          </a:p>
        </p:txBody>
      </p:sp>
      <p:sp>
        <p:nvSpPr>
          <p:cNvPr id="4567043" name="WordArt 3"/>
          <p:cNvSpPr>
            <a:spLocks noChangeArrowheads="1" noChangeShapeType="1" noTextEdit="1"/>
          </p:cNvSpPr>
          <p:nvPr/>
        </p:nvSpPr>
        <p:spPr bwMode="auto">
          <a:xfrm>
            <a:off x="2057400" y="304800"/>
            <a:ext cx="8610600" cy="6553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Epic Tales </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Of Nemesis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Antagonists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Protagonists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Contemporary</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Intergenerational</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Intragenerational</a:t>
            </a:r>
          </a:p>
        </p:txBody>
      </p:sp>
      <p:pic>
        <p:nvPicPr>
          <p:cNvPr id="4567044" name="Picture 4" descr="C:\Documents and Settings\Owner\My Documents\Educational Illustrations\crossbow.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4567045" name="Picture 5" descr="C:\Documents and Settings\Owner\My Documents\Educational Illustrations\catapult.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67043"/>
                                        </p:tgtEl>
                                        <p:attrNameLst>
                                          <p:attrName>style.visibility</p:attrName>
                                        </p:attrNameLst>
                                      </p:cBhvr>
                                      <p:to>
                                        <p:strVal val="visible"/>
                                      </p:to>
                                    </p:set>
                                    <p:anim calcmode="lin" valueType="num">
                                      <p:cBhvr additive="base">
                                        <p:cTn id="7" dur="500" fill="hold"/>
                                        <p:tgtEl>
                                          <p:spTgt spid="4567043"/>
                                        </p:tgtEl>
                                        <p:attrNameLst>
                                          <p:attrName>ppt_x</p:attrName>
                                        </p:attrNameLst>
                                      </p:cBhvr>
                                      <p:tavLst>
                                        <p:tav tm="0">
                                          <p:val>
                                            <p:strVal val="0-#ppt_w/2"/>
                                          </p:val>
                                        </p:tav>
                                        <p:tav tm="100000">
                                          <p:val>
                                            <p:strVal val="#ppt_x"/>
                                          </p:val>
                                        </p:tav>
                                      </p:tavLst>
                                    </p:anim>
                                    <p:anim calcmode="lin" valueType="num">
                                      <p:cBhvr additive="base">
                                        <p:cTn id="8" dur="500" fill="hold"/>
                                        <p:tgtEl>
                                          <p:spTgt spid="45670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4567044"/>
                                        </p:tgtEl>
                                        <p:attrNameLst>
                                          <p:attrName>style.visibility</p:attrName>
                                        </p:attrNameLst>
                                      </p:cBhvr>
                                      <p:to>
                                        <p:strVal val="visible"/>
                                      </p:to>
                                    </p:set>
                                    <p:anim calcmode="lin" valueType="num">
                                      <p:cBhvr>
                                        <p:cTn id="13" dur="1000" fill="hold"/>
                                        <p:tgtEl>
                                          <p:spTgt spid="4567044"/>
                                        </p:tgtEl>
                                        <p:attrNameLst>
                                          <p:attrName>ppt_w</p:attrName>
                                        </p:attrNameLst>
                                      </p:cBhvr>
                                      <p:tavLst>
                                        <p:tav tm="0">
                                          <p:val>
                                            <p:fltVal val="0"/>
                                          </p:val>
                                        </p:tav>
                                        <p:tav tm="100000">
                                          <p:val>
                                            <p:strVal val="#ppt_w"/>
                                          </p:val>
                                        </p:tav>
                                      </p:tavLst>
                                    </p:anim>
                                    <p:anim calcmode="lin" valueType="num">
                                      <p:cBhvr>
                                        <p:cTn id="14" dur="1000" fill="hold"/>
                                        <p:tgtEl>
                                          <p:spTgt spid="4567044"/>
                                        </p:tgtEl>
                                        <p:attrNameLst>
                                          <p:attrName>ppt_h</p:attrName>
                                        </p:attrNameLst>
                                      </p:cBhvr>
                                      <p:tavLst>
                                        <p:tav tm="0">
                                          <p:val>
                                            <p:fltVal val="0"/>
                                          </p:val>
                                        </p:tav>
                                        <p:tav tm="100000">
                                          <p:val>
                                            <p:strVal val="#ppt_h"/>
                                          </p:val>
                                        </p:tav>
                                      </p:tavLst>
                                    </p:anim>
                                    <p:anim calcmode="lin" valueType="num">
                                      <p:cBhvr>
                                        <p:cTn id="15" dur="1000" fill="hold"/>
                                        <p:tgtEl>
                                          <p:spTgt spid="456704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5670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nodeType="clickEffect">
                                  <p:stCondLst>
                                    <p:cond delay="0"/>
                                  </p:stCondLst>
                                  <p:childTnLst>
                                    <p:set>
                                      <p:cBhvr>
                                        <p:cTn id="20" dur="1" fill="hold">
                                          <p:stCondLst>
                                            <p:cond delay="0"/>
                                          </p:stCondLst>
                                        </p:cTn>
                                        <p:tgtEl>
                                          <p:spTgt spid="4567045"/>
                                        </p:tgtEl>
                                        <p:attrNameLst>
                                          <p:attrName>style.visibility</p:attrName>
                                        </p:attrNameLst>
                                      </p:cBhvr>
                                      <p:to>
                                        <p:strVal val="visible"/>
                                      </p:to>
                                    </p:set>
                                    <p:anim calcmode="lin" valueType="num">
                                      <p:cBhvr>
                                        <p:cTn id="21" dur="5000" fill="hold"/>
                                        <p:tgtEl>
                                          <p:spTgt spid="4567045"/>
                                        </p:tgtEl>
                                        <p:attrNameLst>
                                          <p:attrName>ppt_w</p:attrName>
                                        </p:attrNameLst>
                                      </p:cBhvr>
                                      <p:tavLst>
                                        <p:tav tm="0" fmla="#ppt_w*sin(2.5*pi*$)">
                                          <p:val>
                                            <p:fltVal val="0"/>
                                          </p:val>
                                        </p:tav>
                                        <p:tav tm="100000">
                                          <p:val>
                                            <p:fltVal val="1"/>
                                          </p:val>
                                        </p:tav>
                                      </p:tavLst>
                                    </p:anim>
                                    <p:anim calcmode="lin" valueType="num">
                                      <p:cBhvr>
                                        <p:cTn id="22" dur="5000" fill="hold"/>
                                        <p:tgtEl>
                                          <p:spTgt spid="45670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4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07670021_0351160ef8.jpg"/>
          <p:cNvPicPr>
            <a:picLocks noChangeAspect="1"/>
          </p:cNvPicPr>
          <p:nvPr/>
        </p:nvPicPr>
        <p:blipFill>
          <a:blip r:embed="rId2" cstate="print"/>
          <a:stretch>
            <a:fillRect/>
          </a:stretch>
        </p:blipFill>
        <p:spPr>
          <a:xfrm>
            <a:off x="0" y="-336883"/>
            <a:ext cx="12192000" cy="7194884"/>
          </a:xfrm>
          <a:prstGeom prst="rect">
            <a:avLst/>
          </a:prstGeom>
        </p:spPr>
      </p:pic>
      <p:sp>
        <p:nvSpPr>
          <p:cNvPr id="4" name="Rectangle 3"/>
          <p:cNvSpPr/>
          <p:nvPr/>
        </p:nvSpPr>
        <p:spPr>
          <a:xfrm>
            <a:off x="702643" y="298383"/>
            <a:ext cx="10741795" cy="6240257"/>
          </a:xfrm>
          <a:prstGeom prst="rect">
            <a:avLst/>
          </a:prstGeom>
        </p:spPr>
        <p:txBody>
          <a:bodyPr wrap="square">
            <a:spAutoFit/>
          </a:bodyPr>
          <a:lstStyle/>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Storybook" pitchFamily="2" charset="0"/>
              </a:rPr>
              <a:t>The first war of </a:t>
            </a:r>
            <a:r>
              <a:rPr lang="en-US" sz="2800" b="1" dirty="0" err="1">
                <a:solidFill>
                  <a:srgbClr val="FFFFFF"/>
                </a:solidFill>
                <a:effectLst>
                  <a:outerShdw blurRad="38100" dist="38100" dir="2700000" algn="tl">
                    <a:srgbClr val="000000">
                      <a:alpha val="43137"/>
                    </a:srgbClr>
                  </a:outerShdw>
                </a:effectLst>
                <a:latin typeface="Storybook" pitchFamily="2" charset="0"/>
              </a:rPr>
              <a:t>Kappel</a:t>
            </a:r>
            <a:r>
              <a:rPr lang="en-US" sz="2800" b="1" dirty="0">
                <a:solidFill>
                  <a:srgbClr val="FFFFFF"/>
                </a:solidFill>
                <a:effectLst>
                  <a:outerShdw blurRad="38100" dist="38100" dir="2700000" algn="tl">
                    <a:srgbClr val="000000">
                      <a:alpha val="43137"/>
                    </a:srgbClr>
                  </a:outerShdw>
                </a:effectLst>
                <a:latin typeface="Storybook" pitchFamily="2" charset="0"/>
              </a:rPr>
              <a:t> was a conflict in 1529 between the Protestant and the Catholic cantons of the Swiss Confederacy. It ended, without any battle, with the first peace of </a:t>
            </a:r>
            <a:r>
              <a:rPr lang="en-US" sz="2800" b="1" dirty="0" err="1">
                <a:solidFill>
                  <a:srgbClr val="FFFFFF"/>
                </a:solidFill>
                <a:effectLst>
                  <a:outerShdw blurRad="38100" dist="38100" dir="2700000" algn="tl">
                    <a:srgbClr val="000000">
                      <a:alpha val="43137"/>
                    </a:srgbClr>
                  </a:outerShdw>
                </a:effectLst>
                <a:latin typeface="Storybook" pitchFamily="2" charset="0"/>
              </a:rPr>
              <a:t>Kappel</a:t>
            </a:r>
            <a:r>
              <a:rPr lang="en-US" sz="2800" b="1" dirty="0">
                <a:solidFill>
                  <a:srgbClr val="FFFFFF"/>
                </a:solidFill>
                <a:effectLst>
                  <a:outerShdw blurRad="38100" dist="38100" dir="2700000" algn="tl">
                    <a:srgbClr val="000000">
                      <a:alpha val="43137"/>
                    </a:srgbClr>
                  </a:outerShdw>
                </a:effectLst>
                <a:latin typeface="Storybook" pitchFamily="2" charset="0"/>
              </a:rPr>
              <a:t>. </a:t>
            </a:r>
            <a:br>
              <a:rPr lang="en-US" sz="2800" b="1" dirty="0">
                <a:solidFill>
                  <a:srgbClr val="FFFFFF"/>
                </a:solidFill>
                <a:effectLst>
                  <a:outerShdw blurRad="38100" dist="38100" dir="2700000" algn="tl">
                    <a:srgbClr val="000000">
                      <a:alpha val="43137"/>
                    </a:srgbClr>
                  </a:outerShdw>
                </a:effectLst>
                <a:latin typeface="Storybook" pitchFamily="2" charset="0"/>
              </a:rPr>
            </a:br>
            <a:r>
              <a:rPr lang="en-US" sz="2800" b="1" dirty="0">
                <a:solidFill>
                  <a:srgbClr val="FFFFFF"/>
                </a:solidFill>
                <a:effectLst>
                  <a:outerShdw blurRad="38100" dist="38100" dir="2700000" algn="tl">
                    <a:srgbClr val="000000">
                      <a:alpha val="43137"/>
                    </a:srgbClr>
                  </a:outerShdw>
                </a:effectLst>
                <a:latin typeface="Storybook" pitchFamily="2" charset="0"/>
              </a:rPr>
              <a:t>Under the lead of Ulrich Zwingli, the Protestant canton and city of Zürich had concluded with the other Protestant cantons a </a:t>
            </a:r>
            <a:r>
              <a:rPr lang="en-US" sz="2800" b="1" dirty="0" err="1">
                <a:solidFill>
                  <a:srgbClr val="FFFFFF"/>
                </a:solidFill>
                <a:effectLst>
                  <a:outerShdw blurRad="38100" dist="38100" dir="2700000" algn="tl">
                    <a:srgbClr val="000000">
                      <a:alpha val="43137"/>
                    </a:srgbClr>
                  </a:outerShdw>
                </a:effectLst>
                <a:latin typeface="Storybook" pitchFamily="2" charset="0"/>
              </a:rPr>
              <a:t>defence</a:t>
            </a:r>
            <a:r>
              <a:rPr lang="en-US" sz="2800" b="1" dirty="0">
                <a:solidFill>
                  <a:srgbClr val="FFFFFF"/>
                </a:solidFill>
                <a:effectLst>
                  <a:outerShdw blurRad="38100" dist="38100" dir="2700000" algn="tl">
                    <a:srgbClr val="000000">
                      <a:alpha val="43137"/>
                    </a:srgbClr>
                  </a:outerShdw>
                </a:effectLst>
                <a:latin typeface="Storybook" pitchFamily="2" charset="0"/>
              </a:rPr>
              <a:t> alliance. The Catholic cantons in response had formed an alliance with Austria. After numerous minor incidents and provocations from both sides, Zürich declared war on 8 June and marched to Kappel at the border to Zug. By mediation of the Federal Council, open war was barely avoided. Legend has it that instead of fighting, the two armies peacefully shared a milk soup, the </a:t>
            </a:r>
            <a:r>
              <a:rPr lang="en-US" sz="2800" b="1" dirty="0" err="1">
                <a:solidFill>
                  <a:srgbClr val="FFFFFF"/>
                </a:solidFill>
                <a:effectLst>
                  <a:outerShdw blurRad="38100" dist="38100" dir="2700000" algn="tl">
                    <a:srgbClr val="000000">
                      <a:alpha val="43137"/>
                    </a:srgbClr>
                  </a:outerShdw>
                </a:effectLst>
                <a:latin typeface="Storybook" pitchFamily="2" charset="0"/>
              </a:rPr>
              <a:t>Kappeler</a:t>
            </a:r>
            <a:r>
              <a:rPr lang="en-US" sz="2800" b="1" dirty="0">
                <a:solidFill>
                  <a:srgbClr val="FFFFFF"/>
                </a:solidFill>
                <a:effectLst>
                  <a:outerShdw blurRad="38100" dist="38100" dir="2700000" algn="tl">
                    <a:srgbClr val="000000">
                      <a:alpha val="43137"/>
                    </a:srgbClr>
                  </a:outerShdw>
                </a:effectLst>
                <a:latin typeface="Storybook" pitchFamily="2" charset="0"/>
              </a:rPr>
              <a:t> </a:t>
            </a:r>
            <a:r>
              <a:rPr lang="en-US" sz="2800" b="1" dirty="0" err="1">
                <a:solidFill>
                  <a:srgbClr val="FFFFFF"/>
                </a:solidFill>
                <a:effectLst>
                  <a:outerShdw blurRad="38100" dist="38100" dir="2700000" algn="tl">
                    <a:srgbClr val="000000">
                      <a:alpha val="43137"/>
                    </a:srgbClr>
                  </a:outerShdw>
                </a:effectLst>
                <a:latin typeface="Storybook" pitchFamily="2" charset="0"/>
              </a:rPr>
              <a:t>Milchsuppe</a:t>
            </a:r>
            <a:r>
              <a:rPr lang="en-US" sz="2800" b="1" dirty="0">
                <a:solidFill>
                  <a:srgbClr val="FFFFFF"/>
                </a:solidFill>
                <a:effectLst>
                  <a:outerShdw blurRad="38100" dist="38100" dir="2700000" algn="tl">
                    <a:srgbClr val="000000">
                      <a:alpha val="43137"/>
                    </a:srgbClr>
                  </a:outerShdw>
                </a:effectLst>
                <a:latin typeface="Storybook" pitchFamily="2" charset="0"/>
              </a:rPr>
              <a:t>, cooked in a pot placed exactly on the cantonal border between Zürich and Zug, while a peace was negotiated. The Catholics provided the milk,          the Protestants the bread.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654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6547"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“Catholic resistance in the rural cantons could not be overcome and eventually resulted in actual fighting. When war came,  Zwingli joined the Zurich troops as an armed soldier against the Catholics in what is known as the 2</a:t>
            </a:r>
            <a:r>
              <a:rPr lang="en-US" sz="2400" baseline="30000">
                <a:solidFill>
                  <a:srgbClr val="666699"/>
                </a:solidFill>
                <a:effectLst>
                  <a:outerShdw blurRad="38100" dist="38100" dir="2700000" algn="tl">
                    <a:srgbClr val="000000"/>
                  </a:outerShdw>
                </a:effectLst>
              </a:rPr>
              <a:t>nd</a:t>
            </a:r>
            <a:r>
              <a:rPr lang="en-US" sz="2400">
                <a:solidFill>
                  <a:srgbClr val="666699"/>
                </a:solidFill>
                <a:effectLst>
                  <a:outerShdw blurRad="38100" dist="38100" dir="2700000" algn="tl">
                    <a:srgbClr val="000000"/>
                  </a:outerShdw>
                </a:effectLst>
              </a:rPr>
              <a:t>  Kappell War.  The same Zwingli who had worked so hard to eliminate the mercenary service and had earlier even condemned war itself now took up arms, convinced it was necessary in the service of God and the Gospel.  He was killed in battle on October 11, 1531,  his body hacked to pieces and disgraced by his enemies.” (Protestant Reformer Martin Luther reportedly rejoiced at news of these events.)</a:t>
            </a:r>
            <a:endParaRPr lang="en-US" sz="2400" i="1">
              <a:solidFill>
                <a:srgbClr val="666699"/>
              </a:solidFill>
              <a:effectLst>
                <a:outerShdw blurRad="38100" dist="38100" dir="2700000" algn="tl">
                  <a:srgbClr val="000000"/>
                </a:outerShdw>
              </a:effectLst>
            </a:endParaRPr>
          </a:p>
        </p:txBody>
      </p:sp>
      <p:sp>
        <p:nvSpPr>
          <p:cNvPr id="407654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7654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76550"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ZURICH REFORM UNDER ZWINGLI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6548"/>
                                        </p:tgtEl>
                                        <p:attrNameLst>
                                          <p:attrName>style.visibility</p:attrName>
                                        </p:attrNameLst>
                                      </p:cBhvr>
                                      <p:to>
                                        <p:strVal val="visible"/>
                                      </p:to>
                                    </p:set>
                                    <p:anim calcmode="lin" valueType="num">
                                      <p:cBhvr>
                                        <p:cTn id="7" dur="5000" fill="hold"/>
                                        <p:tgtEl>
                                          <p:spTgt spid="4076548"/>
                                        </p:tgtEl>
                                        <p:attrNameLst>
                                          <p:attrName>ppt_w</p:attrName>
                                        </p:attrNameLst>
                                      </p:cBhvr>
                                      <p:tavLst>
                                        <p:tav tm="0" fmla="#ppt_w*sin(2.5*pi*$)">
                                          <p:val>
                                            <p:fltVal val="0"/>
                                          </p:val>
                                        </p:tav>
                                        <p:tav tm="100000">
                                          <p:val>
                                            <p:fltVal val="1"/>
                                          </p:val>
                                        </p:tav>
                                      </p:tavLst>
                                    </p:anim>
                                    <p:anim calcmode="lin" valueType="num">
                                      <p:cBhvr>
                                        <p:cTn id="8" dur="5000" fill="hold"/>
                                        <p:tgtEl>
                                          <p:spTgt spid="407654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6549"/>
                                        </p:tgtEl>
                                        <p:attrNameLst>
                                          <p:attrName>style.visibility</p:attrName>
                                        </p:attrNameLst>
                                      </p:cBhvr>
                                      <p:to>
                                        <p:strVal val="visible"/>
                                      </p:to>
                                    </p:set>
                                    <p:anim calcmode="lin" valueType="num">
                                      <p:cBhvr>
                                        <p:cTn id="13" dur="500" fill="hold"/>
                                        <p:tgtEl>
                                          <p:spTgt spid="4076549"/>
                                        </p:tgtEl>
                                        <p:attrNameLst>
                                          <p:attrName>ppt_w</p:attrName>
                                        </p:attrNameLst>
                                      </p:cBhvr>
                                      <p:tavLst>
                                        <p:tav tm="0">
                                          <p:val>
                                            <p:strVal val="4/3*#ppt_w"/>
                                          </p:val>
                                        </p:tav>
                                        <p:tav tm="100000">
                                          <p:val>
                                            <p:strVal val="#ppt_w"/>
                                          </p:val>
                                        </p:tav>
                                      </p:tavLst>
                                    </p:anim>
                                    <p:anim calcmode="lin" valueType="num">
                                      <p:cBhvr>
                                        <p:cTn id="14" dur="500" fill="hold"/>
                                        <p:tgtEl>
                                          <p:spTgt spid="407654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6546">
                                            <p:txEl>
                                              <p:pRg st="0" end="0"/>
                                            </p:txEl>
                                          </p:spTgt>
                                        </p:tgtEl>
                                        <p:attrNameLst>
                                          <p:attrName>style.visibility</p:attrName>
                                        </p:attrNameLst>
                                      </p:cBhvr>
                                      <p:to>
                                        <p:strVal val="visible"/>
                                      </p:to>
                                    </p:set>
                                    <p:anim calcmode="lin" valueType="num">
                                      <p:cBhvr additive="base">
                                        <p:cTn id="19" dur="300" fill="hold"/>
                                        <p:tgtEl>
                                          <p:spTgt spid="407654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65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6550"/>
                                        </p:tgtEl>
                                        <p:attrNameLst>
                                          <p:attrName>style.visibility</p:attrName>
                                        </p:attrNameLst>
                                      </p:cBhvr>
                                      <p:to>
                                        <p:strVal val="visible"/>
                                      </p:to>
                                    </p:set>
                                    <p:anim calcmode="lin" valueType="num">
                                      <p:cBhvr>
                                        <p:cTn id="25" dur="500" fill="hold"/>
                                        <p:tgtEl>
                                          <p:spTgt spid="4076550"/>
                                        </p:tgtEl>
                                        <p:attrNameLst>
                                          <p:attrName>ppt_w</p:attrName>
                                        </p:attrNameLst>
                                      </p:cBhvr>
                                      <p:tavLst>
                                        <p:tav tm="0">
                                          <p:val>
                                            <p:fltVal val="0"/>
                                          </p:val>
                                        </p:tav>
                                        <p:tav tm="100000">
                                          <p:val>
                                            <p:strVal val="#ppt_w"/>
                                          </p:val>
                                        </p:tav>
                                      </p:tavLst>
                                    </p:anim>
                                    <p:anim calcmode="lin" valueType="num">
                                      <p:cBhvr>
                                        <p:cTn id="26" dur="500" fill="hold"/>
                                        <p:tgtEl>
                                          <p:spTgt spid="4076550"/>
                                        </p:tgtEl>
                                        <p:attrNameLst>
                                          <p:attrName>ppt_h</p:attrName>
                                        </p:attrNameLst>
                                      </p:cBhvr>
                                      <p:tavLst>
                                        <p:tav tm="0">
                                          <p:val>
                                            <p:fltVal val="0"/>
                                          </p:val>
                                        </p:tav>
                                        <p:tav tm="100000">
                                          <p:val>
                                            <p:strVal val="#ppt_h"/>
                                          </p:val>
                                        </p:tav>
                                      </p:tavLst>
                                    </p:anim>
                                    <p:anim calcmode="lin" valueType="num">
                                      <p:cBhvr>
                                        <p:cTn id="27" dur="500" fill="hold"/>
                                        <p:tgtEl>
                                          <p:spTgt spid="4076550"/>
                                        </p:tgtEl>
                                        <p:attrNameLst>
                                          <p:attrName>ppt_x</p:attrName>
                                        </p:attrNameLst>
                                      </p:cBhvr>
                                      <p:tavLst>
                                        <p:tav tm="0">
                                          <p:val>
                                            <p:fltVal val="0.5"/>
                                          </p:val>
                                        </p:tav>
                                        <p:tav tm="100000">
                                          <p:val>
                                            <p:strVal val="#ppt_x"/>
                                          </p:val>
                                        </p:tav>
                                      </p:tavLst>
                                    </p:anim>
                                    <p:anim calcmode="lin" valueType="num">
                                      <p:cBhvr>
                                        <p:cTn id="28" dur="500" fill="hold"/>
                                        <p:tgtEl>
                                          <p:spTgt spid="407655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6547">
                                            <p:txEl>
                                              <p:pRg st="0" end="0"/>
                                            </p:txEl>
                                          </p:spTgt>
                                        </p:tgtEl>
                                        <p:attrNameLst>
                                          <p:attrName>style.visibility</p:attrName>
                                        </p:attrNameLst>
                                      </p:cBhvr>
                                      <p:to>
                                        <p:strVal val="visible"/>
                                      </p:to>
                                    </p:set>
                                    <p:animEffect transition="in" filter="box(out)">
                                      <p:cBhvr>
                                        <p:cTn id="33" dur="500"/>
                                        <p:tgtEl>
                                          <p:spTgt spid="40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6546" grpId="0" build="p" autoUpdateAnimBg="0"/>
      <p:bldP spid="4076547" grpId="0" build="p" autoUpdateAnimBg="0"/>
      <p:bldP spid="4076548" grpId="0" animBg="1"/>
      <p:bldP spid="4076549" grpId="0" animBg="1"/>
      <p:bldP spid="407655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676400" y="304800"/>
            <a:ext cx="8839200" cy="1219200"/>
          </a:xfrm>
        </p:spPr>
        <p:txBody>
          <a:bodyPr/>
          <a:lstStyle/>
          <a:p>
            <a:r>
              <a:rPr lang="en-US" sz="5400" dirty="0">
                <a:solidFill>
                  <a:schemeClr val="bg1"/>
                </a:solidFill>
                <a:effectLst>
                  <a:outerShdw blurRad="38100" dist="38100" dir="2700000" algn="tl">
                    <a:srgbClr val="000000"/>
                  </a:outerShdw>
                </a:effectLst>
              </a:rPr>
              <a:t>THE  RE-MIXED  CHURCH</a:t>
            </a:r>
            <a:r>
              <a:rPr lang="en-US" sz="5400" dirty="0"/>
              <a:t> </a:t>
            </a:r>
            <a:r>
              <a:rPr lang="en-US" b="1" dirty="0">
                <a:effectLst>
                  <a:outerShdw blurRad="38100" dist="38100" dir="2700000" algn="tl">
                    <a:srgbClr val="FFFFFF"/>
                  </a:outerShdw>
                </a:effectLst>
              </a:rPr>
              <a:t>“Boundaries Drawn &amp; Limits Set”</a:t>
            </a:r>
          </a:p>
        </p:txBody>
      </p:sp>
      <p:sp>
        <p:nvSpPr>
          <p:cNvPr id="184323" name="Rectangle 3"/>
          <p:cNvSpPr>
            <a:spLocks noGrp="1" noChangeArrowheads="1"/>
          </p:cNvSpPr>
          <p:nvPr>
            <p:ph type="body" idx="1"/>
          </p:nvPr>
        </p:nvSpPr>
        <p:spPr>
          <a:xfrm>
            <a:off x="2286000" y="1828800"/>
            <a:ext cx="7620000" cy="4267200"/>
          </a:xfrm>
        </p:spPr>
        <p:txBody>
          <a:bodyPr/>
          <a:lstStyle/>
          <a:p>
            <a:pPr>
              <a:lnSpc>
                <a:spcPct val="90000"/>
              </a:lnSpc>
              <a:buFontTx/>
              <a:buNone/>
            </a:pPr>
            <a:r>
              <a:rPr lang="en-US" sz="2800" dirty="0">
                <a:solidFill>
                  <a:srgbClr val="FFFF00"/>
                </a:solidFill>
              </a:rPr>
              <a:t>    </a:t>
            </a:r>
            <a:r>
              <a:rPr lang="en-US" sz="2800" u="sng" dirty="0"/>
              <a:t>THE IMPORTANCE OF ULRICH ZWINGLI</a:t>
            </a:r>
            <a:r>
              <a:rPr lang="en-US" sz="2800" dirty="0"/>
              <a:t>:</a:t>
            </a:r>
          </a:p>
          <a:p>
            <a:pPr>
              <a:lnSpc>
                <a:spcPct val="90000"/>
              </a:lnSpc>
            </a:pPr>
            <a:r>
              <a:rPr lang="en-US" sz="2800" i="1" dirty="0"/>
              <a:t>In the introduction of a book by Edward Peters: </a:t>
            </a:r>
            <a:r>
              <a:rPr lang="en-US" sz="2800" dirty="0"/>
              <a:t>“Like Erasmus and Luther,  Zwingli influenced    the thought of reformers &amp; Catholics alike, and the dissident strains of the Zurich reform movement influenced many communities and touched the reformation of England &amp; Scotland. With Erasmus and Luther,  Zwingli represents both traditional and novel strains of thought and programs for ecclesiastical and social reform.”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53734" y="2667001"/>
            <a:ext cx="5814067" cy="923330"/>
          </a:xfrm>
          <a:prstGeom prst="rect">
            <a:avLst/>
          </a:prstGeom>
          <a:noFill/>
        </p:spPr>
        <p:txBody>
          <a:bodyPr wrap="square" lIns="91440" tIns="45720" rIns="91440" bIns="45720">
            <a:spAutoFit/>
          </a:bodyPr>
          <a:lstStyle/>
          <a:p>
            <a:pPr algn="ctr" fontAlgn="base">
              <a:spcBef>
                <a:spcPct val="0"/>
              </a:spcBef>
              <a:spcAft>
                <a:spcPct val="0"/>
              </a:spcAft>
            </a:pPr>
            <a:endParaRPr lang="en-US" sz="54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endParaRPr>
          </a:p>
        </p:txBody>
      </p:sp>
      <p:sp>
        <p:nvSpPr>
          <p:cNvPr id="4" name="Rectangle 3"/>
          <p:cNvSpPr/>
          <p:nvPr/>
        </p:nvSpPr>
        <p:spPr>
          <a:xfrm>
            <a:off x="0" y="3352800"/>
            <a:ext cx="12192000" cy="2123658"/>
          </a:xfrm>
          <a:prstGeom prst="rect">
            <a:avLst/>
          </a:prstGeom>
          <a:noFill/>
        </p:spPr>
        <p:txBody>
          <a:bodyPr wrap="square" lIns="91440" tIns="45720" rIns="91440" bIns="45720">
            <a:spAutoFit/>
          </a:bodyPr>
          <a:lstStyle/>
          <a:p>
            <a:pPr algn="ctr" fontAlgn="base">
              <a:spcBef>
                <a:spcPct val="0"/>
              </a:spcBef>
              <a:spcAft>
                <a:spcPct val="0"/>
              </a:spcAft>
            </a:pPr>
            <a:r>
              <a:rPr lang="en-US" sz="66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MAJORITARIAN</a:t>
            </a:r>
          </a:p>
          <a:p>
            <a:pPr algn="ctr" fontAlgn="base">
              <a:spcBef>
                <a:spcPct val="0"/>
              </a:spcBef>
              <a:spcAft>
                <a:spcPct val="0"/>
              </a:spcAft>
            </a:pPr>
            <a:r>
              <a:rPr lang="en-US" sz="66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MAGISTERIALS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nodePh="1">
                                  <p:stCondLst>
                                    <p:cond delay="0"/>
                                  </p:stCondLst>
                                  <p:endCondLst>
                                    <p:cond evt="begin" delay="0">
                                      <p:tn val="5"/>
                                    </p:cond>
                                  </p:endCondLst>
                                  <p:childTnLst>
                                    <p:animClr clrSpc="rgb" dir="cw">
                                      <p:cBhvr override="childStyle">
                                        <p:cTn id="6" dur="1900" fill="hold">
                                          <p:stCondLst>
                                            <p:cond delay="100"/>
                                          </p:stCondLst>
                                        </p:cTn>
                                        <p:tgtEl>
                                          <p:spTgt spid="3"/>
                                        </p:tgtEl>
                                        <p:attrNameLst>
                                          <p:attrName>style.color</p:attrName>
                                        </p:attrNameLst>
                                      </p:cBhvr>
                                      <p:to>
                                        <a:schemeClr val="accent2"/>
                                      </p:to>
                                    </p:animClr>
                                    <p:animClr clrSpc="rgb" dir="cw">
                                      <p:cBhvr>
                                        <p:cTn id="7" dur="1900" fill="hold">
                                          <p:stCondLst>
                                            <p:cond delay="100"/>
                                          </p:stCondLst>
                                        </p:cTn>
                                        <p:tgtEl>
                                          <p:spTgt spid="3"/>
                                        </p:tgtEl>
                                        <p:attrNameLst>
                                          <p:attrName>fillColor</p:attrName>
                                        </p:attrNameLst>
                                      </p:cBhvr>
                                      <p:to>
                                        <a:schemeClr val="accent2"/>
                                      </p:to>
                                    </p:animClr>
                                    <p:set>
                                      <p:cBhvr>
                                        <p:cTn id="8" dur="1900" fill="hold">
                                          <p:stCondLst>
                                            <p:cond delay="100"/>
                                          </p:stCondLst>
                                        </p:cTn>
                                        <p:tgtEl>
                                          <p:spTgt spid="3"/>
                                        </p:tgtEl>
                                        <p:attrNameLst>
                                          <p:attrName>fill.type</p:attrName>
                                        </p:attrNameLst>
                                      </p:cBhvr>
                                      <p:to>
                                        <p:strVal val="solid"/>
                                      </p:to>
                                    </p:set>
                                    <p:set>
                                      <p:cBhvr>
                                        <p:cTn id="9" dur="1900" fill="hold">
                                          <p:stCondLst>
                                            <p:cond delay="100"/>
                                          </p:stCondLst>
                                        </p:cTn>
                                        <p:tgtEl>
                                          <p:spTgt spid="3"/>
                                        </p:tgtEl>
                                        <p:attrNameLst>
                                          <p:attrName>fill.on</p:attrName>
                                        </p:attrNameLst>
                                      </p:cBhvr>
                                      <p:to>
                                        <p:strVal val="true"/>
                                      </p:to>
                                    </p:set>
                                    <p:animScale>
                                      <p:cBhvr>
                                        <p:cTn id="10" dur="200" fill="hold">
                                          <p:stCondLst>
                                            <p:cond delay="0"/>
                                          </p:stCondLst>
                                        </p:cTn>
                                        <p:tgtEl>
                                          <p:spTgt spid="3"/>
                                        </p:tgtEl>
                                      </p:cBhvr>
                                      <p:from x="100000" y="100000"/>
                                      <p:to x="100000" y="5000"/>
                                    </p:animScale>
                                    <p:animScale>
                                      <p:cBhvr>
                                        <p:cTn id="11" dur="200" fill="hold">
                                          <p:stCondLst>
                                            <p:cond delay="200"/>
                                          </p:stCondLst>
                                        </p:cTn>
                                        <p:tgtEl>
                                          <p:spTgt spid="3"/>
                                        </p:tgtEl>
                                      </p:cBhvr>
                                      <p:from x="100000" y="5000"/>
                                      <p:to x="120000" y="150000"/>
                                    </p:animScale>
                                    <p:animScale>
                                      <p:cBhvr>
                                        <p:cTn id="12" dur="600" fill="hold">
                                          <p:stCondLst>
                                            <p:cond delay="1400"/>
                                          </p:stCondLst>
                                        </p:cTn>
                                        <p:tgtEl>
                                          <p:spTgt spid="3"/>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14" presetClass="emph" presetSubtype="0" fill="hold" grpId="0" nodeType="clickEffect">
                                  <p:stCondLst>
                                    <p:cond delay="0"/>
                                  </p:stCondLst>
                                  <p:childTnLst>
                                    <p:animClr clrSpc="rgb" dir="cw">
                                      <p:cBhvr override="childStyle">
                                        <p:cTn id="16" dur="1900" fill="hold">
                                          <p:stCondLst>
                                            <p:cond delay="100"/>
                                          </p:stCondLst>
                                        </p:cTn>
                                        <p:tgtEl>
                                          <p:spTgt spid="4"/>
                                        </p:tgtEl>
                                        <p:attrNameLst>
                                          <p:attrName>style.color</p:attrName>
                                        </p:attrNameLst>
                                      </p:cBhvr>
                                      <p:to>
                                        <a:schemeClr val="accent2"/>
                                      </p:to>
                                    </p:animClr>
                                    <p:animClr clrSpc="rgb" dir="cw">
                                      <p:cBhvr>
                                        <p:cTn id="17" dur="1900" fill="hold">
                                          <p:stCondLst>
                                            <p:cond delay="100"/>
                                          </p:stCondLst>
                                        </p:cTn>
                                        <p:tgtEl>
                                          <p:spTgt spid="4"/>
                                        </p:tgtEl>
                                        <p:attrNameLst>
                                          <p:attrName>fillColor</p:attrName>
                                        </p:attrNameLst>
                                      </p:cBhvr>
                                      <p:to>
                                        <a:schemeClr val="accent2"/>
                                      </p:to>
                                    </p:animClr>
                                    <p:set>
                                      <p:cBhvr>
                                        <p:cTn id="18" dur="1900" fill="hold">
                                          <p:stCondLst>
                                            <p:cond delay="100"/>
                                          </p:stCondLst>
                                        </p:cTn>
                                        <p:tgtEl>
                                          <p:spTgt spid="4"/>
                                        </p:tgtEl>
                                        <p:attrNameLst>
                                          <p:attrName>fill.type</p:attrName>
                                        </p:attrNameLst>
                                      </p:cBhvr>
                                      <p:to>
                                        <p:strVal val="solid"/>
                                      </p:to>
                                    </p:set>
                                    <p:set>
                                      <p:cBhvr>
                                        <p:cTn id="19" dur="1900" fill="hold">
                                          <p:stCondLst>
                                            <p:cond delay="100"/>
                                          </p:stCondLst>
                                        </p:cTn>
                                        <p:tgtEl>
                                          <p:spTgt spid="4"/>
                                        </p:tgtEl>
                                        <p:attrNameLst>
                                          <p:attrName>fill.on</p:attrName>
                                        </p:attrNameLst>
                                      </p:cBhvr>
                                      <p:to>
                                        <p:strVal val="true"/>
                                      </p:to>
                                    </p:set>
                                    <p:animScale>
                                      <p:cBhvr>
                                        <p:cTn id="20" dur="200" fill="hold">
                                          <p:stCondLst>
                                            <p:cond delay="0"/>
                                          </p:stCondLst>
                                        </p:cTn>
                                        <p:tgtEl>
                                          <p:spTgt spid="4"/>
                                        </p:tgtEl>
                                      </p:cBhvr>
                                      <p:from x="100000" y="100000"/>
                                      <p:to x="100000" y="5000"/>
                                    </p:animScale>
                                    <p:animScale>
                                      <p:cBhvr>
                                        <p:cTn id="21" dur="200" fill="hold">
                                          <p:stCondLst>
                                            <p:cond delay="200"/>
                                          </p:stCondLst>
                                        </p:cTn>
                                        <p:tgtEl>
                                          <p:spTgt spid="4"/>
                                        </p:tgtEl>
                                      </p:cBhvr>
                                      <p:from x="100000" y="5000"/>
                                      <p:to x="120000" y="150000"/>
                                    </p:animScale>
                                    <p:animScale>
                                      <p:cBhvr>
                                        <p:cTn id="22" dur="600" fill="hold">
                                          <p:stCondLst>
                                            <p:cond delay="1400"/>
                                          </p:stCondLst>
                                        </p:cTn>
                                        <p:tgtEl>
                                          <p:spTgt spid="4"/>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2667002"/>
            <a:ext cx="12192000" cy="2585323"/>
          </a:xfrm>
          <a:prstGeom prst="rect">
            <a:avLst/>
          </a:prstGeom>
          <a:noFill/>
        </p:spPr>
        <p:txBody>
          <a:bodyPr wrap="square" lIns="91440" tIns="45720" rIns="91440" bIns="45720">
            <a:spAutoFit/>
          </a:bodyPr>
          <a:lstStyle/>
          <a:p>
            <a:pPr algn="ctr" fontAlgn="base">
              <a:spcBef>
                <a:spcPct val="0"/>
              </a:spcBef>
              <a:spcAft>
                <a:spcPct val="0"/>
              </a:spcAft>
            </a:pPr>
            <a:r>
              <a:rPr lang="en-US" sz="54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ALL CONSIDERED</a:t>
            </a:r>
          </a:p>
          <a:p>
            <a:pPr algn="ctr" fontAlgn="base">
              <a:spcBef>
                <a:spcPct val="0"/>
              </a:spcBef>
              <a:spcAft>
                <a:spcPct val="0"/>
              </a:spcAft>
            </a:pPr>
            <a:r>
              <a:rPr lang="en-US" sz="54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ADULT CONVERSION</a:t>
            </a:r>
          </a:p>
          <a:p>
            <a:pPr algn="ctr" fontAlgn="base">
              <a:spcBef>
                <a:spcPct val="0"/>
              </a:spcBef>
              <a:spcAft>
                <a:spcPct val="0"/>
              </a:spcAft>
            </a:pPr>
            <a:r>
              <a:rPr lang="en-US" sz="54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AS CULTURALLY ALIEN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3"/>
                                        </p:tgtEl>
                                        <p:attrNameLst>
                                          <p:attrName>style.color</p:attrName>
                                        </p:attrNameLst>
                                      </p:cBhvr>
                                      <p:to>
                                        <a:schemeClr val="accent2"/>
                                      </p:to>
                                    </p:animClr>
                                    <p:animClr clrSpc="rgb" dir="cw">
                                      <p:cBhvr>
                                        <p:cTn id="7" dur="1900" fill="hold">
                                          <p:stCondLst>
                                            <p:cond delay="100"/>
                                          </p:stCondLst>
                                        </p:cTn>
                                        <p:tgtEl>
                                          <p:spTgt spid="3"/>
                                        </p:tgtEl>
                                        <p:attrNameLst>
                                          <p:attrName>fillColor</p:attrName>
                                        </p:attrNameLst>
                                      </p:cBhvr>
                                      <p:to>
                                        <a:schemeClr val="accent2"/>
                                      </p:to>
                                    </p:animClr>
                                    <p:set>
                                      <p:cBhvr>
                                        <p:cTn id="8" dur="1900" fill="hold">
                                          <p:stCondLst>
                                            <p:cond delay="100"/>
                                          </p:stCondLst>
                                        </p:cTn>
                                        <p:tgtEl>
                                          <p:spTgt spid="3"/>
                                        </p:tgtEl>
                                        <p:attrNameLst>
                                          <p:attrName>fill.type</p:attrName>
                                        </p:attrNameLst>
                                      </p:cBhvr>
                                      <p:to>
                                        <p:strVal val="solid"/>
                                      </p:to>
                                    </p:set>
                                    <p:set>
                                      <p:cBhvr>
                                        <p:cTn id="9" dur="1900" fill="hold">
                                          <p:stCondLst>
                                            <p:cond delay="100"/>
                                          </p:stCondLst>
                                        </p:cTn>
                                        <p:tgtEl>
                                          <p:spTgt spid="3"/>
                                        </p:tgtEl>
                                        <p:attrNameLst>
                                          <p:attrName>fill.on</p:attrName>
                                        </p:attrNameLst>
                                      </p:cBhvr>
                                      <p:to>
                                        <p:strVal val="true"/>
                                      </p:to>
                                    </p:set>
                                    <p:animScale>
                                      <p:cBhvr>
                                        <p:cTn id="10" dur="200" fill="hold">
                                          <p:stCondLst>
                                            <p:cond delay="0"/>
                                          </p:stCondLst>
                                        </p:cTn>
                                        <p:tgtEl>
                                          <p:spTgt spid="3"/>
                                        </p:tgtEl>
                                      </p:cBhvr>
                                      <p:from x="100000" y="100000"/>
                                      <p:to x="100000" y="5000"/>
                                    </p:animScale>
                                    <p:animScale>
                                      <p:cBhvr>
                                        <p:cTn id="11" dur="200" fill="hold">
                                          <p:stCondLst>
                                            <p:cond delay="200"/>
                                          </p:stCondLst>
                                        </p:cTn>
                                        <p:tgtEl>
                                          <p:spTgt spid="3"/>
                                        </p:tgtEl>
                                      </p:cBhvr>
                                      <p:from x="100000" y="5000"/>
                                      <p:to x="120000" y="150000"/>
                                    </p:animScale>
                                    <p:animScale>
                                      <p:cBhvr>
                                        <p:cTn id="12" dur="600" fill="hold">
                                          <p:stCondLst>
                                            <p:cond delay="1400"/>
                                          </p:stCondLst>
                                        </p:cTn>
                                        <p:tgtEl>
                                          <p:spTgt spid="3"/>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7.xml.rels><?xml version="1.0" encoding="UTF-8" standalone="yes"?>
<Relationships xmlns="http://schemas.openxmlformats.org/package/2006/relationships"><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Fly_Over_Europe">
  <a:themeElements>
    <a:clrScheme name="Earth - Yann Arthus-Bertrand - Fly Over Europe_飛越歐羅巴洲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arth - Yann Arthus-Bertrand - Fly Over Europe_飛越歐羅巴洲">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arth - Yann Arthus-Bertrand - Fly Over Europe_飛越歐羅巴洲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Office Theme">
  <a:themeElements>
    <a:clrScheme name="Jesuit">
      <a:dk1>
        <a:srgbClr val="0F0A11"/>
      </a:dk1>
      <a:lt1>
        <a:srgbClr val="E2E6D8"/>
      </a:lt1>
      <a:dk2>
        <a:srgbClr val="8C1C32"/>
      </a:dk2>
      <a:lt2>
        <a:srgbClr val="ECEAD1"/>
      </a:lt2>
      <a:accent1>
        <a:srgbClr val="8C1C32"/>
      </a:accent1>
      <a:accent2>
        <a:srgbClr val="ECEAD1"/>
      </a:accent2>
      <a:accent3>
        <a:srgbClr val="E2E6D8"/>
      </a:accent3>
      <a:accent4>
        <a:srgbClr val="8C1C32"/>
      </a:accent4>
      <a:accent5>
        <a:srgbClr val="ECEAD1"/>
      </a:accent5>
      <a:accent6>
        <a:srgbClr val="E2E6D8"/>
      </a:accent6>
      <a:hlink>
        <a:srgbClr val="E2E6D8"/>
      </a:hlink>
      <a:folHlink>
        <a:srgbClr val="ECEAD1"/>
      </a:folHlink>
    </a:clrScheme>
    <a:fontScheme name="Renaissance">
      <a:majorFont>
        <a:latin typeface="Baskerville Old Face"/>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0.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2005</TotalTime>
  <Words>6750</Words>
  <Application>Microsoft Office PowerPoint</Application>
  <PresentationFormat>Widescreen</PresentationFormat>
  <Paragraphs>667</Paragraphs>
  <Slides>166</Slides>
  <Notes>115</Notes>
  <HiddenSlides>0</HiddenSlides>
  <MMClips>16</MMClips>
  <ScaleCrop>false</ScaleCrop>
  <HeadingPairs>
    <vt:vector size="6" baseType="variant">
      <vt:variant>
        <vt:lpstr>Fonts Used</vt:lpstr>
      </vt:variant>
      <vt:variant>
        <vt:i4>30</vt:i4>
      </vt:variant>
      <vt:variant>
        <vt:lpstr>Theme</vt:lpstr>
      </vt:variant>
      <vt:variant>
        <vt:i4>21</vt:i4>
      </vt:variant>
      <vt:variant>
        <vt:lpstr>Slide Titles</vt:lpstr>
      </vt:variant>
      <vt:variant>
        <vt:i4>166</vt:i4>
      </vt:variant>
    </vt:vector>
  </HeadingPairs>
  <TitlesOfParts>
    <vt:vector size="217" baseType="lpstr">
      <vt:lpstr>Algerian</vt:lpstr>
      <vt:lpstr>Andy</vt:lpstr>
      <vt:lpstr>Arial</vt:lpstr>
      <vt:lpstr>Arial Black</vt:lpstr>
      <vt:lpstr>Australian Sunrise</vt:lpstr>
      <vt:lpstr>Baskerville Old Face</vt:lpstr>
      <vt:lpstr>Bernard MT Condensed</vt:lpstr>
      <vt:lpstr>Calibri</vt:lpstr>
      <vt:lpstr>Calibri Light</vt:lpstr>
      <vt:lpstr>Calligrapher</vt:lpstr>
      <vt:lpstr>Castellar</vt:lpstr>
      <vt:lpstr>Flat Brush</vt:lpstr>
      <vt:lpstr>Franklin Gothic Book</vt:lpstr>
      <vt:lpstr>Franklin Gothic Demi</vt:lpstr>
      <vt:lpstr>Garamond</vt:lpstr>
      <vt:lpstr>Gill Sans</vt:lpstr>
      <vt:lpstr>Impact</vt:lpstr>
      <vt:lpstr>Lucida Grande</vt:lpstr>
      <vt:lpstr>Matisse ITC</vt:lpstr>
      <vt:lpstr>Monotype Corsiva</vt:lpstr>
      <vt:lpstr>Old English Text MT</vt:lpstr>
      <vt:lpstr>Papyrus</vt:lpstr>
      <vt:lpstr>Ravie</vt:lpstr>
      <vt:lpstr>Rockwell</vt:lpstr>
      <vt:lpstr>Storybook</vt:lpstr>
      <vt:lpstr>Times New Roman</vt:lpstr>
      <vt:lpstr>Voltage</vt:lpstr>
      <vt:lpstr>Wide Latin</vt:lpstr>
      <vt:lpstr>Wingdings</vt:lpstr>
      <vt:lpstr>Wingdings 2</vt:lpstr>
      <vt:lpstr>1_Office Theme</vt:lpstr>
      <vt:lpstr>DividendVTI</vt:lpstr>
      <vt:lpstr>2_Presentation12</vt:lpstr>
      <vt:lpstr>19_Powerpoint 1 - CLASSIC PHILOSOPHICAL, HUMAN RELIGIOUS, AND CHURCH</vt:lpstr>
      <vt:lpstr>Gray</vt:lpstr>
      <vt:lpstr>1_ppt43EE</vt:lpstr>
      <vt:lpstr>ppt43EE</vt:lpstr>
      <vt:lpstr>16_ppt43EE</vt:lpstr>
      <vt:lpstr>1_Powerpoint 1 - CLASSIC PHILOSOPHICAL, HUMAN RELIGIOUS, AND CHURCH</vt:lpstr>
      <vt:lpstr>Fly_Over_Europe</vt:lpstr>
      <vt:lpstr>55_Powerpoint 1 - CLASSIC PHILOSOPHICAL, HUMAN RELIGIOUS, AND CHURCH</vt:lpstr>
      <vt:lpstr>14_Powerpoint 1 - CLASSIC PHILOSOPHICAL, HUMAN RELIGIOUS, AND CHURCH</vt:lpstr>
      <vt:lpstr>Red</vt:lpstr>
      <vt:lpstr>1_Red</vt:lpstr>
      <vt:lpstr>Stream</vt:lpstr>
      <vt:lpstr>3_Office Theme</vt:lpstr>
      <vt:lpstr>Foundry</vt:lpstr>
      <vt:lpstr>Office Theme</vt:lpstr>
      <vt:lpstr>Savon</vt:lpstr>
      <vt:lpstr>1_Presentation12</vt:lpstr>
      <vt:lpstr>2_ppt43EE</vt:lpstr>
      <vt:lpstr>Magisterial Reformation Religious Wars DISILLUSIONING!</vt:lpstr>
      <vt:lpstr>Augustine’s Just War Doctrine</vt:lpstr>
      <vt:lpstr>PowerPoint Presentation</vt:lpstr>
      <vt:lpstr>BACKGROUND:@ Augustine</vt:lpstr>
      <vt:lpstr>PowerPoint Presentation</vt:lpstr>
      <vt:lpstr>The Fall of Rome: 476 CE</vt:lpstr>
      <vt:lpstr>Introduction</vt:lpstr>
      <vt:lpstr>PowerPoint Presentation</vt:lpstr>
      <vt:lpstr>Introduction</vt:lpstr>
      <vt:lpstr>The Fall of Rome</vt:lpstr>
      <vt:lpstr>PowerPoint Presentation</vt:lpstr>
      <vt:lpstr>PowerPoint Presentation</vt:lpstr>
      <vt:lpstr>Introduction</vt:lpstr>
      <vt:lpstr>Emperor in East to Fall of West</vt:lpstr>
      <vt:lpstr>Augustine Of Hippo</vt:lpstr>
      <vt:lpstr>PowerPoint Presentation</vt:lpstr>
      <vt:lpstr>Augustine  Of  Hippo Womack’s – “Church Through The Ages” </vt:lpstr>
      <vt:lpstr>The Teaching of Augustine of Hippo</vt:lpstr>
      <vt:lpstr>Augustine’s  Two-Part just war doctrine</vt:lpstr>
      <vt:lpstr>   On Man’s Other Inescapable Behavior </vt:lpstr>
      <vt:lpstr>PowerPoint Presentation</vt:lpstr>
      <vt:lpstr>PowerPoint Presentation</vt:lpstr>
      <vt:lpstr>PowerPoint Presentation</vt:lpstr>
      <vt:lpstr>Principles of a Just War</vt:lpstr>
      <vt:lpstr>Principles of a Just War</vt:lpstr>
      <vt:lpstr>Augustine contradicts augustine</vt:lpstr>
      <vt:lpstr>The Donatist Controversy</vt:lpstr>
      <vt:lpstr>The Donatist Controversy</vt:lpstr>
      <vt:lpstr>PowerPoint Presentation</vt:lpstr>
      <vt:lpstr>PowerPoint Presentation</vt:lpstr>
      <vt:lpstr>Drawing From A Polluted Stream</vt:lpstr>
      <vt:lpstr>PowerPoint Presentation</vt:lpstr>
      <vt:lpstr>CARNAL WARFARE &amp; CHRISTIAN PARTICIPATION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The Modern Scholar Course Guide: “One, Holy, Catholic, &amp; Apostolic” </vt:lpstr>
      <vt:lpstr>Catholic Inquisition: BIG PIC Erasing Entire People Populations</vt:lpstr>
      <vt:lpstr>PowerPoint Presentation</vt:lpstr>
      <vt:lpstr>PowerPoint Presentation</vt:lpstr>
      <vt:lpstr>PowerPoint Presentation</vt:lpstr>
      <vt:lpstr>All sides  for &amp; against reform Claim  Augustine </vt:lpstr>
      <vt:lpstr>From Augustine Unto Aquinas</vt:lpstr>
      <vt:lpstr>PowerPoint Presentation</vt:lpstr>
      <vt:lpstr>PowerPoint Presentation</vt:lpstr>
      <vt:lpstr>Dominant Augustinian Paradigm Secular &amp; Sectarian Applications </vt:lpstr>
      <vt:lpstr>Dominant Augustinian Paradigm Secular &amp; Sectarian Applications </vt:lpstr>
      <vt:lpstr>augustinians ignore the jwd: Hussite Wars</vt:lpstr>
      <vt:lpstr>Principles of a Just War</vt:lpstr>
      <vt:lpstr>PowerPoint Presentation</vt:lpstr>
      <vt:lpstr>                               The Church Across The Ages</vt:lpstr>
      <vt:lpstr>PowerPoint Presentation</vt:lpstr>
      <vt:lpstr>PowerPoint Presentation</vt:lpstr>
      <vt:lpstr>                               The Church Across The Ages</vt:lpstr>
      <vt:lpstr>                               The Church Across The Ages</vt:lpstr>
      <vt:lpstr>                               The Church Across The Ages</vt:lpstr>
      <vt:lpstr>                               The Church Across The Ages</vt:lpstr>
      <vt:lpstr>                               The Church Across The Ages</vt:lpstr>
      <vt:lpstr>                               The Church Across The Ages</vt:lpstr>
      <vt:lpstr>                               The Church Across The Ages</vt:lpstr>
      <vt:lpstr>PowerPoint Presentation</vt:lpstr>
      <vt:lpstr>PowerPoint Presentation</vt:lpstr>
      <vt:lpstr>                               The Church Across The 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MATSCH’S LAW</vt:lpstr>
      <vt:lpstr>PowerPoint Presentation</vt:lpstr>
      <vt:lpstr>PowerPoint Presentation</vt:lpstr>
      <vt:lpstr>Prague Church Hussite Martyr Bone Commemoration </vt:lpstr>
      <vt:lpstr>PowerPoint Presentation</vt:lpstr>
      <vt:lpstr>PowerPoint Presentation</vt:lpstr>
      <vt:lpstr>augustinians ignore the jwd: Swiss Civil War</vt:lpstr>
      <vt:lpstr>Principles of a Just War</vt:lpstr>
      <vt:lpstr>FAREWELL TO THOSE WHO WANT AN ENTIRELY PURE AND PURIFIED CHURCH.  THIS IS PLAINLY WANTING NO CHURCH AT ALL!</vt:lpstr>
      <vt:lpstr>PowerPoint Presentation</vt:lpstr>
      <vt:lpstr>                               The Church Across The Ages</vt:lpstr>
      <vt:lpstr>PowerPoint Presentation</vt:lpstr>
      <vt:lpstr>                               The Church Across The Ages</vt:lpstr>
      <vt:lpstr>PowerPoint Presentation</vt:lpstr>
      <vt:lpstr>PowerPoint Presentation</vt:lpstr>
      <vt:lpstr>                               The Church Across The Ages</vt:lpstr>
      <vt:lpstr>THE  RE-MIXED  CHURCH “Boundaries Drawn &amp; Limits Set”</vt:lpstr>
      <vt:lpstr>PowerPoint Presentation</vt:lpstr>
      <vt:lpstr>PowerPoint Presentation</vt:lpstr>
      <vt:lpstr>PowerPoint Presentation</vt:lpstr>
      <vt:lpstr>PowerPoint Presentation</vt:lpstr>
      <vt:lpstr>                               The Church Across The Ages</vt:lpstr>
      <vt:lpstr>PowerPoint Presentation</vt:lpstr>
      <vt:lpstr>PowerPoint Presentation</vt:lpstr>
      <vt:lpstr>PowerPoint Presentation</vt:lpstr>
      <vt:lpstr>PowerPoint Presentation</vt:lpstr>
      <vt:lpstr>PowerPoint Presentation</vt:lpstr>
      <vt:lpstr>PowerPoint Presentation</vt:lpstr>
      <vt:lpstr>LATER CHURCH PRE-TEST </vt:lpstr>
      <vt:lpstr> THE  M I L L S T O N E </vt:lpstr>
      <vt:lpstr>PowerPoint Presentation</vt:lpstr>
      <vt:lpstr>augustinians ignore the jwd: Holiday Massacre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augustinians ignore the jwd: Thirty yrs. war</vt:lpstr>
      <vt:lpstr>Principles of a Just War</vt:lpstr>
      <vt:lpstr>PowerPoint Presentation</vt:lpstr>
      <vt:lpstr>PowerPoint Presentation</vt:lpstr>
      <vt:lpstr>PowerPoint Presentation</vt:lpstr>
      <vt:lpstr>PowerPoint Presentation</vt:lpstr>
      <vt:lpstr>PowerPoint Presentation</vt:lpstr>
      <vt:lpstr>THE THIRTY YEARS WAR  Decades  Of  Horror: 1618-1648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of a Just War</vt:lpstr>
      <vt:lpstr>THE THIRTY YEARS WAR  Decades  Of  Horror: 1618-1648</vt:lpstr>
      <vt:lpstr>THE THIRTY YEARS WAR  Decades  Of  Horror: 1618-1648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Escaping Old World Intolerance  BY Coming To America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Magisterial Reformation Religious Wars DISILLUSIONING!</dc:title>
  <dc:creator>David Burris</dc:creator>
  <cp:lastModifiedBy>David Burris</cp:lastModifiedBy>
  <cp:revision>110</cp:revision>
  <dcterms:created xsi:type="dcterms:W3CDTF">2023-02-08T18:26:04Z</dcterms:created>
  <dcterms:modified xsi:type="dcterms:W3CDTF">2023-10-07T23:38:25Z</dcterms:modified>
</cp:coreProperties>
</file>