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7" r:id="rId2"/>
    <p:sldMasterId id="2147483740" r:id="rId3"/>
    <p:sldMasterId id="2147483752" r:id="rId4"/>
  </p:sldMasterIdLst>
  <p:notesMasterIdLst>
    <p:notesMasterId r:id="rId115"/>
  </p:notesMasterIdLst>
  <p:sldIdLst>
    <p:sldId id="259" r:id="rId5"/>
    <p:sldId id="3663" r:id="rId6"/>
    <p:sldId id="1972" r:id="rId7"/>
    <p:sldId id="3148" r:id="rId8"/>
    <p:sldId id="1973" r:id="rId9"/>
    <p:sldId id="1979" r:id="rId10"/>
    <p:sldId id="1974" r:id="rId11"/>
    <p:sldId id="1975" r:id="rId12"/>
    <p:sldId id="1980" r:id="rId13"/>
    <p:sldId id="1976" r:id="rId14"/>
    <p:sldId id="1981" r:id="rId15"/>
    <p:sldId id="1977" r:id="rId16"/>
    <p:sldId id="1982" r:id="rId17"/>
    <p:sldId id="1978" r:id="rId18"/>
    <p:sldId id="2073" r:id="rId19"/>
    <p:sldId id="2074" r:id="rId20"/>
    <p:sldId id="2168" r:id="rId21"/>
    <p:sldId id="2161" r:id="rId22"/>
    <p:sldId id="2162" r:id="rId23"/>
    <p:sldId id="2163" r:id="rId24"/>
    <p:sldId id="2164" r:id="rId25"/>
    <p:sldId id="2165" r:id="rId26"/>
    <p:sldId id="2166" r:id="rId27"/>
    <p:sldId id="2167" r:id="rId28"/>
    <p:sldId id="2075" r:id="rId29"/>
    <p:sldId id="2169" r:id="rId30"/>
    <p:sldId id="2170" r:id="rId31"/>
    <p:sldId id="2171" r:id="rId32"/>
    <p:sldId id="2172" r:id="rId33"/>
    <p:sldId id="2173" r:id="rId34"/>
    <p:sldId id="2174" r:id="rId35"/>
    <p:sldId id="2175" r:id="rId36"/>
    <p:sldId id="2176" r:id="rId37"/>
    <p:sldId id="2179" r:id="rId38"/>
    <p:sldId id="2177" r:id="rId39"/>
    <p:sldId id="2178" r:id="rId40"/>
    <p:sldId id="2180" r:id="rId41"/>
    <p:sldId id="2181" r:id="rId42"/>
    <p:sldId id="2182" r:id="rId43"/>
    <p:sldId id="2183" r:id="rId44"/>
    <p:sldId id="2184" r:id="rId45"/>
    <p:sldId id="2185" r:id="rId46"/>
    <p:sldId id="2191" r:id="rId47"/>
    <p:sldId id="2192" r:id="rId48"/>
    <p:sldId id="3664" r:id="rId49"/>
    <p:sldId id="2193" r:id="rId50"/>
    <p:sldId id="2194" r:id="rId51"/>
    <p:sldId id="2195" r:id="rId52"/>
    <p:sldId id="2196" r:id="rId53"/>
    <p:sldId id="2197" r:id="rId54"/>
    <p:sldId id="2198" r:id="rId55"/>
    <p:sldId id="2199" r:id="rId56"/>
    <p:sldId id="2201" r:id="rId57"/>
    <p:sldId id="2202" r:id="rId58"/>
    <p:sldId id="2203" r:id="rId59"/>
    <p:sldId id="2204" r:id="rId60"/>
    <p:sldId id="2205" r:id="rId61"/>
    <p:sldId id="2200" r:id="rId62"/>
    <p:sldId id="2755" r:id="rId63"/>
    <p:sldId id="2207" r:id="rId64"/>
    <p:sldId id="2209" r:id="rId65"/>
    <p:sldId id="2206" r:id="rId66"/>
    <p:sldId id="2215" r:id="rId67"/>
    <p:sldId id="2210" r:id="rId68"/>
    <p:sldId id="2211" r:id="rId69"/>
    <p:sldId id="2213" r:id="rId70"/>
    <p:sldId id="2212" r:id="rId71"/>
    <p:sldId id="2214" r:id="rId72"/>
    <p:sldId id="2208" r:id="rId73"/>
    <p:sldId id="2216" r:id="rId74"/>
    <p:sldId id="2217" r:id="rId75"/>
    <p:sldId id="2218" r:id="rId76"/>
    <p:sldId id="2219" r:id="rId77"/>
    <p:sldId id="2220" r:id="rId78"/>
    <p:sldId id="2221" r:id="rId79"/>
    <p:sldId id="2222" r:id="rId80"/>
    <p:sldId id="2223" r:id="rId81"/>
    <p:sldId id="2224" r:id="rId82"/>
    <p:sldId id="2225" r:id="rId83"/>
    <p:sldId id="2226" r:id="rId84"/>
    <p:sldId id="2227" r:id="rId85"/>
    <p:sldId id="2228" r:id="rId86"/>
    <p:sldId id="2229" r:id="rId87"/>
    <p:sldId id="2230" r:id="rId88"/>
    <p:sldId id="2231" r:id="rId89"/>
    <p:sldId id="2232" r:id="rId90"/>
    <p:sldId id="2233" r:id="rId91"/>
    <p:sldId id="2234" r:id="rId92"/>
    <p:sldId id="2235" r:id="rId93"/>
    <p:sldId id="2236" r:id="rId94"/>
    <p:sldId id="2238" r:id="rId95"/>
    <p:sldId id="2239" r:id="rId96"/>
    <p:sldId id="2240" r:id="rId97"/>
    <p:sldId id="2241" r:id="rId98"/>
    <p:sldId id="2242" r:id="rId99"/>
    <p:sldId id="2243" r:id="rId100"/>
    <p:sldId id="2244" r:id="rId101"/>
    <p:sldId id="2245" r:id="rId102"/>
    <p:sldId id="2246" r:id="rId103"/>
    <p:sldId id="2247" r:id="rId104"/>
    <p:sldId id="2248" r:id="rId105"/>
    <p:sldId id="2249" r:id="rId106"/>
    <p:sldId id="2250" r:id="rId107"/>
    <p:sldId id="2251" r:id="rId108"/>
    <p:sldId id="2252" r:id="rId109"/>
    <p:sldId id="2253" r:id="rId110"/>
    <p:sldId id="2254" r:id="rId111"/>
    <p:sldId id="2255" r:id="rId112"/>
    <p:sldId id="2237" r:id="rId113"/>
    <p:sldId id="3662"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00"/>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varScale="1">
        <p:scale>
          <a:sx n="99" d="100"/>
          <a:sy n="99" d="100"/>
        </p:scale>
        <p:origin x="210" y="78"/>
      </p:cViewPr>
      <p:guideLst/>
    </p:cSldViewPr>
  </p:slideViewPr>
  <p:outlineViewPr>
    <p:cViewPr>
      <p:scale>
        <a:sx n="33" d="100"/>
        <a:sy n="33" d="100"/>
      </p:scale>
      <p:origin x="0" y="-10366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250BB-2E0F-413F-9BD9-F4E7D914E143}" type="datetimeFigureOut">
              <a:rPr lang="en-US" smtClean="0"/>
              <a:t>11/11/2023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2C08D-4DAA-4400-ADDF-B7E42D1CB8C2}" type="slidenum">
              <a:rPr lang="en-US" smtClean="0"/>
              <a:t>‹#›</a:t>
            </a:fld>
            <a:endParaRPr lang="en-US"/>
          </a:p>
        </p:txBody>
      </p:sp>
    </p:spTree>
    <p:extLst>
      <p:ext uri="{BB962C8B-B14F-4D97-AF65-F5344CB8AC3E}">
        <p14:creationId xmlns:p14="http://schemas.microsoft.com/office/powerpoint/2010/main" val="59504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9EE076-F797-4C01-86B4-607F69BFBB0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5494786" name="Rectangle 2"/>
          <p:cNvSpPr>
            <a:spLocks noGrp="1" noRot="1" noChangeAspect="1" noChangeArrowheads="1" noTextEdit="1"/>
          </p:cNvSpPr>
          <p:nvPr>
            <p:ph type="sldImg"/>
          </p:nvPr>
        </p:nvSpPr>
        <p:spPr>
          <a:ln/>
        </p:spPr>
      </p:sp>
      <p:sp>
        <p:nvSpPr>
          <p:cNvPr id="549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802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818F5A-A627-4895-8B95-D40A527BF5C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80610" name="Rectangle 2"/>
          <p:cNvSpPr>
            <a:spLocks noGrp="1" noRot="1" noChangeAspect="1" noChangeArrowheads="1" noTextEdit="1"/>
          </p:cNvSpPr>
          <p:nvPr>
            <p:ph type="sldImg"/>
          </p:nvPr>
        </p:nvSpPr>
        <p:spPr>
          <a:ln/>
        </p:spPr>
      </p:sp>
      <p:sp>
        <p:nvSpPr>
          <p:cNvPr id="37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145661-5355-4059-923F-3644481CF2C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64290" name="Rectangle 2"/>
          <p:cNvSpPr>
            <a:spLocks noGrp="1" noRot="1" noChangeAspect="1" noChangeArrowheads="1" noTextEdit="1"/>
          </p:cNvSpPr>
          <p:nvPr>
            <p:ph type="sldImg"/>
          </p:nvPr>
        </p:nvSpPr>
        <p:spPr>
          <a:ln/>
        </p:spPr>
      </p:sp>
      <p:sp>
        <p:nvSpPr>
          <p:cNvPr id="43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03E2E4-7943-43DF-9D4F-44C9B667BB4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66338" name="Rectangle 2"/>
          <p:cNvSpPr>
            <a:spLocks noGrp="1" noRot="1" noChangeAspect="1" noChangeArrowheads="1" noTextEdit="1"/>
          </p:cNvSpPr>
          <p:nvPr>
            <p:ph type="sldImg"/>
          </p:nvPr>
        </p:nvSpPr>
        <p:spPr>
          <a:ln/>
        </p:spPr>
      </p:sp>
      <p:sp>
        <p:nvSpPr>
          <p:cNvPr id="43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FFB9AA-8ECC-4943-8D62-BC73DD4E57C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68386" name="Rectangle 2"/>
          <p:cNvSpPr>
            <a:spLocks noGrp="1" noRot="1" noChangeAspect="1" noChangeArrowheads="1" noTextEdit="1"/>
          </p:cNvSpPr>
          <p:nvPr>
            <p:ph type="sldImg"/>
          </p:nvPr>
        </p:nvSpPr>
        <p:spPr>
          <a:ln/>
        </p:spPr>
      </p:sp>
      <p:sp>
        <p:nvSpPr>
          <p:cNvPr id="43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F013C8-854E-4D5E-8160-F939D4F2F49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70434" name="Rectangle 2"/>
          <p:cNvSpPr>
            <a:spLocks noGrp="1" noRot="1" noChangeAspect="1" noChangeArrowheads="1" noTextEdit="1"/>
          </p:cNvSpPr>
          <p:nvPr>
            <p:ph type="sldImg"/>
          </p:nvPr>
        </p:nvSpPr>
        <p:spPr>
          <a:ln/>
        </p:spPr>
      </p:sp>
      <p:sp>
        <p:nvSpPr>
          <p:cNvPr id="43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4BAA33-779B-495F-B0C0-D9E9CB2AC85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72482" name="Rectangle 2"/>
          <p:cNvSpPr>
            <a:spLocks noGrp="1" noRot="1" noChangeAspect="1" noChangeArrowheads="1" noTextEdit="1"/>
          </p:cNvSpPr>
          <p:nvPr>
            <p:ph type="sldImg"/>
          </p:nvPr>
        </p:nvSpPr>
        <p:spPr>
          <a:ln/>
        </p:spPr>
      </p:sp>
      <p:sp>
        <p:nvSpPr>
          <p:cNvPr id="43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D2D0FD-6038-4B0B-A783-BFED31665EC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74530" name="Rectangle 2"/>
          <p:cNvSpPr>
            <a:spLocks noGrp="1" noRot="1" noChangeAspect="1" noChangeArrowheads="1" noTextEdit="1"/>
          </p:cNvSpPr>
          <p:nvPr>
            <p:ph type="sldImg"/>
          </p:nvPr>
        </p:nvSpPr>
        <p:spPr>
          <a:ln/>
        </p:spPr>
      </p:sp>
      <p:sp>
        <p:nvSpPr>
          <p:cNvPr id="43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643F0A-10A9-44F0-AC8E-FEAC1F3F6FE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76578" name="Rectangle 2"/>
          <p:cNvSpPr>
            <a:spLocks noGrp="1" noRot="1" noChangeAspect="1" noChangeArrowheads="1" noTextEdit="1"/>
          </p:cNvSpPr>
          <p:nvPr>
            <p:ph type="sldImg"/>
          </p:nvPr>
        </p:nvSpPr>
        <p:spPr>
          <a:ln/>
        </p:spPr>
      </p:sp>
      <p:sp>
        <p:nvSpPr>
          <p:cNvPr id="437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29C866-3349-4270-9237-C43CE156D3B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39714" name="Rectangle 2"/>
          <p:cNvSpPr>
            <a:spLocks noGrp="1" noRot="1" noChangeAspect="1" noChangeArrowheads="1" noTextEdit="1"/>
          </p:cNvSpPr>
          <p:nvPr>
            <p:ph type="sldImg"/>
          </p:nvPr>
        </p:nvSpPr>
        <p:spPr>
          <a:ln/>
        </p:spPr>
      </p:sp>
      <p:sp>
        <p:nvSpPr>
          <p:cNvPr id="433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3B0894-97FC-44EC-8A91-C01415FE1CFE}"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7A24E-6F8F-4BB0-B5C6-AC37469F097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81634" name="Rectangle 2"/>
          <p:cNvSpPr>
            <a:spLocks noGrp="1" noRot="1" noChangeAspect="1" noChangeArrowheads="1" noTextEdit="1"/>
          </p:cNvSpPr>
          <p:nvPr>
            <p:ph type="sldImg"/>
          </p:nvPr>
        </p:nvSpPr>
        <p:spPr>
          <a:ln/>
        </p:spPr>
      </p:sp>
      <p:sp>
        <p:nvSpPr>
          <p:cNvPr id="37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72DDB9-927C-44FF-BADC-F2675F07F54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82658" name="Rectangle 2"/>
          <p:cNvSpPr>
            <a:spLocks noGrp="1" noRot="1" noChangeAspect="1" noChangeArrowheads="1" noTextEdit="1"/>
          </p:cNvSpPr>
          <p:nvPr>
            <p:ph type="sldImg"/>
          </p:nvPr>
        </p:nvSpPr>
        <p:spPr>
          <a:ln/>
        </p:spPr>
      </p:sp>
      <p:sp>
        <p:nvSpPr>
          <p:cNvPr id="37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7F31F2-ED6B-4F14-8A9B-1E384A790CC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83682" name="Rectangle 2"/>
          <p:cNvSpPr>
            <a:spLocks noGrp="1" noRot="1" noChangeAspect="1" noChangeArrowheads="1" noTextEdit="1"/>
          </p:cNvSpPr>
          <p:nvPr>
            <p:ph type="sldImg"/>
          </p:nvPr>
        </p:nvSpPr>
        <p:spPr>
          <a:ln/>
        </p:spPr>
      </p:sp>
      <p:sp>
        <p:nvSpPr>
          <p:cNvPr id="37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25DF81-5B37-4501-8440-560EE5A3A61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991554" name="Rectangle 2"/>
          <p:cNvSpPr>
            <a:spLocks noGrp="1" noRot="1" noChangeAspect="1" noChangeArrowheads="1" noTextEdit="1"/>
          </p:cNvSpPr>
          <p:nvPr>
            <p:ph type="sldImg"/>
          </p:nvPr>
        </p:nvSpPr>
        <p:spPr>
          <a:ln/>
        </p:spPr>
      </p:sp>
      <p:sp>
        <p:nvSpPr>
          <p:cNvPr id="39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F631FD-C153-476A-BAC1-B1C429E3A70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993602" name="Rectangle 2"/>
          <p:cNvSpPr>
            <a:spLocks noGrp="1" noRot="1" noChangeAspect="1" noChangeArrowheads="1" noTextEdit="1"/>
          </p:cNvSpPr>
          <p:nvPr>
            <p:ph type="sldImg"/>
          </p:nvPr>
        </p:nvSpPr>
        <p:spPr>
          <a:ln/>
        </p:spPr>
      </p:sp>
      <p:sp>
        <p:nvSpPr>
          <p:cNvPr id="39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43222-0B40-4D9B-B2ED-3F6C04C916AF}"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98402" name="Rectangle 2"/>
          <p:cNvSpPr>
            <a:spLocks noGrp="1" noRot="1" noChangeAspect="1" noChangeArrowheads="1" noTextEdit="1"/>
          </p:cNvSpPr>
          <p:nvPr>
            <p:ph type="sldImg"/>
          </p:nvPr>
        </p:nvSpPr>
        <p:spPr>
          <a:ln/>
        </p:spPr>
      </p:sp>
      <p:sp>
        <p:nvSpPr>
          <p:cNvPr id="419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448C6B-60B2-4989-A0B4-D8E6DCA673B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84066" name="Rectangle 2"/>
          <p:cNvSpPr>
            <a:spLocks noGrp="1" noRot="1" noChangeAspect="1" noChangeArrowheads="1" noTextEdit="1"/>
          </p:cNvSpPr>
          <p:nvPr>
            <p:ph type="sldImg"/>
          </p:nvPr>
        </p:nvSpPr>
        <p:spPr>
          <a:ln/>
        </p:spPr>
      </p:sp>
      <p:sp>
        <p:nvSpPr>
          <p:cNvPr id="418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5B753C-7C4F-4A09-88BC-6D24F4BCB2E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86114" name="Rectangle 2"/>
          <p:cNvSpPr>
            <a:spLocks noGrp="1" noRot="1" noChangeAspect="1" noChangeArrowheads="1" noTextEdit="1"/>
          </p:cNvSpPr>
          <p:nvPr>
            <p:ph type="sldImg"/>
          </p:nvPr>
        </p:nvSpPr>
        <p:spPr>
          <a:ln/>
        </p:spPr>
      </p:sp>
      <p:sp>
        <p:nvSpPr>
          <p:cNvPr id="418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C9A62D-257A-4509-AF71-C331C876D3B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88162" name="Rectangle 2"/>
          <p:cNvSpPr>
            <a:spLocks noGrp="1" noRot="1" noChangeAspect="1" noChangeArrowheads="1" noTextEdit="1"/>
          </p:cNvSpPr>
          <p:nvPr>
            <p:ph type="sldImg"/>
          </p:nvPr>
        </p:nvSpPr>
        <p:spPr>
          <a:ln/>
        </p:spPr>
      </p:sp>
      <p:sp>
        <p:nvSpPr>
          <p:cNvPr id="418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8D72F7-A679-48BD-8739-7ABEBEC02F7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73442" name="Rectangle 2"/>
          <p:cNvSpPr>
            <a:spLocks noGrp="1" noRot="1" noChangeAspect="1" noChangeArrowheads="1" noTextEdit="1"/>
          </p:cNvSpPr>
          <p:nvPr>
            <p:ph type="sldImg"/>
          </p:nvPr>
        </p:nvSpPr>
        <p:spPr>
          <a:ln/>
        </p:spPr>
      </p:sp>
      <p:sp>
        <p:nvSpPr>
          <p:cNvPr id="37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FE21CB-AD31-4497-A04F-3B36880877E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90210" name="Rectangle 2"/>
          <p:cNvSpPr>
            <a:spLocks noGrp="1" noRot="1" noChangeAspect="1" noChangeArrowheads="1" noTextEdit="1"/>
          </p:cNvSpPr>
          <p:nvPr>
            <p:ph type="sldImg"/>
          </p:nvPr>
        </p:nvSpPr>
        <p:spPr>
          <a:ln/>
        </p:spPr>
      </p:sp>
      <p:sp>
        <p:nvSpPr>
          <p:cNvPr id="419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FB5345-F509-4462-9DCD-C133EC45DAB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92258" name="Rectangle 2"/>
          <p:cNvSpPr>
            <a:spLocks noGrp="1" noRot="1" noChangeAspect="1" noChangeArrowheads="1" noTextEdit="1"/>
          </p:cNvSpPr>
          <p:nvPr>
            <p:ph type="sldImg"/>
          </p:nvPr>
        </p:nvSpPr>
        <p:spPr>
          <a:ln/>
        </p:spPr>
      </p:sp>
      <p:sp>
        <p:nvSpPr>
          <p:cNvPr id="419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BC7F47-5091-434B-9BFE-8F935D0DB4F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94306" name="Rectangle 2"/>
          <p:cNvSpPr>
            <a:spLocks noGrp="1" noRot="1" noChangeAspect="1" noChangeArrowheads="1" noTextEdit="1"/>
          </p:cNvSpPr>
          <p:nvPr>
            <p:ph type="sldImg"/>
          </p:nvPr>
        </p:nvSpPr>
        <p:spPr>
          <a:ln/>
        </p:spPr>
      </p:sp>
      <p:sp>
        <p:nvSpPr>
          <p:cNvPr id="419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DF0B57-1139-4E47-89C0-8A17FBC8F22C}"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96354" name="Rectangle 2"/>
          <p:cNvSpPr>
            <a:spLocks noGrp="1" noRot="1" noChangeAspect="1" noChangeArrowheads="1" noTextEdit="1"/>
          </p:cNvSpPr>
          <p:nvPr>
            <p:ph type="sldImg"/>
          </p:nvPr>
        </p:nvSpPr>
        <p:spPr>
          <a:ln/>
        </p:spPr>
      </p:sp>
      <p:sp>
        <p:nvSpPr>
          <p:cNvPr id="419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70041-E1E2-400D-A7F0-73BB618CA7A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995650" name="Rectangle 2"/>
          <p:cNvSpPr>
            <a:spLocks noGrp="1" noRot="1" noChangeAspect="1" noChangeArrowheads="1" noTextEdit="1"/>
          </p:cNvSpPr>
          <p:nvPr>
            <p:ph type="sldImg"/>
          </p:nvPr>
        </p:nvSpPr>
        <p:spPr>
          <a:ln/>
        </p:spPr>
      </p:sp>
      <p:sp>
        <p:nvSpPr>
          <p:cNvPr id="39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3FF14F-2DCD-4F4E-9773-1FA56170036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00450" name="Rectangle 2"/>
          <p:cNvSpPr>
            <a:spLocks noGrp="1" noRot="1" noChangeAspect="1" noChangeArrowheads="1" noTextEdit="1"/>
          </p:cNvSpPr>
          <p:nvPr>
            <p:ph type="sldImg"/>
          </p:nvPr>
        </p:nvSpPr>
        <p:spPr>
          <a:ln/>
        </p:spPr>
      </p:sp>
      <p:sp>
        <p:nvSpPr>
          <p:cNvPr id="420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8C5E5F-3D43-494C-80D1-953F862B6CA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02498" name="Rectangle 2"/>
          <p:cNvSpPr>
            <a:spLocks noGrp="1" noRot="1" noChangeAspect="1" noChangeArrowheads="1" noTextEdit="1"/>
          </p:cNvSpPr>
          <p:nvPr>
            <p:ph type="sldImg"/>
          </p:nvPr>
        </p:nvSpPr>
        <p:spPr>
          <a:ln/>
        </p:spPr>
      </p:sp>
      <p:sp>
        <p:nvSpPr>
          <p:cNvPr id="420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A360EB-FE19-4AEE-807F-797B82E6E93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04546" name="Rectangle 2"/>
          <p:cNvSpPr>
            <a:spLocks noGrp="1" noRot="1" noChangeAspect="1" noChangeArrowheads="1" noTextEdit="1"/>
          </p:cNvSpPr>
          <p:nvPr>
            <p:ph type="sldImg"/>
          </p:nvPr>
        </p:nvSpPr>
        <p:spPr>
          <a:ln/>
        </p:spPr>
      </p:sp>
      <p:sp>
        <p:nvSpPr>
          <p:cNvPr id="420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DFBD9F-FC38-40F8-BEA3-DCE9656996EC}"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06594" name="Rectangle 2"/>
          <p:cNvSpPr>
            <a:spLocks noGrp="1" noRot="1" noChangeAspect="1" noChangeArrowheads="1" noTextEdit="1"/>
          </p:cNvSpPr>
          <p:nvPr>
            <p:ph type="sldImg"/>
          </p:nvPr>
        </p:nvSpPr>
        <p:spPr>
          <a:ln/>
        </p:spPr>
      </p:sp>
      <p:sp>
        <p:nvSpPr>
          <p:cNvPr id="420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11A9FC-21D1-4DD4-93F6-C4B6F045C2D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08642" name="Rectangle 2"/>
          <p:cNvSpPr>
            <a:spLocks noGrp="1" noRot="1" noChangeAspect="1" noChangeArrowheads="1" noTextEdit="1"/>
          </p:cNvSpPr>
          <p:nvPr>
            <p:ph type="sldImg"/>
          </p:nvPr>
        </p:nvSpPr>
        <p:spPr>
          <a:ln/>
        </p:spPr>
      </p:sp>
      <p:sp>
        <p:nvSpPr>
          <p:cNvPr id="420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0C092A-9D2F-4D69-A3CF-F20615759C1A}"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619522" name="Rectangle 2"/>
          <p:cNvSpPr>
            <a:spLocks noGrp="1" noRot="1" noChangeAspect="1" noChangeArrowheads="1"/>
          </p:cNvSpPr>
          <p:nvPr>
            <p:ph type="sldImg"/>
          </p:nvPr>
        </p:nvSpPr>
        <p:spPr bwMode="auto">
          <a:xfrm>
            <a:off x="325438" y="698500"/>
            <a:ext cx="6207125" cy="3492500"/>
          </a:xfrm>
          <a:prstGeom prst="rect">
            <a:avLst/>
          </a:prstGeom>
          <a:solidFill>
            <a:srgbClr val="FFFFFF"/>
          </a:solidFill>
          <a:ln>
            <a:solidFill>
              <a:srgbClr val="000000"/>
            </a:solidFill>
            <a:miter lim="800000"/>
            <a:headEnd/>
            <a:tailEnd/>
          </a:ln>
        </p:spPr>
      </p:sp>
      <p:sp>
        <p:nvSpPr>
          <p:cNvPr id="619523" name="Rectangle 3"/>
          <p:cNvSpPr>
            <a:spLocks noGrp="1" noChangeArrowheads="1"/>
          </p:cNvSpPr>
          <p:nvPr>
            <p:ph type="body" idx="1"/>
          </p:nvPr>
        </p:nvSpPr>
        <p:spPr bwMode="auto">
          <a:xfrm>
            <a:off x="914400" y="4424085"/>
            <a:ext cx="5029200" cy="419123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90E920-AA52-411E-8BDB-CAD475E3736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10690" name="Rectangle 2"/>
          <p:cNvSpPr>
            <a:spLocks noGrp="1" noRot="1" noChangeAspect="1" noChangeArrowheads="1" noTextEdit="1"/>
          </p:cNvSpPr>
          <p:nvPr>
            <p:ph type="sldImg"/>
          </p:nvPr>
        </p:nvSpPr>
        <p:spPr>
          <a:ln/>
        </p:spPr>
      </p:sp>
      <p:sp>
        <p:nvSpPr>
          <p:cNvPr id="421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ECE444-8A0C-4327-92A3-8688B69C80C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12738" name="Rectangle 2"/>
          <p:cNvSpPr>
            <a:spLocks noGrp="1" noRot="1" noChangeAspect="1" noChangeArrowheads="1" noTextEdit="1"/>
          </p:cNvSpPr>
          <p:nvPr>
            <p:ph type="sldImg"/>
          </p:nvPr>
        </p:nvSpPr>
        <p:spPr>
          <a:ln/>
        </p:spPr>
      </p:sp>
      <p:sp>
        <p:nvSpPr>
          <p:cNvPr id="421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14165F-74B1-4AE6-8CFB-A52BA341B6F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14786" name="Rectangle 2"/>
          <p:cNvSpPr>
            <a:spLocks noGrp="1" noRot="1" noChangeAspect="1" noChangeArrowheads="1" noTextEdit="1"/>
          </p:cNvSpPr>
          <p:nvPr>
            <p:ph type="sldImg"/>
          </p:nvPr>
        </p:nvSpPr>
        <p:spPr>
          <a:ln/>
        </p:spPr>
      </p:sp>
      <p:sp>
        <p:nvSpPr>
          <p:cNvPr id="421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26FD6C-C844-49E3-A0D6-2C30B978509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20930" name="Rectangle 2"/>
          <p:cNvSpPr>
            <a:spLocks noGrp="1" noRot="1" noChangeAspect="1" noChangeArrowheads="1" noTextEdit="1"/>
          </p:cNvSpPr>
          <p:nvPr>
            <p:ph type="sldImg"/>
          </p:nvPr>
        </p:nvSpPr>
        <p:spPr>
          <a:ln/>
        </p:spPr>
      </p:sp>
      <p:sp>
        <p:nvSpPr>
          <p:cNvPr id="422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05E604-ECE8-4B4F-A8E2-24875400DF2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16834" name="Rectangle 2"/>
          <p:cNvSpPr>
            <a:spLocks noGrp="1" noRot="1" noChangeAspect="1" noChangeArrowheads="1" noTextEdit="1"/>
          </p:cNvSpPr>
          <p:nvPr>
            <p:ph type="sldImg"/>
          </p:nvPr>
        </p:nvSpPr>
        <p:spPr>
          <a:ln/>
        </p:spPr>
      </p:sp>
      <p:sp>
        <p:nvSpPr>
          <p:cNvPr id="421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F37980-F3B9-4A8E-8A02-1FE447E5066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18882" name="Rectangle 2"/>
          <p:cNvSpPr>
            <a:spLocks noGrp="1" noRot="1" noChangeAspect="1" noChangeArrowheads="1" noTextEdit="1"/>
          </p:cNvSpPr>
          <p:nvPr>
            <p:ph type="sldImg"/>
          </p:nvPr>
        </p:nvSpPr>
        <p:spPr>
          <a:ln/>
        </p:spPr>
      </p:sp>
      <p:sp>
        <p:nvSpPr>
          <p:cNvPr id="421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EF57FB-9723-4E56-8325-1655E08E94A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22978" name="Rectangle 2"/>
          <p:cNvSpPr>
            <a:spLocks noGrp="1" noRot="1" noChangeAspect="1" noChangeArrowheads="1" noTextEdit="1"/>
          </p:cNvSpPr>
          <p:nvPr>
            <p:ph type="sldImg"/>
          </p:nvPr>
        </p:nvSpPr>
        <p:spPr>
          <a:ln/>
        </p:spPr>
      </p:sp>
      <p:sp>
        <p:nvSpPr>
          <p:cNvPr id="422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0E582A-A1DE-45EA-B480-827A103D295C}"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25026" name="Rectangle 2"/>
          <p:cNvSpPr>
            <a:spLocks noGrp="1" noRot="1" noChangeAspect="1" noChangeArrowheads="1" noTextEdit="1"/>
          </p:cNvSpPr>
          <p:nvPr>
            <p:ph type="sldImg"/>
          </p:nvPr>
        </p:nvSpPr>
        <p:spPr>
          <a:ln/>
        </p:spPr>
      </p:sp>
      <p:sp>
        <p:nvSpPr>
          <p:cNvPr id="422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A82143-8421-484B-A432-08766EECC51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27074" name="Rectangle 2"/>
          <p:cNvSpPr>
            <a:spLocks noGrp="1" noRot="1" noChangeAspect="1" noChangeArrowheads="1" noTextEdit="1"/>
          </p:cNvSpPr>
          <p:nvPr>
            <p:ph type="sldImg"/>
          </p:nvPr>
        </p:nvSpPr>
        <p:spPr>
          <a:ln/>
        </p:spPr>
      </p:sp>
      <p:sp>
        <p:nvSpPr>
          <p:cNvPr id="422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DDCF6D-DC0D-490A-AB84-138772BFD19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29122" name="Rectangle 2"/>
          <p:cNvSpPr>
            <a:spLocks noGrp="1" noRot="1" noChangeAspect="1" noChangeArrowheads="1" noTextEdit="1"/>
          </p:cNvSpPr>
          <p:nvPr>
            <p:ph type="sldImg"/>
          </p:nvPr>
        </p:nvSpPr>
        <p:spPr>
          <a:ln/>
        </p:spPr>
      </p:sp>
      <p:sp>
        <p:nvSpPr>
          <p:cNvPr id="422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5F9120-5249-49A0-9D8F-3BC673682A9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74466" name="Rectangle 2"/>
          <p:cNvSpPr>
            <a:spLocks noGrp="1" noRot="1" noChangeAspect="1" noChangeArrowheads="1" noTextEdit="1"/>
          </p:cNvSpPr>
          <p:nvPr>
            <p:ph type="sldImg"/>
          </p:nvPr>
        </p:nvSpPr>
        <p:spPr>
          <a:ln/>
        </p:spPr>
      </p:sp>
      <p:sp>
        <p:nvSpPr>
          <p:cNvPr id="37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31CB29-79D0-4992-A956-67EC87C8ECF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31170" name="Rectangle 2"/>
          <p:cNvSpPr>
            <a:spLocks noGrp="1" noRot="1" noChangeAspect="1" noChangeArrowheads="1" noTextEdit="1"/>
          </p:cNvSpPr>
          <p:nvPr>
            <p:ph type="sldImg"/>
          </p:nvPr>
        </p:nvSpPr>
        <p:spPr>
          <a:ln/>
        </p:spPr>
      </p:sp>
      <p:sp>
        <p:nvSpPr>
          <p:cNvPr id="423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389B40-9323-4B83-A7EA-5B3AE3D25FD7}"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33218" name="Rectangle 2"/>
          <p:cNvSpPr>
            <a:spLocks noGrp="1" noRot="1" noChangeAspect="1" noChangeArrowheads="1" noTextEdit="1"/>
          </p:cNvSpPr>
          <p:nvPr>
            <p:ph type="sldImg"/>
          </p:nvPr>
        </p:nvSpPr>
        <p:spPr>
          <a:ln/>
        </p:spPr>
      </p:sp>
      <p:sp>
        <p:nvSpPr>
          <p:cNvPr id="423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CBE5D5-D0C0-4272-8EC0-3B9A24B09EF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45506" name="Rectangle 2"/>
          <p:cNvSpPr>
            <a:spLocks noGrp="1" noRot="1" noChangeAspect="1" noChangeArrowheads="1" noTextEdit="1"/>
          </p:cNvSpPr>
          <p:nvPr>
            <p:ph type="sldImg"/>
          </p:nvPr>
        </p:nvSpPr>
        <p:spPr>
          <a:ln/>
        </p:spPr>
      </p:sp>
      <p:sp>
        <p:nvSpPr>
          <p:cNvPr id="42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A4A3F7-1EFA-41CC-AF94-4EAB845BEC4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47554" name="Rectangle 2"/>
          <p:cNvSpPr>
            <a:spLocks noGrp="1" noRot="1" noChangeAspect="1" noChangeArrowheads="1" noTextEdit="1"/>
          </p:cNvSpPr>
          <p:nvPr>
            <p:ph type="sldImg"/>
          </p:nvPr>
        </p:nvSpPr>
        <p:spPr>
          <a:ln/>
        </p:spPr>
      </p:sp>
      <p:sp>
        <p:nvSpPr>
          <p:cNvPr id="424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F94C6F-2F7C-4DE8-90E2-BFF4D39467D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49602" name="Rectangle 2"/>
          <p:cNvSpPr>
            <a:spLocks noGrp="1" noRot="1" noChangeAspect="1" noChangeArrowheads="1" noTextEdit="1"/>
          </p:cNvSpPr>
          <p:nvPr>
            <p:ph type="sldImg"/>
          </p:nvPr>
        </p:nvSpPr>
        <p:spPr>
          <a:ln/>
        </p:spPr>
      </p:sp>
      <p:sp>
        <p:nvSpPr>
          <p:cNvPr id="424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9AF309-BCCD-4009-B328-5B09899BAD7F}"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51650" name="Rectangle 2"/>
          <p:cNvSpPr>
            <a:spLocks noGrp="1" noRot="1" noChangeAspect="1" noChangeArrowheads="1" noTextEdit="1"/>
          </p:cNvSpPr>
          <p:nvPr>
            <p:ph type="sldImg"/>
          </p:nvPr>
        </p:nvSpPr>
        <p:spPr>
          <a:ln/>
        </p:spPr>
      </p:sp>
      <p:sp>
        <p:nvSpPr>
          <p:cNvPr id="425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946B7A-03B9-4628-8BED-F9E2001115D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53698" name="Rectangle 2"/>
          <p:cNvSpPr>
            <a:spLocks noGrp="1" noRot="1" noChangeAspect="1" noChangeArrowheads="1" noTextEdit="1"/>
          </p:cNvSpPr>
          <p:nvPr>
            <p:ph type="sldImg"/>
          </p:nvPr>
        </p:nvSpPr>
        <p:spPr>
          <a:ln/>
        </p:spPr>
      </p:sp>
      <p:sp>
        <p:nvSpPr>
          <p:cNvPr id="425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BD0904-0B03-4306-9395-8E6D2AF47F8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55746" name="Rectangle 2"/>
          <p:cNvSpPr>
            <a:spLocks noGrp="1" noRot="1" noChangeAspect="1" noChangeArrowheads="1" noTextEdit="1"/>
          </p:cNvSpPr>
          <p:nvPr>
            <p:ph type="sldImg"/>
          </p:nvPr>
        </p:nvSpPr>
        <p:spPr>
          <a:ln/>
        </p:spPr>
      </p:sp>
      <p:sp>
        <p:nvSpPr>
          <p:cNvPr id="425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84837E-F8A1-491E-9D48-306C4BFCD35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57794" name="Rectangle 2"/>
          <p:cNvSpPr>
            <a:spLocks noGrp="1" noRot="1" noChangeAspect="1" noChangeArrowheads="1" noTextEdit="1"/>
          </p:cNvSpPr>
          <p:nvPr>
            <p:ph type="sldImg"/>
          </p:nvPr>
        </p:nvSpPr>
        <p:spPr>
          <a:ln/>
        </p:spPr>
      </p:sp>
      <p:sp>
        <p:nvSpPr>
          <p:cNvPr id="42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1ADDC-2CDA-44D1-AE90-98B5DA36111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59842" name="Rectangle 2"/>
          <p:cNvSpPr>
            <a:spLocks noGrp="1" noRot="1" noChangeAspect="1" noChangeArrowheads="1" noTextEdit="1"/>
          </p:cNvSpPr>
          <p:nvPr>
            <p:ph type="sldImg"/>
          </p:nvPr>
        </p:nvSpPr>
        <p:spPr>
          <a:ln/>
        </p:spPr>
      </p:sp>
      <p:sp>
        <p:nvSpPr>
          <p:cNvPr id="425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DCFF68-B895-407F-806B-1598800512B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75490" name="Rectangle 2"/>
          <p:cNvSpPr>
            <a:spLocks noGrp="1" noRot="1" noChangeAspect="1" noChangeArrowheads="1" noTextEdit="1"/>
          </p:cNvSpPr>
          <p:nvPr>
            <p:ph type="sldImg"/>
          </p:nvPr>
        </p:nvSpPr>
        <p:spPr>
          <a:ln/>
        </p:spPr>
      </p:sp>
      <p:sp>
        <p:nvSpPr>
          <p:cNvPr id="37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5D79F7-592B-432F-B497-12C0B9E74DB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61890" name="Rectangle 2"/>
          <p:cNvSpPr>
            <a:spLocks noGrp="1" noRot="1" noChangeAspect="1" noChangeArrowheads="1" noTextEdit="1"/>
          </p:cNvSpPr>
          <p:nvPr>
            <p:ph type="sldImg"/>
          </p:nvPr>
        </p:nvSpPr>
        <p:spPr>
          <a:ln/>
        </p:spPr>
      </p:sp>
      <p:sp>
        <p:nvSpPr>
          <p:cNvPr id="426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BECBAA-F57B-4BF2-9405-908F1EE3AD27}"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65986" name="Rectangle 2"/>
          <p:cNvSpPr>
            <a:spLocks noGrp="1" noRot="1" noChangeAspect="1" noChangeArrowheads="1" noTextEdit="1"/>
          </p:cNvSpPr>
          <p:nvPr>
            <p:ph type="sldImg"/>
          </p:nvPr>
        </p:nvSpPr>
        <p:spPr>
          <a:ln/>
        </p:spPr>
      </p:sp>
      <p:sp>
        <p:nvSpPr>
          <p:cNvPr id="426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84AB7D-EDA9-4E20-BF15-6EB8C7529DE7}"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68034" name="Rectangle 2"/>
          <p:cNvSpPr>
            <a:spLocks noGrp="1" noRot="1" noChangeAspect="1" noChangeArrowheads="1" noTextEdit="1"/>
          </p:cNvSpPr>
          <p:nvPr>
            <p:ph type="sldImg"/>
          </p:nvPr>
        </p:nvSpPr>
        <p:spPr>
          <a:ln/>
        </p:spPr>
      </p:sp>
      <p:sp>
        <p:nvSpPr>
          <p:cNvPr id="42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9B71DD-4796-40D5-B4DC-733E81C57BF7}"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70082" name="Rectangle 2"/>
          <p:cNvSpPr>
            <a:spLocks noGrp="1" noRot="1" noChangeAspect="1" noChangeArrowheads="1" noTextEdit="1"/>
          </p:cNvSpPr>
          <p:nvPr>
            <p:ph type="sldImg"/>
          </p:nvPr>
        </p:nvSpPr>
        <p:spPr>
          <a:ln/>
        </p:spPr>
      </p:sp>
      <p:sp>
        <p:nvSpPr>
          <p:cNvPr id="427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10A689-2DBE-4B78-B987-438A61A7535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72130" name="Rectangle 2"/>
          <p:cNvSpPr>
            <a:spLocks noGrp="1" noRot="1" noChangeAspect="1" noChangeArrowheads="1" noTextEdit="1"/>
          </p:cNvSpPr>
          <p:nvPr>
            <p:ph type="sldImg"/>
          </p:nvPr>
        </p:nvSpPr>
        <p:spPr>
          <a:ln/>
        </p:spPr>
      </p:sp>
      <p:sp>
        <p:nvSpPr>
          <p:cNvPr id="427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362260-DAD3-4363-AFA4-5F02E75CCD2C}"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74178" name="Rectangle 2"/>
          <p:cNvSpPr>
            <a:spLocks noGrp="1" noRot="1" noChangeAspect="1" noChangeArrowheads="1" noTextEdit="1"/>
          </p:cNvSpPr>
          <p:nvPr>
            <p:ph type="sldImg"/>
          </p:nvPr>
        </p:nvSpPr>
        <p:spPr>
          <a:ln/>
        </p:spPr>
      </p:sp>
      <p:sp>
        <p:nvSpPr>
          <p:cNvPr id="427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D8FFD-13F9-4363-871B-63A09D0D783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63938" name="Rectangle 2"/>
          <p:cNvSpPr>
            <a:spLocks noGrp="1" noRot="1" noChangeAspect="1" noChangeArrowheads="1" noTextEdit="1"/>
          </p:cNvSpPr>
          <p:nvPr>
            <p:ph type="sldImg"/>
          </p:nvPr>
        </p:nvSpPr>
        <p:spPr>
          <a:ln/>
        </p:spPr>
      </p:sp>
      <p:sp>
        <p:nvSpPr>
          <p:cNvPr id="426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9EE076-F797-4C01-86B4-607F69BFBB0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5494786" name="Rectangle 2"/>
          <p:cNvSpPr>
            <a:spLocks noGrp="1" noRot="1" noChangeAspect="1" noChangeArrowheads="1" noTextEdit="1"/>
          </p:cNvSpPr>
          <p:nvPr>
            <p:ph type="sldImg"/>
          </p:nvPr>
        </p:nvSpPr>
        <p:spPr>
          <a:ln/>
        </p:spPr>
      </p:sp>
      <p:sp>
        <p:nvSpPr>
          <p:cNvPr id="549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E677B7-3048-4C7F-AE90-7951CE0D5A6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78274" name="Rectangle 2"/>
          <p:cNvSpPr>
            <a:spLocks noGrp="1" noRot="1" noChangeAspect="1" noChangeArrowheads="1" noTextEdit="1"/>
          </p:cNvSpPr>
          <p:nvPr>
            <p:ph type="sldImg"/>
          </p:nvPr>
        </p:nvSpPr>
        <p:spPr>
          <a:ln/>
        </p:spPr>
      </p:sp>
      <p:sp>
        <p:nvSpPr>
          <p:cNvPr id="42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910625-0201-47F5-ABA4-456FF96297B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82370" name="Rectangle 2"/>
          <p:cNvSpPr>
            <a:spLocks noGrp="1" noRot="1" noChangeAspect="1" noChangeArrowheads="1" noTextEdit="1"/>
          </p:cNvSpPr>
          <p:nvPr>
            <p:ph type="sldImg"/>
          </p:nvPr>
        </p:nvSpPr>
        <p:spPr>
          <a:ln/>
        </p:spPr>
      </p:sp>
      <p:sp>
        <p:nvSpPr>
          <p:cNvPr id="42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F1F3AB-D18C-4E74-8777-CC0AAF1B033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76514" name="Rectangle 2"/>
          <p:cNvSpPr>
            <a:spLocks noGrp="1" noRot="1" noChangeAspect="1" noChangeArrowheads="1" noTextEdit="1"/>
          </p:cNvSpPr>
          <p:nvPr>
            <p:ph type="sldImg"/>
          </p:nvPr>
        </p:nvSpPr>
        <p:spPr>
          <a:ln/>
        </p:spPr>
      </p:sp>
      <p:sp>
        <p:nvSpPr>
          <p:cNvPr id="37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523C5E-326D-4F58-BD5E-3698F0D7C38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76226" name="Rectangle 2"/>
          <p:cNvSpPr>
            <a:spLocks noGrp="1" noRot="1" noChangeAspect="1" noChangeArrowheads="1" noTextEdit="1"/>
          </p:cNvSpPr>
          <p:nvPr>
            <p:ph type="sldImg"/>
          </p:nvPr>
        </p:nvSpPr>
        <p:spPr>
          <a:ln/>
        </p:spPr>
      </p:sp>
      <p:sp>
        <p:nvSpPr>
          <p:cNvPr id="427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BD89FA-6C97-4038-B3F5-7747E5AFA5E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94658" name="Rectangle 2"/>
          <p:cNvSpPr>
            <a:spLocks noGrp="1" noRot="1" noChangeAspect="1" noChangeArrowheads="1" noTextEdit="1"/>
          </p:cNvSpPr>
          <p:nvPr>
            <p:ph type="sldImg"/>
          </p:nvPr>
        </p:nvSpPr>
        <p:spPr>
          <a:ln/>
        </p:spPr>
      </p:sp>
      <p:sp>
        <p:nvSpPr>
          <p:cNvPr id="429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698A01-7B2B-4C54-B918-DD383EB7BDD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84418" name="Rectangle 2"/>
          <p:cNvSpPr>
            <a:spLocks noGrp="1" noRot="1" noChangeAspect="1" noChangeArrowheads="1" noTextEdit="1"/>
          </p:cNvSpPr>
          <p:nvPr>
            <p:ph type="sldImg"/>
          </p:nvPr>
        </p:nvSpPr>
        <p:spPr>
          <a:ln/>
        </p:spPr>
      </p:sp>
      <p:sp>
        <p:nvSpPr>
          <p:cNvPr id="428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7C52F2-6857-4B4B-9B1D-E409AA2BF87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86466" name="Rectangle 2"/>
          <p:cNvSpPr>
            <a:spLocks noGrp="1" noRot="1" noChangeAspect="1" noChangeArrowheads="1" noTextEdit="1"/>
          </p:cNvSpPr>
          <p:nvPr>
            <p:ph type="sldImg"/>
          </p:nvPr>
        </p:nvSpPr>
        <p:spPr>
          <a:ln/>
        </p:spPr>
      </p:sp>
      <p:sp>
        <p:nvSpPr>
          <p:cNvPr id="42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238446-00E8-4FBE-B887-A65EE107E77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90562" name="Rectangle 2"/>
          <p:cNvSpPr>
            <a:spLocks noGrp="1" noRot="1" noChangeAspect="1" noChangeArrowheads="1" noTextEdit="1"/>
          </p:cNvSpPr>
          <p:nvPr>
            <p:ph type="sldImg"/>
          </p:nvPr>
        </p:nvSpPr>
        <p:spPr>
          <a:ln/>
        </p:spPr>
      </p:sp>
      <p:sp>
        <p:nvSpPr>
          <p:cNvPr id="429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618989-136D-4CCF-80C6-20FA35EF35F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88514" name="Rectangle 2"/>
          <p:cNvSpPr>
            <a:spLocks noGrp="1" noRot="1" noChangeAspect="1" noChangeArrowheads="1" noTextEdit="1"/>
          </p:cNvSpPr>
          <p:nvPr>
            <p:ph type="sldImg"/>
          </p:nvPr>
        </p:nvSpPr>
        <p:spPr>
          <a:ln/>
        </p:spPr>
      </p:sp>
      <p:sp>
        <p:nvSpPr>
          <p:cNvPr id="42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649E47-C620-4217-B71F-0C41F23EF9D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92610" name="Rectangle 2"/>
          <p:cNvSpPr>
            <a:spLocks noGrp="1" noRot="1" noChangeAspect="1" noChangeArrowheads="1" noTextEdit="1"/>
          </p:cNvSpPr>
          <p:nvPr>
            <p:ph type="sldImg"/>
          </p:nvPr>
        </p:nvSpPr>
        <p:spPr>
          <a:ln/>
        </p:spPr>
      </p:sp>
      <p:sp>
        <p:nvSpPr>
          <p:cNvPr id="429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692D9E-7D58-4301-86AA-D384662F919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80322" name="Rectangle 2"/>
          <p:cNvSpPr>
            <a:spLocks noGrp="1" noRot="1" noChangeAspect="1" noChangeArrowheads="1" noTextEdit="1"/>
          </p:cNvSpPr>
          <p:nvPr>
            <p:ph type="sldImg"/>
          </p:nvPr>
        </p:nvSpPr>
        <p:spPr>
          <a:ln/>
        </p:spPr>
      </p:sp>
      <p:sp>
        <p:nvSpPr>
          <p:cNvPr id="428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C01BEC-F233-4BF7-BA45-ECFEE9B6507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96706" name="Rectangle 2"/>
          <p:cNvSpPr>
            <a:spLocks noGrp="1" noRot="1" noChangeAspect="1" noChangeArrowheads="1" noTextEdit="1"/>
          </p:cNvSpPr>
          <p:nvPr>
            <p:ph type="sldImg"/>
          </p:nvPr>
        </p:nvSpPr>
        <p:spPr>
          <a:ln/>
        </p:spPr>
      </p:sp>
      <p:sp>
        <p:nvSpPr>
          <p:cNvPr id="42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59C8E3-BC82-4C2C-9F87-DA5DD6A61C2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298754" name="Rectangle 2"/>
          <p:cNvSpPr>
            <a:spLocks noGrp="1" noRot="1" noChangeAspect="1" noChangeArrowheads="1" noTextEdit="1"/>
          </p:cNvSpPr>
          <p:nvPr>
            <p:ph type="sldImg"/>
          </p:nvPr>
        </p:nvSpPr>
        <p:spPr>
          <a:ln/>
        </p:spPr>
      </p:sp>
      <p:sp>
        <p:nvSpPr>
          <p:cNvPr id="42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793732-8007-4799-8458-A8FCCB564C2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77538" name="Rectangle 2"/>
          <p:cNvSpPr>
            <a:spLocks noGrp="1" noRot="1" noChangeAspect="1" noChangeArrowheads="1" noTextEdit="1"/>
          </p:cNvSpPr>
          <p:nvPr>
            <p:ph type="sldImg"/>
          </p:nvPr>
        </p:nvSpPr>
        <p:spPr>
          <a:ln/>
        </p:spPr>
      </p:sp>
      <p:sp>
        <p:nvSpPr>
          <p:cNvPr id="37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BEA3E5-1B56-4219-9097-C827777E944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00802" name="Rectangle 2"/>
          <p:cNvSpPr>
            <a:spLocks noGrp="1" noRot="1" noChangeAspect="1" noChangeArrowheads="1" noTextEdit="1"/>
          </p:cNvSpPr>
          <p:nvPr>
            <p:ph type="sldImg"/>
          </p:nvPr>
        </p:nvSpPr>
        <p:spPr>
          <a:ln/>
        </p:spPr>
      </p:sp>
      <p:sp>
        <p:nvSpPr>
          <p:cNvPr id="43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DB1F0F-74F9-4B73-991A-2EF50668459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02850" name="Rectangle 2"/>
          <p:cNvSpPr>
            <a:spLocks noGrp="1" noRot="1" noChangeAspect="1" noChangeArrowheads="1" noTextEdit="1"/>
          </p:cNvSpPr>
          <p:nvPr>
            <p:ph type="sldImg"/>
          </p:nvPr>
        </p:nvSpPr>
        <p:spPr>
          <a:ln/>
        </p:spPr>
      </p:sp>
      <p:sp>
        <p:nvSpPr>
          <p:cNvPr id="43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E67F2A-A1E7-4746-8878-11460B16719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04898" name="Rectangle 2"/>
          <p:cNvSpPr>
            <a:spLocks noGrp="1" noRot="1" noChangeAspect="1" noChangeArrowheads="1" noTextEdit="1"/>
          </p:cNvSpPr>
          <p:nvPr>
            <p:ph type="sldImg"/>
          </p:nvPr>
        </p:nvSpPr>
        <p:spPr>
          <a:ln/>
        </p:spPr>
      </p:sp>
      <p:sp>
        <p:nvSpPr>
          <p:cNvPr id="43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A644CE-314F-4887-B096-6D1677B1BFC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06946" name="Rectangle 2"/>
          <p:cNvSpPr>
            <a:spLocks noGrp="1" noRot="1" noChangeAspect="1" noChangeArrowheads="1" noTextEdit="1"/>
          </p:cNvSpPr>
          <p:nvPr>
            <p:ph type="sldImg"/>
          </p:nvPr>
        </p:nvSpPr>
        <p:spPr>
          <a:ln/>
        </p:spPr>
      </p:sp>
      <p:sp>
        <p:nvSpPr>
          <p:cNvPr id="43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DE162-E1C4-4DE8-B269-D9F63A88ABC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08994" name="Rectangle 2"/>
          <p:cNvSpPr>
            <a:spLocks noGrp="1" noRot="1" noChangeAspect="1" noChangeArrowheads="1" noTextEdit="1"/>
          </p:cNvSpPr>
          <p:nvPr>
            <p:ph type="sldImg"/>
          </p:nvPr>
        </p:nvSpPr>
        <p:spPr>
          <a:ln/>
        </p:spPr>
      </p:sp>
      <p:sp>
        <p:nvSpPr>
          <p:cNvPr id="430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EC7AFA-2EC4-4162-9A45-F8AAB115E4F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11042" name="Rectangle 2"/>
          <p:cNvSpPr>
            <a:spLocks noGrp="1" noRot="1" noChangeAspect="1" noChangeArrowheads="1" noTextEdit="1"/>
          </p:cNvSpPr>
          <p:nvPr>
            <p:ph type="sldImg"/>
          </p:nvPr>
        </p:nvSpPr>
        <p:spPr>
          <a:ln/>
        </p:spPr>
      </p:sp>
      <p:sp>
        <p:nvSpPr>
          <p:cNvPr id="431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3237B4-91B6-4657-9C88-E030CC7D5B0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13090" name="Rectangle 2"/>
          <p:cNvSpPr>
            <a:spLocks noGrp="1" noRot="1" noChangeAspect="1" noChangeArrowheads="1" noTextEdit="1"/>
          </p:cNvSpPr>
          <p:nvPr>
            <p:ph type="sldImg"/>
          </p:nvPr>
        </p:nvSpPr>
        <p:spPr>
          <a:ln/>
        </p:spPr>
      </p:sp>
      <p:sp>
        <p:nvSpPr>
          <p:cNvPr id="43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51D157-CBAE-470E-89AE-9AAFCCFF67A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15138" name="Rectangle 2"/>
          <p:cNvSpPr>
            <a:spLocks noGrp="1" noRot="1" noChangeAspect="1" noChangeArrowheads="1" noTextEdit="1"/>
          </p:cNvSpPr>
          <p:nvPr>
            <p:ph type="sldImg"/>
          </p:nvPr>
        </p:nvSpPr>
        <p:spPr>
          <a:ln/>
        </p:spPr>
      </p:sp>
      <p:sp>
        <p:nvSpPr>
          <p:cNvPr id="43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4BF189-9077-4150-B768-813F9D7CF4F7}"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17186" name="Rectangle 2"/>
          <p:cNvSpPr>
            <a:spLocks noGrp="1" noRot="1" noChangeAspect="1" noChangeArrowheads="1" noTextEdit="1"/>
          </p:cNvSpPr>
          <p:nvPr>
            <p:ph type="sldImg"/>
          </p:nvPr>
        </p:nvSpPr>
        <p:spPr>
          <a:ln/>
        </p:spPr>
      </p:sp>
      <p:sp>
        <p:nvSpPr>
          <p:cNvPr id="431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DEF48D-7A27-4D52-888E-47550F2ABAA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19234" name="Rectangle 2"/>
          <p:cNvSpPr>
            <a:spLocks noGrp="1" noRot="1" noChangeAspect="1" noChangeArrowheads="1" noTextEdit="1"/>
          </p:cNvSpPr>
          <p:nvPr>
            <p:ph type="sldImg"/>
          </p:nvPr>
        </p:nvSpPr>
        <p:spPr>
          <a:ln/>
        </p:spPr>
      </p:sp>
      <p:sp>
        <p:nvSpPr>
          <p:cNvPr id="43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A22EE1-66EF-4164-909F-5E93AF1E5F7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78562" name="Rectangle 2"/>
          <p:cNvSpPr>
            <a:spLocks noGrp="1" noRot="1" noChangeAspect="1" noChangeArrowheads="1" noTextEdit="1"/>
          </p:cNvSpPr>
          <p:nvPr>
            <p:ph type="sldImg"/>
          </p:nvPr>
        </p:nvSpPr>
        <p:spPr>
          <a:ln/>
        </p:spPr>
      </p:sp>
      <p:sp>
        <p:nvSpPr>
          <p:cNvPr id="37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E00B93-3DC8-4563-BA03-CEFA8D8C8FB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21282" name="Rectangle 2"/>
          <p:cNvSpPr>
            <a:spLocks noGrp="1" noRot="1" noChangeAspect="1" noChangeArrowheads="1" noTextEdit="1"/>
          </p:cNvSpPr>
          <p:nvPr>
            <p:ph type="sldImg"/>
          </p:nvPr>
        </p:nvSpPr>
        <p:spPr>
          <a:ln/>
        </p:spPr>
      </p:sp>
      <p:sp>
        <p:nvSpPr>
          <p:cNvPr id="43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0ED109-A9D9-40E6-8B6A-3A8E6D6B1E0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23330" name="Rectangle 2"/>
          <p:cNvSpPr>
            <a:spLocks noGrp="1" noRot="1" noChangeAspect="1" noChangeArrowheads="1" noTextEdit="1"/>
          </p:cNvSpPr>
          <p:nvPr>
            <p:ph type="sldImg"/>
          </p:nvPr>
        </p:nvSpPr>
        <p:spPr>
          <a:ln/>
        </p:spPr>
      </p:sp>
      <p:sp>
        <p:nvSpPr>
          <p:cNvPr id="43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043F8-B245-4767-A10F-CA84D9D1B6EF}"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25378" name="Rectangle 2"/>
          <p:cNvSpPr>
            <a:spLocks noGrp="1" noRot="1" noChangeAspect="1" noChangeArrowheads="1" noTextEdit="1"/>
          </p:cNvSpPr>
          <p:nvPr>
            <p:ph type="sldImg"/>
          </p:nvPr>
        </p:nvSpPr>
        <p:spPr>
          <a:ln/>
        </p:spPr>
      </p:sp>
      <p:sp>
        <p:nvSpPr>
          <p:cNvPr id="43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9A1AF9-4A69-465E-ADF5-9D0CF02FC54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27426" name="Rectangle 2"/>
          <p:cNvSpPr>
            <a:spLocks noGrp="1" noRot="1" noChangeAspect="1" noChangeArrowheads="1" noTextEdit="1"/>
          </p:cNvSpPr>
          <p:nvPr>
            <p:ph type="sldImg"/>
          </p:nvPr>
        </p:nvSpPr>
        <p:spPr>
          <a:ln/>
        </p:spPr>
      </p:sp>
      <p:sp>
        <p:nvSpPr>
          <p:cNvPr id="43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43C6A3-6EC2-4ACB-A1F9-FB92F2B1696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29474" name="Rectangle 2"/>
          <p:cNvSpPr>
            <a:spLocks noGrp="1" noRot="1" noChangeAspect="1" noChangeArrowheads="1" noTextEdit="1"/>
          </p:cNvSpPr>
          <p:nvPr>
            <p:ph type="sldImg"/>
          </p:nvPr>
        </p:nvSpPr>
        <p:spPr>
          <a:ln/>
        </p:spPr>
      </p:sp>
      <p:sp>
        <p:nvSpPr>
          <p:cNvPr id="43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C41FEC-0CBE-40AA-970F-D006B371ADB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31522" name="Rectangle 2"/>
          <p:cNvSpPr>
            <a:spLocks noGrp="1" noRot="1" noChangeAspect="1" noChangeArrowheads="1" noTextEdit="1"/>
          </p:cNvSpPr>
          <p:nvPr>
            <p:ph type="sldImg"/>
          </p:nvPr>
        </p:nvSpPr>
        <p:spPr>
          <a:ln/>
        </p:spPr>
      </p:sp>
      <p:sp>
        <p:nvSpPr>
          <p:cNvPr id="433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CD5497-FCE5-486D-B856-0C9F244BA7F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33570" name="Rectangle 2"/>
          <p:cNvSpPr>
            <a:spLocks noGrp="1" noRot="1" noChangeAspect="1" noChangeArrowheads="1" noTextEdit="1"/>
          </p:cNvSpPr>
          <p:nvPr>
            <p:ph type="sldImg"/>
          </p:nvPr>
        </p:nvSpPr>
        <p:spPr>
          <a:ln/>
        </p:spPr>
      </p:sp>
      <p:sp>
        <p:nvSpPr>
          <p:cNvPr id="43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95FD74-1452-410B-AA2F-9678E6890F83}"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35618" name="Rectangle 2"/>
          <p:cNvSpPr>
            <a:spLocks noGrp="1" noRot="1" noChangeAspect="1" noChangeArrowheads="1" noTextEdit="1"/>
          </p:cNvSpPr>
          <p:nvPr>
            <p:ph type="sldImg"/>
          </p:nvPr>
        </p:nvSpPr>
        <p:spPr>
          <a:ln/>
        </p:spPr>
      </p:sp>
      <p:sp>
        <p:nvSpPr>
          <p:cNvPr id="433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05A169-CA55-462A-846D-18AD76CC7F6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37666" name="Rectangle 2"/>
          <p:cNvSpPr>
            <a:spLocks noGrp="1" noRot="1" noChangeAspect="1" noChangeArrowheads="1" noTextEdit="1"/>
          </p:cNvSpPr>
          <p:nvPr>
            <p:ph type="sldImg"/>
          </p:nvPr>
        </p:nvSpPr>
        <p:spPr>
          <a:ln/>
        </p:spPr>
      </p:sp>
      <p:sp>
        <p:nvSpPr>
          <p:cNvPr id="433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0BE0CD-4CAB-414A-8F97-4EDDF54AB678}"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41762" name="Rectangle 2"/>
          <p:cNvSpPr>
            <a:spLocks noGrp="1" noRot="1" noChangeAspect="1" noChangeArrowheads="1" noTextEdit="1"/>
          </p:cNvSpPr>
          <p:nvPr>
            <p:ph type="sldImg"/>
          </p:nvPr>
        </p:nvSpPr>
        <p:spPr>
          <a:ln/>
        </p:spPr>
      </p:sp>
      <p:sp>
        <p:nvSpPr>
          <p:cNvPr id="434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19F04-DC6C-417D-9220-3051DBFEE8A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779586" name="Rectangle 2"/>
          <p:cNvSpPr>
            <a:spLocks noGrp="1" noRot="1" noChangeAspect="1" noChangeArrowheads="1" noTextEdit="1"/>
          </p:cNvSpPr>
          <p:nvPr>
            <p:ph type="sldImg"/>
          </p:nvPr>
        </p:nvSpPr>
        <p:spPr>
          <a:ln/>
        </p:spPr>
      </p:sp>
      <p:sp>
        <p:nvSpPr>
          <p:cNvPr id="37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AB680C-A22C-4A75-A931-6A24823278C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43810" name="Rectangle 2"/>
          <p:cNvSpPr>
            <a:spLocks noGrp="1" noRot="1" noChangeAspect="1" noChangeArrowheads="1" noTextEdit="1"/>
          </p:cNvSpPr>
          <p:nvPr>
            <p:ph type="sldImg"/>
          </p:nvPr>
        </p:nvSpPr>
        <p:spPr>
          <a:ln/>
        </p:spPr>
      </p:sp>
      <p:sp>
        <p:nvSpPr>
          <p:cNvPr id="434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CBD28B-B702-4C39-8849-6A6202CD89D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45858" name="Rectangle 2"/>
          <p:cNvSpPr>
            <a:spLocks noGrp="1" noRot="1" noChangeAspect="1" noChangeArrowheads="1" noTextEdit="1"/>
          </p:cNvSpPr>
          <p:nvPr>
            <p:ph type="sldImg"/>
          </p:nvPr>
        </p:nvSpPr>
        <p:spPr>
          <a:ln/>
        </p:spPr>
      </p:sp>
      <p:sp>
        <p:nvSpPr>
          <p:cNvPr id="434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227E6A-0758-426C-B1D0-DADC001C2A9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47906" name="Rectangle 2"/>
          <p:cNvSpPr>
            <a:spLocks noGrp="1" noRot="1" noChangeAspect="1" noChangeArrowheads="1" noTextEdit="1"/>
          </p:cNvSpPr>
          <p:nvPr>
            <p:ph type="sldImg"/>
          </p:nvPr>
        </p:nvSpPr>
        <p:spPr>
          <a:ln/>
        </p:spPr>
      </p:sp>
      <p:sp>
        <p:nvSpPr>
          <p:cNvPr id="434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C6F5D1-19B7-473C-8B0D-B2A3E71174C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49954" name="Rectangle 2"/>
          <p:cNvSpPr>
            <a:spLocks noGrp="1" noRot="1" noChangeAspect="1" noChangeArrowheads="1" noTextEdit="1"/>
          </p:cNvSpPr>
          <p:nvPr>
            <p:ph type="sldImg"/>
          </p:nvPr>
        </p:nvSpPr>
        <p:spPr>
          <a:ln/>
        </p:spPr>
      </p:sp>
      <p:sp>
        <p:nvSpPr>
          <p:cNvPr id="434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CFCA8A-4503-48C8-B5CF-9D51460283E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52002" name="Rectangle 2"/>
          <p:cNvSpPr>
            <a:spLocks noGrp="1" noRot="1" noChangeAspect="1" noChangeArrowheads="1" noTextEdit="1"/>
          </p:cNvSpPr>
          <p:nvPr>
            <p:ph type="sldImg"/>
          </p:nvPr>
        </p:nvSpPr>
        <p:spPr>
          <a:ln/>
        </p:spPr>
      </p:sp>
      <p:sp>
        <p:nvSpPr>
          <p:cNvPr id="435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24F98F-5587-498E-B6EF-A2CD5228316E}"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54050" name="Rectangle 2"/>
          <p:cNvSpPr>
            <a:spLocks noGrp="1" noRot="1" noChangeAspect="1" noChangeArrowheads="1" noTextEdit="1"/>
          </p:cNvSpPr>
          <p:nvPr>
            <p:ph type="sldImg"/>
          </p:nvPr>
        </p:nvSpPr>
        <p:spPr>
          <a:ln/>
        </p:spPr>
      </p:sp>
      <p:sp>
        <p:nvSpPr>
          <p:cNvPr id="435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478F4C-7544-4B6B-B7F6-0B905F63C5C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56098" name="Rectangle 2"/>
          <p:cNvSpPr>
            <a:spLocks noGrp="1" noRot="1" noChangeAspect="1" noChangeArrowheads="1" noTextEdit="1"/>
          </p:cNvSpPr>
          <p:nvPr>
            <p:ph type="sldImg"/>
          </p:nvPr>
        </p:nvSpPr>
        <p:spPr>
          <a:ln/>
        </p:spPr>
      </p:sp>
      <p:sp>
        <p:nvSpPr>
          <p:cNvPr id="435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841D8A-E076-4536-A84D-910082D94F67}"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58146" name="Rectangle 2"/>
          <p:cNvSpPr>
            <a:spLocks noGrp="1" noRot="1" noChangeAspect="1" noChangeArrowheads="1" noTextEdit="1"/>
          </p:cNvSpPr>
          <p:nvPr>
            <p:ph type="sldImg"/>
          </p:nvPr>
        </p:nvSpPr>
        <p:spPr>
          <a:ln/>
        </p:spPr>
      </p:sp>
      <p:sp>
        <p:nvSpPr>
          <p:cNvPr id="435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D1DED8-E33C-4707-AC72-8FE1E3F0D77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60194" name="Rectangle 2"/>
          <p:cNvSpPr>
            <a:spLocks noGrp="1" noRot="1" noChangeAspect="1" noChangeArrowheads="1" noTextEdit="1"/>
          </p:cNvSpPr>
          <p:nvPr>
            <p:ph type="sldImg"/>
          </p:nvPr>
        </p:nvSpPr>
        <p:spPr>
          <a:ln/>
        </p:spPr>
      </p:sp>
      <p:sp>
        <p:nvSpPr>
          <p:cNvPr id="436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ECD848-B147-4505-9BB1-6CEE13E7ED6B}"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362242" name="Rectangle 2"/>
          <p:cNvSpPr>
            <a:spLocks noGrp="1" noRot="1" noChangeAspect="1" noChangeArrowheads="1" noTextEdit="1"/>
          </p:cNvSpPr>
          <p:nvPr>
            <p:ph type="sldImg"/>
          </p:nvPr>
        </p:nvSpPr>
        <p:spPr>
          <a:ln/>
        </p:spPr>
      </p:sp>
      <p:sp>
        <p:nvSpPr>
          <p:cNvPr id="4362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pPr/>
              <a:t>‹#›</a:t>
            </a:fld>
            <a:endParaRPr lang="en-US"/>
          </a:p>
        </p:txBody>
      </p:sp>
    </p:spTree>
    <p:extLst>
      <p:ext uri="{BB962C8B-B14F-4D97-AF65-F5344CB8AC3E}">
        <p14:creationId xmlns:p14="http://schemas.microsoft.com/office/powerpoint/2010/main" val="3526990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pPr/>
              <a:t>‹#›</a:t>
            </a:fld>
            <a:endParaRPr lang="en-US"/>
          </a:p>
        </p:txBody>
      </p:sp>
    </p:spTree>
    <p:extLst>
      <p:ext uri="{BB962C8B-B14F-4D97-AF65-F5344CB8AC3E}">
        <p14:creationId xmlns:p14="http://schemas.microsoft.com/office/powerpoint/2010/main" val="131662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pPr/>
              <a:t>‹#›</a:t>
            </a:fld>
            <a:endParaRPr lang="en-US"/>
          </a:p>
        </p:txBody>
      </p:sp>
    </p:spTree>
    <p:extLst>
      <p:ext uri="{BB962C8B-B14F-4D97-AF65-F5344CB8AC3E}">
        <p14:creationId xmlns:p14="http://schemas.microsoft.com/office/powerpoint/2010/main" val="4139939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pPr/>
              <a:t>‹#›</a:t>
            </a:fld>
            <a:endParaRPr lang="en-US"/>
          </a:p>
        </p:txBody>
      </p:sp>
    </p:spTree>
    <p:extLst>
      <p:ext uri="{BB962C8B-B14F-4D97-AF65-F5344CB8AC3E}">
        <p14:creationId xmlns:p14="http://schemas.microsoft.com/office/powerpoint/2010/main" val="3355925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pPr/>
              <a:t>‹#›</a:t>
            </a:fld>
            <a:endParaRPr lang="en-US"/>
          </a:p>
        </p:txBody>
      </p:sp>
    </p:spTree>
    <p:extLst>
      <p:ext uri="{BB962C8B-B14F-4D97-AF65-F5344CB8AC3E}">
        <p14:creationId xmlns:p14="http://schemas.microsoft.com/office/powerpoint/2010/main" val="3732322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pPr/>
              <a:t>‹#›</a:t>
            </a:fld>
            <a:endParaRPr lang="en-US"/>
          </a:p>
        </p:txBody>
      </p:sp>
    </p:spTree>
    <p:extLst>
      <p:ext uri="{BB962C8B-B14F-4D97-AF65-F5344CB8AC3E}">
        <p14:creationId xmlns:p14="http://schemas.microsoft.com/office/powerpoint/2010/main" val="1927877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pPr/>
              <a:t>‹#›</a:t>
            </a:fld>
            <a:endParaRPr lang="en-US"/>
          </a:p>
        </p:txBody>
      </p:sp>
    </p:spTree>
    <p:extLst>
      <p:ext uri="{BB962C8B-B14F-4D97-AF65-F5344CB8AC3E}">
        <p14:creationId xmlns:p14="http://schemas.microsoft.com/office/powerpoint/2010/main" val="94722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pPr/>
              <a:t>‹#›</a:t>
            </a:fld>
            <a:endParaRPr lang="en-US"/>
          </a:p>
        </p:txBody>
      </p:sp>
    </p:spTree>
    <p:extLst>
      <p:ext uri="{BB962C8B-B14F-4D97-AF65-F5344CB8AC3E}">
        <p14:creationId xmlns:p14="http://schemas.microsoft.com/office/powerpoint/2010/main" val="1453025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pPr/>
              <a:t>‹#›</a:t>
            </a:fld>
            <a:endParaRPr lang="en-US"/>
          </a:p>
        </p:txBody>
      </p:sp>
    </p:spTree>
    <p:extLst>
      <p:ext uri="{BB962C8B-B14F-4D97-AF65-F5344CB8AC3E}">
        <p14:creationId xmlns:p14="http://schemas.microsoft.com/office/powerpoint/2010/main" val="1352391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pPr/>
              <a:t>‹#›</a:t>
            </a:fld>
            <a:endParaRPr lang="en-US"/>
          </a:p>
        </p:txBody>
      </p:sp>
    </p:spTree>
    <p:extLst>
      <p:ext uri="{BB962C8B-B14F-4D97-AF65-F5344CB8AC3E}">
        <p14:creationId xmlns:p14="http://schemas.microsoft.com/office/powerpoint/2010/main" val="142087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pPr/>
              <a:t>‹#›</a:t>
            </a:fld>
            <a:endParaRPr lang="en-US"/>
          </a:p>
        </p:txBody>
      </p:sp>
    </p:spTree>
    <p:extLst>
      <p:ext uri="{BB962C8B-B14F-4D97-AF65-F5344CB8AC3E}">
        <p14:creationId xmlns:p14="http://schemas.microsoft.com/office/powerpoint/2010/main" val="1817605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pPr/>
              <a:t>‹#›</a:t>
            </a:fld>
            <a:endParaRPr lang="en-US"/>
          </a:p>
        </p:txBody>
      </p:sp>
    </p:spTree>
    <p:extLst>
      <p:ext uri="{BB962C8B-B14F-4D97-AF65-F5344CB8AC3E}">
        <p14:creationId xmlns:p14="http://schemas.microsoft.com/office/powerpoint/2010/main" val="297241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pPr/>
              <a:t>‹#›</a:t>
            </a:fld>
            <a:endParaRPr lang="en-US"/>
          </a:p>
        </p:txBody>
      </p:sp>
    </p:spTree>
    <p:extLst>
      <p:ext uri="{BB962C8B-B14F-4D97-AF65-F5344CB8AC3E}">
        <p14:creationId xmlns:p14="http://schemas.microsoft.com/office/powerpoint/2010/main" val="1854611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pPr/>
              <a:t>‹#›</a:t>
            </a:fld>
            <a:endParaRPr lang="en-US"/>
          </a:p>
        </p:txBody>
      </p:sp>
    </p:spTree>
    <p:extLst>
      <p:ext uri="{BB962C8B-B14F-4D97-AF65-F5344CB8AC3E}">
        <p14:creationId xmlns:p14="http://schemas.microsoft.com/office/powerpoint/2010/main" val="2897930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pPr/>
              <a:t>‹#›</a:t>
            </a:fld>
            <a:endParaRPr lang="en-US"/>
          </a:p>
        </p:txBody>
      </p:sp>
    </p:spTree>
    <p:extLst>
      <p:ext uri="{BB962C8B-B14F-4D97-AF65-F5344CB8AC3E}">
        <p14:creationId xmlns:p14="http://schemas.microsoft.com/office/powerpoint/2010/main" val="3577908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pPr/>
              <a:t>‹#›</a:t>
            </a:fld>
            <a:endParaRPr lang="en-US"/>
          </a:p>
        </p:txBody>
      </p:sp>
    </p:spTree>
    <p:extLst>
      <p:ext uri="{BB962C8B-B14F-4D97-AF65-F5344CB8AC3E}">
        <p14:creationId xmlns:p14="http://schemas.microsoft.com/office/powerpoint/2010/main" val="3849531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pPr/>
              <a:t>‹#›</a:t>
            </a:fld>
            <a:endParaRPr lang="en-US"/>
          </a:p>
        </p:txBody>
      </p:sp>
    </p:spTree>
    <p:extLst>
      <p:ext uri="{BB962C8B-B14F-4D97-AF65-F5344CB8AC3E}">
        <p14:creationId xmlns:p14="http://schemas.microsoft.com/office/powerpoint/2010/main" val="439428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pPr/>
              <a:t>‹#›</a:t>
            </a:fld>
            <a:endParaRPr lang="en-US"/>
          </a:p>
        </p:txBody>
      </p:sp>
    </p:spTree>
    <p:extLst>
      <p:ext uri="{BB962C8B-B14F-4D97-AF65-F5344CB8AC3E}">
        <p14:creationId xmlns:p14="http://schemas.microsoft.com/office/powerpoint/2010/main" val="3320325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pPr/>
              <a:t>‹#›</a:t>
            </a:fld>
            <a:endParaRPr lang="en-US"/>
          </a:p>
        </p:txBody>
      </p:sp>
    </p:spTree>
    <p:extLst>
      <p:ext uri="{BB962C8B-B14F-4D97-AF65-F5344CB8AC3E}">
        <p14:creationId xmlns:p14="http://schemas.microsoft.com/office/powerpoint/2010/main" val="331714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pPr/>
              <a:t>‹#›</a:t>
            </a:fld>
            <a:endParaRPr lang="en-US"/>
          </a:p>
        </p:txBody>
      </p:sp>
    </p:spTree>
    <p:extLst>
      <p:ext uri="{BB962C8B-B14F-4D97-AF65-F5344CB8AC3E}">
        <p14:creationId xmlns:p14="http://schemas.microsoft.com/office/powerpoint/2010/main" val="1893130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pPr/>
              <a:t>‹#›</a:t>
            </a:fld>
            <a:endParaRPr lang="en-US"/>
          </a:p>
        </p:txBody>
      </p:sp>
    </p:spTree>
    <p:extLst>
      <p:ext uri="{BB962C8B-B14F-4D97-AF65-F5344CB8AC3E}">
        <p14:creationId xmlns:p14="http://schemas.microsoft.com/office/powerpoint/2010/main" val="2456757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pPr/>
              <a:t>‹#›</a:t>
            </a:fld>
            <a:endParaRPr lang="en-US"/>
          </a:p>
        </p:txBody>
      </p:sp>
    </p:spTree>
    <p:extLst>
      <p:ext uri="{BB962C8B-B14F-4D97-AF65-F5344CB8AC3E}">
        <p14:creationId xmlns:p14="http://schemas.microsoft.com/office/powerpoint/2010/main" val="302775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03B19D-8E4D-4D03-9C16-E16D5DE5CC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4904203"/>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4B7CB0-C4B0-48E7-9518-283A4B254B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213880"/>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7ED70A-4029-4651-8880-9FE1C7176D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122861"/>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97AA06-3358-4481-AD9E-A554039383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3278125"/>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6D36CFF-D4BD-4440-B806-97C234DF30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61054"/>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F8B05C-F12B-4604-98E7-20127226A4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4973298"/>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13D5CC0-41C5-4E69-9128-AAD5EFCD66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809485"/>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F1752D-F6C5-4F65-BEF7-9759895367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5447298"/>
      </p:ext>
    </p:extLst>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A78110-D9D5-4FA9-BB03-EC9C12CFD5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8337303"/>
      </p:ext>
    </p:extLst>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5DBB5D-F268-453C-AE9A-BA5A93C4FE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1382713"/>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3F967D-32B3-4719-8F0C-29BD1FF23B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9544391"/>
      </p:ext>
    </p:extLst>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7337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1070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995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774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35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992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351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3402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62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7119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85143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9702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3231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6635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52828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9134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6880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6178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262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98385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0997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9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heme" Target="../theme/theme4.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11/11/2023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pPr/>
              <a:t>‹#›</a:t>
            </a:fld>
            <a:endParaRPr lang="en-US"/>
          </a:p>
        </p:txBody>
      </p:sp>
    </p:spTree>
    <p:extLst>
      <p:ext uri="{BB962C8B-B14F-4D97-AF65-F5344CB8AC3E}">
        <p14:creationId xmlns:p14="http://schemas.microsoft.com/office/powerpoint/2010/main" val="165052452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eaLnBrk="0" hangingPunct="0"/>
            <a:endParaRPr lang="en-US">
              <a:solidFill>
                <a:srgbClr val="000000"/>
              </a:solidFill>
              <a:effectLst/>
              <a:latin typeface="Arial"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solidFill>
                <a:srgbClr val="000000"/>
              </a:solidFill>
              <a:effectLst/>
              <a:latin typeface="Arial"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fld id="{E06DB98B-FAD0-44A5-9D7E-70119A93C338}" type="slidenum">
              <a:rPr lang="en-US" smtClean="0">
                <a:solidFill>
                  <a:srgbClr val="000000"/>
                </a:solidFill>
                <a:effectLst/>
                <a:latin typeface="Arial" charset="0"/>
              </a:rPr>
              <a:pPr eaLnBrk="0" hangingPunct="0"/>
              <a:t>‹#›</a:t>
            </a:fld>
            <a:endParaRPr lang="en-US">
              <a:solidFill>
                <a:srgbClr val="000000"/>
              </a:solidFill>
              <a:effectLst/>
              <a:latin typeface="Arial" charset="0"/>
            </a:endParaRPr>
          </a:p>
        </p:txBody>
      </p:sp>
    </p:spTree>
    <p:extLst>
      <p:ext uri="{BB962C8B-B14F-4D97-AF65-F5344CB8AC3E}">
        <p14:creationId xmlns:p14="http://schemas.microsoft.com/office/powerpoint/2010/main" val="7180865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med">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pitchFamily="-108" charset="-128"/>
        </a:defRPr>
      </a:lvl2pPr>
      <a:lvl3pPr algn="ctr" rtl="0" fontAlgn="base">
        <a:spcBef>
          <a:spcPct val="0"/>
        </a:spcBef>
        <a:spcAft>
          <a:spcPct val="0"/>
        </a:spcAft>
        <a:defRPr sz="4400">
          <a:solidFill>
            <a:schemeClr val="tx2"/>
          </a:solidFill>
          <a:latin typeface="Arial" charset="0"/>
          <a:ea typeface="ヒラギノ角ゴ Pro W3" pitchFamily="-108" charset="-128"/>
        </a:defRPr>
      </a:lvl3pPr>
      <a:lvl4pPr algn="ctr" rtl="0" fontAlgn="base">
        <a:spcBef>
          <a:spcPct val="0"/>
        </a:spcBef>
        <a:spcAft>
          <a:spcPct val="0"/>
        </a:spcAft>
        <a:defRPr sz="4400">
          <a:solidFill>
            <a:schemeClr val="tx2"/>
          </a:solidFill>
          <a:latin typeface="Arial" charset="0"/>
          <a:ea typeface="ヒラギノ角ゴ Pro W3" pitchFamily="-108" charset="-128"/>
        </a:defRPr>
      </a:lvl4pPr>
      <a:lvl5pPr algn="ctr" rtl="0" fontAlgn="base">
        <a:spcBef>
          <a:spcPct val="0"/>
        </a:spcBef>
        <a:spcAft>
          <a:spcPct val="0"/>
        </a:spcAft>
        <a:defRPr sz="4400">
          <a:solidFill>
            <a:schemeClr val="tx2"/>
          </a:solidFill>
          <a:latin typeface="Arial" charset="0"/>
          <a:ea typeface="ヒラギノ角ゴ Pro W3" pitchFamily="-108" charset="-128"/>
        </a:defRPr>
      </a:lvl5pPr>
      <a:lvl6pPr marL="457200" algn="ctr" rtl="0" fontAlgn="base">
        <a:spcBef>
          <a:spcPct val="0"/>
        </a:spcBef>
        <a:spcAft>
          <a:spcPct val="0"/>
        </a:spcAft>
        <a:defRPr sz="4400">
          <a:solidFill>
            <a:schemeClr val="tx2"/>
          </a:solidFill>
          <a:latin typeface="Arial" charset="0"/>
          <a:ea typeface="ヒラギノ角ゴ Pro W3" pitchFamily="-108" charset="-128"/>
        </a:defRPr>
      </a:lvl6pPr>
      <a:lvl7pPr marL="914400" algn="ctr" rtl="0" fontAlgn="base">
        <a:spcBef>
          <a:spcPct val="0"/>
        </a:spcBef>
        <a:spcAft>
          <a:spcPct val="0"/>
        </a:spcAft>
        <a:defRPr sz="4400">
          <a:solidFill>
            <a:schemeClr val="tx2"/>
          </a:solidFill>
          <a:latin typeface="Arial" charset="0"/>
          <a:ea typeface="ヒラギノ角ゴ Pro W3" pitchFamily="-108" charset="-128"/>
        </a:defRPr>
      </a:lvl7pPr>
      <a:lvl8pPr marL="1371600" algn="ctr" rtl="0" fontAlgn="base">
        <a:spcBef>
          <a:spcPct val="0"/>
        </a:spcBef>
        <a:spcAft>
          <a:spcPct val="0"/>
        </a:spcAft>
        <a:defRPr sz="4400">
          <a:solidFill>
            <a:schemeClr val="tx2"/>
          </a:solidFill>
          <a:latin typeface="Arial" charset="0"/>
          <a:ea typeface="ヒラギノ角ゴ Pro W3" pitchFamily="-108" charset="-128"/>
        </a:defRPr>
      </a:lvl8pPr>
      <a:lvl9pPr marL="1828800" algn="ctr" rtl="0" fontAlgn="base">
        <a:spcBef>
          <a:spcPct val="0"/>
        </a:spcBef>
        <a:spcAft>
          <a:spcPct val="0"/>
        </a:spcAft>
        <a:defRPr sz="4400">
          <a:solidFill>
            <a:schemeClr val="tx2"/>
          </a:solidFill>
          <a:latin typeface="Arial" charset="0"/>
          <a:ea typeface="ヒラギノ角ゴ Pro W3" pitchFamily="-10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069964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8.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0.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2.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3.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4.xml"/><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5.xml"/><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6.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8.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audio" Target="file:///C:\Users\David%20L\Documents\Disk%20A%20-%20%20My%20Own%20Power%20Points%20Slide%20Shows\v1-07.mp3" TargetMode="External"/><Relationship Id="rId5" Type="http://schemas.openxmlformats.org/officeDocument/2006/relationships/image" Target="../media/image14.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9.xml"/><Relationship Id="rId1" Type="http://schemas.openxmlformats.org/officeDocument/2006/relationships/video" Target="https://www.youtube.com/embed/CszQBNgZr0s?feature=oembed" TargetMode="Externa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0.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1.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7.xml"/><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Church History Q &amp; A</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dirty="0"/>
              <a:t>By David L. Burris</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627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Q-5</a:t>
            </a:r>
          </a:p>
        </p:txBody>
      </p:sp>
      <p:sp>
        <p:nvSpPr>
          <p:cNvPr id="3766275"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dirty="0">
                <a:solidFill>
                  <a:srgbClr val="FFFFFF"/>
                </a:solidFill>
                <a:effectLst>
                  <a:outerShdw blurRad="38100" dist="38100" dir="2700000" algn="tl">
                    <a:srgbClr val="808080"/>
                  </a:outerShdw>
                </a:effectLst>
              </a:rPr>
              <a:t>  </a:t>
            </a:r>
            <a:r>
              <a:rPr lang="en-US" sz="3600" i="1" dirty="0">
                <a:solidFill>
                  <a:srgbClr val="FFFFFF"/>
                </a:solidFill>
                <a:effectLst>
                  <a:outerShdw blurRad="38100" dist="38100" dir="2700000" algn="tl">
                    <a:srgbClr val="808080"/>
                  </a:outerShdw>
                </a:effectLst>
              </a:rPr>
              <a:t>Which Of The Following Did Romans Accuse Their Christian Neighbors Of?</a:t>
            </a:r>
            <a:r>
              <a:rPr lang="en-US" i="1" dirty="0">
                <a:solidFill>
                  <a:srgbClr val="FFFFFF"/>
                </a:solidFill>
                <a:effectLst>
                  <a:outerShdw blurRad="38100" dist="38100" dir="2700000" algn="tl">
                    <a:srgbClr val="808080"/>
                  </a:outerShdw>
                </a:effectLst>
              </a:rPr>
              <a:t> </a:t>
            </a:r>
          </a:p>
          <a:p>
            <a:pPr>
              <a:lnSpc>
                <a:spcPct val="90000"/>
              </a:lnSpc>
            </a:pPr>
            <a:endParaRPr lang="en-US" sz="800" dirty="0">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dirty="0">
                <a:solidFill>
                  <a:srgbClr val="FFFFFF"/>
                </a:solidFill>
              </a:rPr>
              <a:t> </a:t>
            </a:r>
            <a:r>
              <a:rPr lang="en-US" sz="4000" u="sng" dirty="0">
                <a:solidFill>
                  <a:srgbClr val="FFFFFF"/>
                </a:solidFill>
              </a:rPr>
              <a:t>ATHEISM</a:t>
            </a:r>
          </a:p>
          <a:p>
            <a:pPr>
              <a:lnSpc>
                <a:spcPct val="90000"/>
              </a:lnSpc>
              <a:buFont typeface="Wingdings" pitchFamily="2" charset="2"/>
              <a:buChar char="q"/>
            </a:pPr>
            <a:r>
              <a:rPr lang="en-US" sz="4000" dirty="0">
                <a:solidFill>
                  <a:srgbClr val="FFFFFF"/>
                </a:solidFill>
              </a:rPr>
              <a:t> </a:t>
            </a:r>
            <a:r>
              <a:rPr lang="en-US" sz="4000" u="sng" dirty="0">
                <a:solidFill>
                  <a:srgbClr val="FFFFFF"/>
                </a:solidFill>
              </a:rPr>
              <a:t>INCEST</a:t>
            </a:r>
          </a:p>
          <a:p>
            <a:pPr>
              <a:lnSpc>
                <a:spcPct val="90000"/>
              </a:lnSpc>
              <a:buFont typeface="Wingdings" pitchFamily="2" charset="2"/>
              <a:buChar char="q"/>
            </a:pPr>
            <a:r>
              <a:rPr lang="en-US" sz="4000" dirty="0">
                <a:solidFill>
                  <a:srgbClr val="FFFFFF"/>
                </a:solidFill>
              </a:rPr>
              <a:t> </a:t>
            </a:r>
            <a:r>
              <a:rPr lang="en-US" sz="4000" u="sng" dirty="0">
                <a:solidFill>
                  <a:srgbClr val="FFFFFF"/>
                </a:solidFill>
              </a:rPr>
              <a:t>TREASON</a:t>
            </a:r>
          </a:p>
          <a:p>
            <a:pPr>
              <a:lnSpc>
                <a:spcPct val="90000"/>
              </a:lnSpc>
              <a:buFont typeface="Wingdings" pitchFamily="2" charset="2"/>
              <a:buChar char="q"/>
            </a:pPr>
            <a:r>
              <a:rPr lang="en-US" sz="4000" dirty="0">
                <a:solidFill>
                  <a:srgbClr val="FFFFFF"/>
                </a:solidFill>
              </a:rPr>
              <a:t> </a:t>
            </a:r>
            <a:r>
              <a:rPr lang="en-US" sz="4000" u="sng" dirty="0">
                <a:solidFill>
                  <a:srgbClr val="FFFFFF"/>
                </a:solidFill>
              </a:rPr>
              <a:t>HURT FAMILY </a:t>
            </a:r>
          </a:p>
          <a:p>
            <a:pPr>
              <a:lnSpc>
                <a:spcPct val="90000"/>
              </a:lnSpc>
              <a:buFont typeface="Wingdings" pitchFamily="2" charset="2"/>
              <a:buChar char="q"/>
            </a:pPr>
            <a:r>
              <a:rPr lang="en-US" sz="4000" dirty="0">
                <a:solidFill>
                  <a:srgbClr val="FFFFFF"/>
                </a:solidFill>
              </a:rPr>
              <a:t> </a:t>
            </a:r>
            <a:r>
              <a:rPr lang="en-US" sz="4000" u="sng" dirty="0">
                <a:solidFill>
                  <a:srgbClr val="FFFFFF"/>
                </a:solidFill>
              </a:rPr>
              <a:t>CANNIBALISM </a:t>
            </a:r>
            <a:r>
              <a:rPr lang="en-US" sz="4000" i="1" u="sng" dirty="0">
                <a:solidFill>
                  <a:srgbClr val="FFFFFF"/>
                </a:solidFill>
              </a:rPr>
              <a:t> </a:t>
            </a:r>
          </a:p>
        </p:txBody>
      </p:sp>
      <p:sp>
        <p:nvSpPr>
          <p:cNvPr id="3766276" name="Comment 4"/>
          <p:cNvSpPr>
            <a:spLocks noChangeArrowheads="1"/>
          </p:cNvSpPr>
          <p:nvPr/>
        </p:nvSpPr>
        <p:spPr bwMode="auto">
          <a:xfrm>
            <a:off x="1539876" y="-1447800"/>
            <a:ext cx="9128125" cy="12017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fontAlgn="base">
              <a:spcBef>
                <a:spcPct val="50000"/>
              </a:spcBef>
              <a:spcAft>
                <a:spcPct val="0"/>
              </a:spcAft>
            </a:pPr>
            <a:r>
              <a:rPr lang="en-US" sz="1600" b="1">
                <a:solidFill>
                  <a:srgbClr val="000000"/>
                </a:solidFill>
                <a:latin typeface="Arial" charset="0"/>
              </a:rPr>
              <a:t>David Lee Burris:</a:t>
            </a:r>
            <a:endParaRPr lang="en-US" sz="1600">
              <a:solidFill>
                <a:srgbClr val="000000"/>
              </a:solidFill>
              <a:effectLst>
                <a:outerShdw blurRad="38100" dist="38100" dir="2700000" algn="tl">
                  <a:srgbClr val="FFFFFF"/>
                </a:outerShdw>
              </a:effectLst>
              <a:latin typeface="Arial" charset="0"/>
            </a:endParaRPr>
          </a:p>
          <a:p>
            <a:pPr algn="ctr" fontAlgn="base">
              <a:spcBef>
                <a:spcPct val="50000"/>
              </a:spcBef>
              <a:spcAft>
                <a:spcPct val="0"/>
              </a:spcAft>
            </a:pPr>
            <a:r>
              <a:rPr lang="en-US" sz="1600">
                <a:solidFill>
                  <a:srgbClr val="000000"/>
                </a:solidFill>
                <a:effectLst>
                  <a:outerShdw blurRad="38100" dist="38100" dir="2700000" algn="tl">
                    <a:srgbClr val="FFFFFF"/>
                  </a:outerShdw>
                </a:effectLst>
                <a:latin typeface="Arial" charset="0"/>
              </a:rPr>
              <a:t>Christians Were Very Anti-Abortion Which Was A Common Practice.  The Romans Would Also Abandon Their Young &amp; Christian Rescue Of The Abandoned Was Misinterpreted.  Pagan Rescue Of Another’s Abandoned Was For Immoral Purposes.   </a:t>
            </a:r>
            <a:r>
              <a:rPr lang="en-US" sz="1600" b="1">
                <a:solidFill>
                  <a:srgbClr val="000000"/>
                </a:solidFill>
                <a:effectLst>
                  <a:outerShdw blurRad="38100" dist="38100" dir="2700000" algn="tl">
                    <a:srgbClr val="FFFFFF"/>
                  </a:outerShdw>
                </a:effectLst>
                <a:latin typeface="Arial" charset="0"/>
              </a:rPr>
              <a:t>Source:  Justin Martyr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66274">
                                            <p:txEl>
                                              <p:pRg st="0" end="0"/>
                                            </p:txEl>
                                          </p:spTgt>
                                        </p:tgtEl>
                                        <p:attrNameLst>
                                          <p:attrName>style.visibility</p:attrName>
                                        </p:attrNameLst>
                                      </p:cBhvr>
                                      <p:to>
                                        <p:strVal val="visible"/>
                                      </p:to>
                                    </p:set>
                                    <p:anim calcmode="lin" valueType="num">
                                      <p:cBhvr additive="base">
                                        <p:cTn id="7" dur="300" fill="hold"/>
                                        <p:tgtEl>
                                          <p:spTgt spid="37662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662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766275">
                                            <p:txEl>
                                              <p:pRg st="0" end="0"/>
                                            </p:txEl>
                                          </p:spTgt>
                                        </p:tgtEl>
                                        <p:attrNameLst>
                                          <p:attrName>style.visibility</p:attrName>
                                        </p:attrNameLst>
                                      </p:cBhvr>
                                      <p:to>
                                        <p:strVal val="visible"/>
                                      </p:to>
                                    </p:set>
                                    <p:animEffect transition="in" filter="barn(outHorizontal)">
                                      <p:cBhvr>
                                        <p:cTn id="13" dur="500"/>
                                        <p:tgtEl>
                                          <p:spTgt spid="37662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766275">
                                            <p:txEl>
                                              <p:pRg st="2" end="2"/>
                                            </p:txEl>
                                          </p:spTgt>
                                        </p:tgtEl>
                                        <p:attrNameLst>
                                          <p:attrName>style.visibility</p:attrName>
                                        </p:attrNameLst>
                                      </p:cBhvr>
                                      <p:to>
                                        <p:strVal val="visible"/>
                                      </p:to>
                                    </p:set>
                                    <p:animEffect transition="in" filter="barn(outHorizontal)">
                                      <p:cBhvr>
                                        <p:cTn id="18" dur="500"/>
                                        <p:tgtEl>
                                          <p:spTgt spid="37662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766275">
                                            <p:txEl>
                                              <p:pRg st="3" end="3"/>
                                            </p:txEl>
                                          </p:spTgt>
                                        </p:tgtEl>
                                        <p:attrNameLst>
                                          <p:attrName>style.visibility</p:attrName>
                                        </p:attrNameLst>
                                      </p:cBhvr>
                                      <p:to>
                                        <p:strVal val="visible"/>
                                      </p:to>
                                    </p:set>
                                    <p:animEffect transition="in" filter="barn(outHorizontal)">
                                      <p:cBhvr>
                                        <p:cTn id="23" dur="500"/>
                                        <p:tgtEl>
                                          <p:spTgt spid="37662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766275">
                                            <p:txEl>
                                              <p:pRg st="4" end="4"/>
                                            </p:txEl>
                                          </p:spTgt>
                                        </p:tgtEl>
                                        <p:attrNameLst>
                                          <p:attrName>style.visibility</p:attrName>
                                        </p:attrNameLst>
                                      </p:cBhvr>
                                      <p:to>
                                        <p:strVal val="visible"/>
                                      </p:to>
                                    </p:set>
                                    <p:animEffect transition="in" filter="barn(outHorizontal)">
                                      <p:cBhvr>
                                        <p:cTn id="28" dur="500"/>
                                        <p:tgtEl>
                                          <p:spTgt spid="376627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766275">
                                            <p:txEl>
                                              <p:pRg st="5" end="5"/>
                                            </p:txEl>
                                          </p:spTgt>
                                        </p:tgtEl>
                                        <p:attrNameLst>
                                          <p:attrName>style.visibility</p:attrName>
                                        </p:attrNameLst>
                                      </p:cBhvr>
                                      <p:to>
                                        <p:strVal val="visible"/>
                                      </p:to>
                                    </p:set>
                                    <p:animEffect transition="in" filter="barn(outHorizontal)">
                                      <p:cBhvr>
                                        <p:cTn id="33" dur="500"/>
                                        <p:tgtEl>
                                          <p:spTgt spid="376627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3766275">
                                            <p:txEl>
                                              <p:pRg st="6" end="6"/>
                                            </p:txEl>
                                          </p:spTgt>
                                        </p:tgtEl>
                                        <p:attrNameLst>
                                          <p:attrName>style.visibility</p:attrName>
                                        </p:attrNameLst>
                                      </p:cBhvr>
                                      <p:to>
                                        <p:strVal val="visible"/>
                                      </p:to>
                                    </p:set>
                                    <p:animEffect transition="in" filter="barn(outHorizontal)">
                                      <p:cBhvr>
                                        <p:cTn id="38" dur="500"/>
                                        <p:tgtEl>
                                          <p:spTgt spid="3766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6274" grpId="0" build="p" autoUpdateAnimBg="0"/>
      <p:bldP spid="3766275"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59170" name="Rectangle 2"/>
          <p:cNvSpPr>
            <a:spLocks noGrp="1" noChangeArrowheads="1"/>
          </p:cNvSpPr>
          <p:nvPr>
            <p:ph type="title"/>
          </p:nvPr>
        </p:nvSpPr>
        <p:spPr>
          <a:xfrm>
            <a:off x="2209800" y="228600"/>
            <a:ext cx="7696200" cy="609600"/>
          </a:xfrm>
          <a:solidFill>
            <a:srgbClr val="FFFFFF"/>
          </a:solidFill>
        </p:spPr>
        <p:txBody>
          <a:bodyPr/>
          <a:lstStyle/>
          <a:p>
            <a:r>
              <a:rPr lang="en-US" sz="3600" b="1" dirty="0">
                <a:effectLst>
                  <a:outerShdw blurRad="38100" dist="38100" dir="2700000" algn="tl">
                    <a:srgbClr val="C0C0C0"/>
                  </a:outerShdw>
                </a:effectLst>
              </a:rPr>
              <a:t>LATER CHURCH PRE-TEST Q-41</a:t>
            </a:r>
          </a:p>
        </p:txBody>
      </p:sp>
      <p:sp>
        <p:nvSpPr>
          <p:cNvPr id="4359171" name="Rectangle 3"/>
          <p:cNvSpPr>
            <a:spLocks noGrp="1" noChangeArrowheads="1"/>
          </p:cNvSpPr>
          <p:nvPr>
            <p:ph type="body" idx="1"/>
          </p:nvPr>
        </p:nvSpPr>
        <p:spPr>
          <a:xfrm>
            <a:off x="2209800" y="1066800"/>
            <a:ext cx="7772400" cy="5562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Which famous theologian turned away from theology toward the end of his life,  declaring,  “All my books are worthless”? </a:t>
            </a:r>
          </a:p>
          <a:p>
            <a:pPr>
              <a:buFont typeface="Wingdings" pitchFamily="2" charset="2"/>
              <a:buChar char="Ø"/>
            </a:pPr>
            <a:endParaRPr lang="en-US" sz="2400" i="1">
              <a:solidFill>
                <a:srgbClr val="FFFFFF"/>
              </a:solidFill>
              <a:effectLst>
                <a:outerShdw blurRad="38100" dist="38100" dir="2700000" algn="tl">
                  <a:srgbClr val="808080"/>
                </a:outerShdw>
              </a:effectLst>
            </a:endParaRPr>
          </a:p>
          <a:p>
            <a:pPr>
              <a:buFont typeface="Wingdings" pitchFamily="2" charset="2"/>
              <a:buChar char="q"/>
            </a:pPr>
            <a:r>
              <a:rPr lang="en-US" sz="4800">
                <a:solidFill>
                  <a:srgbClr val="FFFFFF"/>
                </a:solidFill>
              </a:rPr>
              <a:t>  </a:t>
            </a:r>
            <a:r>
              <a:rPr lang="en-US" sz="4800" b="1">
                <a:solidFill>
                  <a:srgbClr val="FFFFFF"/>
                </a:solidFill>
              </a:rPr>
              <a:t>TERTULLIAN</a:t>
            </a:r>
            <a:endParaRPr lang="en-US" sz="4400" b="1">
              <a:solidFill>
                <a:srgbClr val="FFFFFF"/>
              </a:solidFill>
            </a:endParaRPr>
          </a:p>
          <a:p>
            <a:pPr>
              <a:buFont typeface="Wingdings" pitchFamily="2" charset="2"/>
              <a:buChar char="q"/>
            </a:pPr>
            <a:r>
              <a:rPr lang="en-US" sz="4400" b="1">
                <a:solidFill>
                  <a:srgbClr val="FFFFFF"/>
                </a:solidFill>
              </a:rPr>
              <a:t>  ORIGEN</a:t>
            </a:r>
          </a:p>
          <a:p>
            <a:pPr>
              <a:buFont typeface="Wingdings" pitchFamily="2" charset="2"/>
              <a:buChar char="q"/>
            </a:pPr>
            <a:r>
              <a:rPr lang="en-US" sz="4400" b="1">
                <a:solidFill>
                  <a:srgbClr val="FFFFFF"/>
                </a:solidFill>
              </a:rPr>
              <a:t>  JEROME    </a:t>
            </a:r>
          </a:p>
          <a:p>
            <a:pPr>
              <a:buFont typeface="Wingdings" pitchFamily="2" charset="2"/>
              <a:buChar char="q"/>
            </a:pPr>
            <a:r>
              <a:rPr lang="en-US" sz="4400" b="1">
                <a:solidFill>
                  <a:srgbClr val="FFFFFF"/>
                </a:solidFill>
              </a:rPr>
              <a:t>  THOMAS AQUINAS </a:t>
            </a:r>
            <a:endParaRPr lang="en-US" sz="3600" b="1">
              <a:solidFill>
                <a:srgbClr val="FFFFFF"/>
              </a:solidFill>
            </a:endParaRPr>
          </a:p>
          <a:p>
            <a:pPr>
              <a:buFont typeface="Wingdings" pitchFamily="2" charset="2"/>
              <a:buChar char="q"/>
            </a:pPr>
            <a:endParaRPr lang="en-US" sz="3600">
              <a:solidFill>
                <a:srgbClr val="FFFFFF"/>
              </a:solidFill>
            </a:endParaRPr>
          </a:p>
        </p:txBody>
      </p:sp>
      <p:sp>
        <p:nvSpPr>
          <p:cNvPr id="4359172" name="WordArt 4"/>
          <p:cNvSpPr>
            <a:spLocks noChangeArrowheads="1" noChangeShapeType="1" noTextEdit="1"/>
          </p:cNvSpPr>
          <p:nvPr/>
        </p:nvSpPr>
        <p:spPr bwMode="auto">
          <a:xfrm rot="5400000">
            <a:off x="2350292" y="5650709"/>
            <a:ext cx="557212" cy="838197"/>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dirty="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4359173" name="Picture 5" descr="C:\Documents and Settings\Owner\My Documents\Educational Illustrations\coversumma.jpeg"/>
          <p:cNvPicPr>
            <a:picLocks noChangeAspect="1" noChangeArrowheads="1"/>
          </p:cNvPicPr>
          <p:nvPr/>
        </p:nvPicPr>
        <p:blipFill>
          <a:blip r:embed="rId4" cstate="print"/>
          <a:srcRect/>
          <a:stretch>
            <a:fillRect/>
          </a:stretch>
        </p:blipFill>
        <p:spPr bwMode="auto">
          <a:xfrm>
            <a:off x="2209798" y="1066800"/>
            <a:ext cx="7772402"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59170">
                                            <p:txEl>
                                              <p:pRg st="0" end="0"/>
                                            </p:txEl>
                                          </p:spTgt>
                                        </p:tgtEl>
                                        <p:attrNameLst>
                                          <p:attrName>style.visibility</p:attrName>
                                        </p:attrNameLst>
                                      </p:cBhvr>
                                      <p:to>
                                        <p:strVal val="visible"/>
                                      </p:to>
                                    </p:set>
                                    <p:anim calcmode="lin" valueType="num">
                                      <p:cBhvr additive="base">
                                        <p:cTn id="7" dur="300" fill="hold"/>
                                        <p:tgtEl>
                                          <p:spTgt spid="43591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591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59171">
                                            <p:txEl>
                                              <p:pRg st="0" end="0"/>
                                            </p:txEl>
                                          </p:spTgt>
                                        </p:tgtEl>
                                        <p:attrNameLst>
                                          <p:attrName>style.visibility</p:attrName>
                                        </p:attrNameLst>
                                      </p:cBhvr>
                                      <p:to>
                                        <p:strVal val="visible"/>
                                      </p:to>
                                    </p:set>
                                    <p:animEffect transition="in" filter="barn(outHorizontal)">
                                      <p:cBhvr>
                                        <p:cTn id="13" dur="500"/>
                                        <p:tgtEl>
                                          <p:spTgt spid="43591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59171">
                                            <p:txEl>
                                              <p:pRg st="2" end="2"/>
                                            </p:txEl>
                                          </p:spTgt>
                                        </p:tgtEl>
                                        <p:attrNameLst>
                                          <p:attrName>style.visibility</p:attrName>
                                        </p:attrNameLst>
                                      </p:cBhvr>
                                      <p:to>
                                        <p:strVal val="visible"/>
                                      </p:to>
                                    </p:set>
                                    <p:animEffect transition="in" filter="barn(outHorizontal)">
                                      <p:cBhvr>
                                        <p:cTn id="18" dur="500"/>
                                        <p:tgtEl>
                                          <p:spTgt spid="43591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59171">
                                            <p:txEl>
                                              <p:pRg st="3" end="3"/>
                                            </p:txEl>
                                          </p:spTgt>
                                        </p:tgtEl>
                                        <p:attrNameLst>
                                          <p:attrName>style.visibility</p:attrName>
                                        </p:attrNameLst>
                                      </p:cBhvr>
                                      <p:to>
                                        <p:strVal val="visible"/>
                                      </p:to>
                                    </p:set>
                                    <p:animEffect transition="in" filter="barn(outHorizontal)">
                                      <p:cBhvr>
                                        <p:cTn id="23" dur="500"/>
                                        <p:tgtEl>
                                          <p:spTgt spid="43591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59171">
                                            <p:txEl>
                                              <p:pRg st="4" end="4"/>
                                            </p:txEl>
                                          </p:spTgt>
                                        </p:tgtEl>
                                        <p:attrNameLst>
                                          <p:attrName>style.visibility</p:attrName>
                                        </p:attrNameLst>
                                      </p:cBhvr>
                                      <p:to>
                                        <p:strVal val="visible"/>
                                      </p:to>
                                    </p:set>
                                    <p:animEffect transition="in" filter="barn(outHorizontal)">
                                      <p:cBhvr>
                                        <p:cTn id="28" dur="500"/>
                                        <p:tgtEl>
                                          <p:spTgt spid="435917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59171">
                                            <p:txEl>
                                              <p:pRg st="5" end="5"/>
                                            </p:txEl>
                                          </p:spTgt>
                                        </p:tgtEl>
                                        <p:attrNameLst>
                                          <p:attrName>style.visibility</p:attrName>
                                        </p:attrNameLst>
                                      </p:cBhvr>
                                      <p:to>
                                        <p:strVal val="visible"/>
                                      </p:to>
                                    </p:set>
                                    <p:animEffect transition="in" filter="barn(outHorizontal)">
                                      <p:cBhvr>
                                        <p:cTn id="33" dur="500"/>
                                        <p:tgtEl>
                                          <p:spTgt spid="435917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59172"/>
                                        </p:tgtEl>
                                        <p:attrNameLst>
                                          <p:attrName>style.visibility</p:attrName>
                                        </p:attrNameLst>
                                      </p:cBhvr>
                                      <p:to>
                                        <p:strVal val="visible"/>
                                      </p:to>
                                    </p:set>
                                    <p:anim calcmode="lin" valueType="num">
                                      <p:cBhvr>
                                        <p:cTn id="38" dur="500" fill="hold"/>
                                        <p:tgtEl>
                                          <p:spTgt spid="4359172"/>
                                        </p:tgtEl>
                                        <p:attrNameLst>
                                          <p:attrName>ppt_w</p:attrName>
                                        </p:attrNameLst>
                                      </p:cBhvr>
                                      <p:tavLst>
                                        <p:tav tm="0">
                                          <p:val>
                                            <p:strVal val="4*#ppt_w"/>
                                          </p:val>
                                        </p:tav>
                                        <p:tav tm="100000">
                                          <p:val>
                                            <p:strVal val="#ppt_w"/>
                                          </p:val>
                                        </p:tav>
                                      </p:tavLst>
                                    </p:anim>
                                    <p:anim calcmode="lin" valueType="num">
                                      <p:cBhvr>
                                        <p:cTn id="39" dur="500" fill="hold"/>
                                        <p:tgtEl>
                                          <p:spTgt spid="4359172"/>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359173"/>
                                        </p:tgtEl>
                                        <p:attrNameLst>
                                          <p:attrName>style.visibility</p:attrName>
                                        </p:attrNameLst>
                                      </p:cBhvr>
                                      <p:to>
                                        <p:strVal val="visible"/>
                                      </p:to>
                                    </p:set>
                                    <p:anim calcmode="lin" valueType="num">
                                      <p:cBhvr>
                                        <p:cTn id="44" dur="500" fill="hold"/>
                                        <p:tgtEl>
                                          <p:spTgt spid="4359173"/>
                                        </p:tgtEl>
                                        <p:attrNameLst>
                                          <p:attrName>ppt_w</p:attrName>
                                        </p:attrNameLst>
                                      </p:cBhvr>
                                      <p:tavLst>
                                        <p:tav tm="0">
                                          <p:val>
                                            <p:fltVal val="0"/>
                                          </p:val>
                                        </p:tav>
                                        <p:tav tm="100000">
                                          <p:val>
                                            <p:strVal val="#ppt_w"/>
                                          </p:val>
                                        </p:tav>
                                      </p:tavLst>
                                    </p:anim>
                                    <p:anim calcmode="lin" valueType="num">
                                      <p:cBhvr>
                                        <p:cTn id="45" dur="500" fill="hold"/>
                                        <p:tgtEl>
                                          <p:spTgt spid="4359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9170" grpId="0" build="p" autoUpdateAnimBg="0"/>
      <p:bldP spid="4359171" grpId="0" build="p" autoUpdateAnimBg="0"/>
      <p:bldP spid="4359172"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61218"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Q-42</a:t>
            </a:r>
          </a:p>
        </p:txBody>
      </p:sp>
      <p:sp>
        <p:nvSpPr>
          <p:cNvPr id="4361219"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When a young man in John Calvin’s Geneva struck his parents,  how did   the city fathers respond?</a:t>
            </a:r>
            <a:r>
              <a:rPr lang="en-US" i="1">
                <a:solidFill>
                  <a:srgbClr val="FFFFFF"/>
                </a:solidFill>
                <a:effectLst>
                  <a:outerShdw blurRad="38100" dist="38100" dir="2700000" algn="tl">
                    <a:srgbClr val="808080"/>
                  </a:outerShdw>
                </a:effectLst>
              </a:rPr>
              <a:t> </a:t>
            </a:r>
          </a:p>
          <a:p>
            <a:pPr>
              <a:lnSpc>
                <a:spcPct val="90000"/>
              </a:lnSpc>
              <a:buFont typeface="Wingdings" pitchFamily="2" charset="2"/>
              <a:buChar char="Ø"/>
            </a:pPr>
            <a:endParaRPr lang="en-US" sz="1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400" b="1">
                <a:solidFill>
                  <a:srgbClr val="FFFFFF"/>
                </a:solidFill>
              </a:rPr>
              <a:t>  They asked him to apologize</a:t>
            </a:r>
            <a:endParaRPr lang="en-US" sz="4000" b="1">
              <a:solidFill>
                <a:srgbClr val="FFFFFF"/>
              </a:solidFill>
            </a:endParaRPr>
          </a:p>
          <a:p>
            <a:pPr>
              <a:lnSpc>
                <a:spcPct val="90000"/>
              </a:lnSpc>
              <a:buFont typeface="Wingdings" pitchFamily="2" charset="2"/>
              <a:buChar char="q"/>
            </a:pPr>
            <a:r>
              <a:rPr lang="en-US" sz="4000" b="1">
                <a:solidFill>
                  <a:srgbClr val="FFFFFF"/>
                </a:solidFill>
              </a:rPr>
              <a:t>  They required him to read the Old Testament books seven times</a:t>
            </a:r>
          </a:p>
          <a:p>
            <a:pPr>
              <a:lnSpc>
                <a:spcPct val="90000"/>
              </a:lnSpc>
              <a:buFont typeface="Wingdings" pitchFamily="2" charset="2"/>
              <a:buChar char="q"/>
            </a:pPr>
            <a:r>
              <a:rPr lang="en-US" sz="4000" b="1">
                <a:solidFill>
                  <a:srgbClr val="FFFFFF"/>
                </a:solidFill>
              </a:rPr>
              <a:t>  They had him flogged!     </a:t>
            </a:r>
          </a:p>
          <a:p>
            <a:pPr>
              <a:lnSpc>
                <a:spcPct val="90000"/>
              </a:lnSpc>
              <a:buFont typeface="Wingdings" pitchFamily="2" charset="2"/>
              <a:buChar char="q"/>
            </a:pPr>
            <a:r>
              <a:rPr lang="en-US" sz="4000" b="1">
                <a:solidFill>
                  <a:srgbClr val="FFFFFF"/>
                </a:solidFill>
              </a:rPr>
              <a:t>  They had him beheaded! </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61220" name="WordArt 4"/>
          <p:cNvSpPr>
            <a:spLocks noChangeArrowheads="1" noChangeShapeType="1" noTextEdit="1"/>
          </p:cNvSpPr>
          <p:nvPr/>
        </p:nvSpPr>
        <p:spPr bwMode="auto">
          <a:xfrm rot="5400000">
            <a:off x="2235994" y="5384007"/>
            <a:ext cx="633413"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61218">
                                            <p:txEl>
                                              <p:pRg st="0" end="0"/>
                                            </p:txEl>
                                          </p:spTgt>
                                        </p:tgtEl>
                                        <p:attrNameLst>
                                          <p:attrName>style.visibility</p:attrName>
                                        </p:attrNameLst>
                                      </p:cBhvr>
                                      <p:to>
                                        <p:strVal val="visible"/>
                                      </p:to>
                                    </p:set>
                                    <p:anim calcmode="lin" valueType="num">
                                      <p:cBhvr additive="base">
                                        <p:cTn id="7" dur="300" fill="hold"/>
                                        <p:tgtEl>
                                          <p:spTgt spid="436121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612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61219">
                                            <p:txEl>
                                              <p:pRg st="0" end="0"/>
                                            </p:txEl>
                                          </p:spTgt>
                                        </p:tgtEl>
                                        <p:attrNameLst>
                                          <p:attrName>style.visibility</p:attrName>
                                        </p:attrNameLst>
                                      </p:cBhvr>
                                      <p:to>
                                        <p:strVal val="visible"/>
                                      </p:to>
                                    </p:set>
                                    <p:animEffect transition="in" filter="barn(outHorizontal)">
                                      <p:cBhvr>
                                        <p:cTn id="13" dur="500"/>
                                        <p:tgtEl>
                                          <p:spTgt spid="43612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61219">
                                            <p:txEl>
                                              <p:pRg st="2" end="2"/>
                                            </p:txEl>
                                          </p:spTgt>
                                        </p:tgtEl>
                                        <p:attrNameLst>
                                          <p:attrName>style.visibility</p:attrName>
                                        </p:attrNameLst>
                                      </p:cBhvr>
                                      <p:to>
                                        <p:strVal val="visible"/>
                                      </p:to>
                                    </p:set>
                                    <p:animEffect transition="in" filter="barn(outHorizontal)">
                                      <p:cBhvr>
                                        <p:cTn id="18" dur="500"/>
                                        <p:tgtEl>
                                          <p:spTgt spid="436121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61219">
                                            <p:txEl>
                                              <p:pRg st="3" end="3"/>
                                            </p:txEl>
                                          </p:spTgt>
                                        </p:tgtEl>
                                        <p:attrNameLst>
                                          <p:attrName>style.visibility</p:attrName>
                                        </p:attrNameLst>
                                      </p:cBhvr>
                                      <p:to>
                                        <p:strVal val="visible"/>
                                      </p:to>
                                    </p:set>
                                    <p:animEffect transition="in" filter="barn(outHorizontal)">
                                      <p:cBhvr>
                                        <p:cTn id="23" dur="500"/>
                                        <p:tgtEl>
                                          <p:spTgt spid="43612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61219">
                                            <p:txEl>
                                              <p:pRg st="4" end="4"/>
                                            </p:txEl>
                                          </p:spTgt>
                                        </p:tgtEl>
                                        <p:attrNameLst>
                                          <p:attrName>style.visibility</p:attrName>
                                        </p:attrNameLst>
                                      </p:cBhvr>
                                      <p:to>
                                        <p:strVal val="visible"/>
                                      </p:to>
                                    </p:set>
                                    <p:animEffect transition="in" filter="barn(outHorizontal)">
                                      <p:cBhvr>
                                        <p:cTn id="28" dur="500"/>
                                        <p:tgtEl>
                                          <p:spTgt spid="436121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61219">
                                            <p:txEl>
                                              <p:pRg st="5" end="5"/>
                                            </p:txEl>
                                          </p:spTgt>
                                        </p:tgtEl>
                                        <p:attrNameLst>
                                          <p:attrName>style.visibility</p:attrName>
                                        </p:attrNameLst>
                                      </p:cBhvr>
                                      <p:to>
                                        <p:strVal val="visible"/>
                                      </p:to>
                                    </p:set>
                                    <p:animEffect transition="in" filter="barn(outHorizontal)">
                                      <p:cBhvr>
                                        <p:cTn id="33" dur="500"/>
                                        <p:tgtEl>
                                          <p:spTgt spid="436121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61220"/>
                                        </p:tgtEl>
                                        <p:attrNameLst>
                                          <p:attrName>style.visibility</p:attrName>
                                        </p:attrNameLst>
                                      </p:cBhvr>
                                      <p:to>
                                        <p:strVal val="visible"/>
                                      </p:to>
                                    </p:set>
                                    <p:anim calcmode="lin" valueType="num">
                                      <p:cBhvr>
                                        <p:cTn id="38" dur="500" fill="hold"/>
                                        <p:tgtEl>
                                          <p:spTgt spid="4361220"/>
                                        </p:tgtEl>
                                        <p:attrNameLst>
                                          <p:attrName>ppt_w</p:attrName>
                                        </p:attrNameLst>
                                      </p:cBhvr>
                                      <p:tavLst>
                                        <p:tav tm="0">
                                          <p:val>
                                            <p:strVal val="4*#ppt_w"/>
                                          </p:val>
                                        </p:tav>
                                        <p:tav tm="100000">
                                          <p:val>
                                            <p:strVal val="#ppt_w"/>
                                          </p:val>
                                        </p:tav>
                                      </p:tavLst>
                                    </p:anim>
                                    <p:anim calcmode="lin" valueType="num">
                                      <p:cBhvr>
                                        <p:cTn id="39" dur="500" fill="hold"/>
                                        <p:tgtEl>
                                          <p:spTgt spid="43612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1218" grpId="0" build="p" autoUpdateAnimBg="0"/>
      <p:bldP spid="4361219" grpId="0" build="p" autoUpdateAnimBg="0"/>
      <p:bldP spid="4361220"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63266" name="Rectangle 2"/>
          <p:cNvSpPr>
            <a:spLocks noGrp="1" noChangeArrowheads="1"/>
          </p:cNvSpPr>
          <p:nvPr>
            <p:ph type="title"/>
          </p:nvPr>
        </p:nvSpPr>
        <p:spPr>
          <a:xfrm>
            <a:off x="2209800" y="228600"/>
            <a:ext cx="7696200" cy="609600"/>
          </a:xfrm>
          <a:solidFill>
            <a:srgbClr val="FFFFFF"/>
          </a:solidFill>
        </p:spPr>
        <p:txBody>
          <a:bodyPr/>
          <a:lstStyle/>
          <a:p>
            <a:r>
              <a:rPr lang="en-US" sz="3600" b="1" dirty="0">
                <a:effectLst>
                  <a:outerShdw blurRad="38100" dist="38100" dir="2700000" algn="tl">
                    <a:srgbClr val="C0C0C0"/>
                  </a:outerShdw>
                </a:effectLst>
              </a:rPr>
              <a:t>LATER CHURCH PRE-TEST Q-43</a:t>
            </a:r>
          </a:p>
        </p:txBody>
      </p:sp>
      <p:sp>
        <p:nvSpPr>
          <p:cNvPr id="4363267"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Many Catholics accused Erasmus of starting the Reformation because of his coming out with the New Testament in Greek.  How did Erasmus respond?</a:t>
            </a:r>
            <a:endParaRPr lang="en-US"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2800" b="1">
                <a:solidFill>
                  <a:srgbClr val="FFFFFF"/>
                </a:solidFill>
              </a:rPr>
              <a:t>  “Paul &amp; John produced Greek before I did;  blame them” </a:t>
            </a:r>
          </a:p>
          <a:p>
            <a:pPr>
              <a:lnSpc>
                <a:spcPct val="90000"/>
              </a:lnSpc>
              <a:buFont typeface="Wingdings" pitchFamily="2" charset="2"/>
              <a:buChar char="q"/>
            </a:pPr>
            <a:r>
              <a:rPr lang="en-US" sz="2800" b="1">
                <a:solidFill>
                  <a:srgbClr val="FFFFFF"/>
                </a:solidFill>
              </a:rPr>
              <a:t>  “I don’t understand this Reformation;  it’s Greek to me”  </a:t>
            </a:r>
          </a:p>
          <a:p>
            <a:pPr>
              <a:lnSpc>
                <a:spcPct val="90000"/>
              </a:lnSpc>
              <a:buFont typeface="Wingdings" pitchFamily="2" charset="2"/>
              <a:buChar char="q"/>
            </a:pPr>
            <a:r>
              <a:rPr lang="en-US" sz="2800" b="1">
                <a:solidFill>
                  <a:srgbClr val="FFFFFF"/>
                </a:solidFill>
              </a:rPr>
              <a:t>  “I laid a hen egg,  but Luther hatched it into   a rooster”</a:t>
            </a:r>
          </a:p>
          <a:p>
            <a:pPr>
              <a:lnSpc>
                <a:spcPct val="90000"/>
              </a:lnSpc>
              <a:buFont typeface="Wingdings" pitchFamily="2" charset="2"/>
              <a:buChar char="q"/>
            </a:pPr>
            <a:r>
              <a:rPr lang="en-US" sz="2800" b="1">
                <a:solidFill>
                  <a:srgbClr val="FFFFFF"/>
                </a:solidFill>
              </a:rPr>
              <a:t>  “I gave men a lamp for their feet;  Luther pushed it into their eyes so that they can’t see”</a:t>
            </a:r>
          </a:p>
          <a:p>
            <a:pPr>
              <a:lnSpc>
                <a:spcPct val="90000"/>
              </a:lnSpc>
              <a:buFont typeface="Wingdings" pitchFamily="2" charset="2"/>
              <a:buNone/>
            </a:pPr>
            <a:r>
              <a:rPr lang="en-US" sz="4000" b="1">
                <a:solidFill>
                  <a:srgbClr val="FFFFFF"/>
                </a:solidFill>
              </a:rPr>
              <a:t> </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63268" name="WordArt 4"/>
          <p:cNvSpPr>
            <a:spLocks noChangeArrowheads="1" noChangeShapeType="1" noTextEdit="1"/>
          </p:cNvSpPr>
          <p:nvPr/>
        </p:nvSpPr>
        <p:spPr bwMode="auto">
          <a:xfrm rot="5400000">
            <a:off x="2159794" y="4545807"/>
            <a:ext cx="633413"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4363269" name="Picture 5" descr="C:\Documents and Settings\Owner\My Documents\Educational Illustrations\attwater-chick-hatchling-708075-sw.jpg"/>
          <p:cNvPicPr>
            <a:picLocks noChangeAspect="1" noChangeArrowheads="1"/>
          </p:cNvPicPr>
          <p:nvPr/>
        </p:nvPicPr>
        <p:blipFill>
          <a:blip r:embed="rId4" cstate="print"/>
          <a:srcRect/>
          <a:stretch>
            <a:fillRect/>
          </a:stretch>
        </p:blipFill>
        <p:spPr bwMode="auto">
          <a:xfrm>
            <a:off x="1981200" y="1066800"/>
            <a:ext cx="81534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63266">
                                            <p:txEl>
                                              <p:pRg st="0" end="0"/>
                                            </p:txEl>
                                          </p:spTgt>
                                        </p:tgtEl>
                                        <p:attrNameLst>
                                          <p:attrName>style.visibility</p:attrName>
                                        </p:attrNameLst>
                                      </p:cBhvr>
                                      <p:to>
                                        <p:strVal val="visible"/>
                                      </p:to>
                                    </p:set>
                                    <p:anim calcmode="lin" valueType="num">
                                      <p:cBhvr additive="base">
                                        <p:cTn id="7" dur="300" fill="hold"/>
                                        <p:tgtEl>
                                          <p:spTgt spid="43632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632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63267">
                                            <p:txEl>
                                              <p:pRg st="0" end="0"/>
                                            </p:txEl>
                                          </p:spTgt>
                                        </p:tgtEl>
                                        <p:attrNameLst>
                                          <p:attrName>style.visibility</p:attrName>
                                        </p:attrNameLst>
                                      </p:cBhvr>
                                      <p:to>
                                        <p:strVal val="visible"/>
                                      </p:to>
                                    </p:set>
                                    <p:animEffect transition="in" filter="barn(outHorizontal)">
                                      <p:cBhvr>
                                        <p:cTn id="13" dur="500"/>
                                        <p:tgtEl>
                                          <p:spTgt spid="43632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63267">
                                            <p:txEl>
                                              <p:pRg st="1" end="1"/>
                                            </p:txEl>
                                          </p:spTgt>
                                        </p:tgtEl>
                                        <p:attrNameLst>
                                          <p:attrName>style.visibility</p:attrName>
                                        </p:attrNameLst>
                                      </p:cBhvr>
                                      <p:to>
                                        <p:strVal val="visible"/>
                                      </p:to>
                                    </p:set>
                                    <p:animEffect transition="in" filter="barn(outHorizontal)">
                                      <p:cBhvr>
                                        <p:cTn id="18" dur="500"/>
                                        <p:tgtEl>
                                          <p:spTgt spid="43632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63267">
                                            <p:txEl>
                                              <p:pRg st="2" end="2"/>
                                            </p:txEl>
                                          </p:spTgt>
                                        </p:tgtEl>
                                        <p:attrNameLst>
                                          <p:attrName>style.visibility</p:attrName>
                                        </p:attrNameLst>
                                      </p:cBhvr>
                                      <p:to>
                                        <p:strVal val="visible"/>
                                      </p:to>
                                    </p:set>
                                    <p:animEffect transition="in" filter="barn(outHorizontal)">
                                      <p:cBhvr>
                                        <p:cTn id="23" dur="500"/>
                                        <p:tgtEl>
                                          <p:spTgt spid="4363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63267">
                                            <p:txEl>
                                              <p:pRg st="3" end="3"/>
                                            </p:txEl>
                                          </p:spTgt>
                                        </p:tgtEl>
                                        <p:attrNameLst>
                                          <p:attrName>style.visibility</p:attrName>
                                        </p:attrNameLst>
                                      </p:cBhvr>
                                      <p:to>
                                        <p:strVal val="visible"/>
                                      </p:to>
                                    </p:set>
                                    <p:animEffect transition="in" filter="barn(outHorizontal)">
                                      <p:cBhvr>
                                        <p:cTn id="28" dur="500"/>
                                        <p:tgtEl>
                                          <p:spTgt spid="43632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63267">
                                            <p:txEl>
                                              <p:pRg st="4" end="4"/>
                                            </p:txEl>
                                          </p:spTgt>
                                        </p:tgtEl>
                                        <p:attrNameLst>
                                          <p:attrName>style.visibility</p:attrName>
                                        </p:attrNameLst>
                                      </p:cBhvr>
                                      <p:to>
                                        <p:strVal val="visible"/>
                                      </p:to>
                                    </p:set>
                                    <p:animEffect transition="in" filter="barn(outHorizontal)">
                                      <p:cBhvr>
                                        <p:cTn id="33" dur="500"/>
                                        <p:tgtEl>
                                          <p:spTgt spid="436326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363267">
                                            <p:txEl>
                                              <p:pRg st="5" end="5"/>
                                            </p:txEl>
                                          </p:spTgt>
                                        </p:tgtEl>
                                        <p:attrNameLst>
                                          <p:attrName>style.visibility</p:attrName>
                                        </p:attrNameLst>
                                      </p:cBhvr>
                                      <p:to>
                                        <p:strVal val="visible"/>
                                      </p:to>
                                    </p:set>
                                    <p:animEffect transition="in" filter="barn(outHorizontal)">
                                      <p:cBhvr>
                                        <p:cTn id="38" dur="500"/>
                                        <p:tgtEl>
                                          <p:spTgt spid="436326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363268"/>
                                        </p:tgtEl>
                                        <p:attrNameLst>
                                          <p:attrName>style.visibility</p:attrName>
                                        </p:attrNameLst>
                                      </p:cBhvr>
                                      <p:to>
                                        <p:strVal val="visible"/>
                                      </p:to>
                                    </p:set>
                                    <p:anim calcmode="lin" valueType="num">
                                      <p:cBhvr>
                                        <p:cTn id="43" dur="500" fill="hold"/>
                                        <p:tgtEl>
                                          <p:spTgt spid="4363268"/>
                                        </p:tgtEl>
                                        <p:attrNameLst>
                                          <p:attrName>ppt_w</p:attrName>
                                        </p:attrNameLst>
                                      </p:cBhvr>
                                      <p:tavLst>
                                        <p:tav tm="0">
                                          <p:val>
                                            <p:strVal val="4*#ppt_w"/>
                                          </p:val>
                                        </p:tav>
                                        <p:tav tm="100000">
                                          <p:val>
                                            <p:strVal val="#ppt_w"/>
                                          </p:val>
                                        </p:tav>
                                      </p:tavLst>
                                    </p:anim>
                                    <p:anim calcmode="lin" valueType="num">
                                      <p:cBhvr>
                                        <p:cTn id="44" dur="500" fill="hold"/>
                                        <p:tgtEl>
                                          <p:spTgt spid="4363268"/>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363269"/>
                                        </p:tgtEl>
                                        <p:attrNameLst>
                                          <p:attrName>style.visibility</p:attrName>
                                        </p:attrNameLst>
                                      </p:cBhvr>
                                      <p:to>
                                        <p:strVal val="visible"/>
                                      </p:to>
                                    </p:set>
                                    <p:animEffect transition="in" filter="dissolve">
                                      <p:cBhvr>
                                        <p:cTn id="49" dur="500"/>
                                        <p:tgtEl>
                                          <p:spTgt spid="4363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3266" grpId="0" build="p" autoUpdateAnimBg="0"/>
      <p:bldP spid="4363267" grpId="0" build="p" autoUpdateAnimBg="0"/>
      <p:bldP spid="4363268"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65314"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Q-44</a:t>
            </a:r>
          </a:p>
        </p:txBody>
      </p:sp>
      <p:sp>
        <p:nvSpPr>
          <p:cNvPr id="4365315"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When the Greek Orthodox Church left the Roman Catholic Church,  what was Pope Leo IX’s reaction?</a:t>
            </a:r>
          </a:p>
          <a:p>
            <a:pPr>
              <a:lnSpc>
                <a:spcPct val="90000"/>
              </a:lnSpc>
              <a:buFont typeface="Wingdings" pitchFamily="2" charset="2"/>
              <a:buChar char="Ø"/>
            </a:pPr>
            <a:endParaRPr lang="en-US" sz="2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2800" b="1">
                <a:solidFill>
                  <a:srgbClr val="FFFFFF"/>
                </a:solidFill>
              </a:rPr>
              <a:t>  “I hope they’ll be very happy” </a:t>
            </a:r>
          </a:p>
          <a:p>
            <a:pPr>
              <a:lnSpc>
                <a:spcPct val="90000"/>
              </a:lnSpc>
              <a:buFont typeface="Wingdings" pitchFamily="2" charset="2"/>
              <a:buChar char="q"/>
            </a:pPr>
            <a:r>
              <a:rPr lang="en-US" sz="2800" b="1">
                <a:solidFill>
                  <a:srgbClr val="FFFFFF"/>
                </a:solidFill>
              </a:rPr>
              <a:t>  “Let them be forever damned.  Amen.  amen.  &amp; amen.”  </a:t>
            </a:r>
          </a:p>
          <a:p>
            <a:pPr>
              <a:lnSpc>
                <a:spcPct val="90000"/>
              </a:lnSpc>
              <a:buFont typeface="Wingdings" pitchFamily="2" charset="2"/>
              <a:buChar char="q"/>
            </a:pPr>
            <a:r>
              <a:rPr lang="en-US" sz="2800" b="1">
                <a:solidFill>
                  <a:srgbClr val="FFFFFF"/>
                </a:solidFill>
              </a:rPr>
              <a:t>  “The Lord promises vengeance.  We shall be His instruments”</a:t>
            </a:r>
          </a:p>
          <a:p>
            <a:pPr>
              <a:lnSpc>
                <a:spcPct val="90000"/>
              </a:lnSpc>
              <a:buFont typeface="Wingdings" pitchFamily="2" charset="2"/>
              <a:buChar char="q"/>
            </a:pPr>
            <a:r>
              <a:rPr lang="en-US" sz="2800" b="1">
                <a:solidFill>
                  <a:srgbClr val="FFFFFF"/>
                </a:solidFill>
              </a:rPr>
              <a:t>  “The body of our Lord remained whole on the cross.  Now,  a thousand years later,  it is torn”   </a:t>
            </a:r>
          </a:p>
          <a:p>
            <a:pPr>
              <a:lnSpc>
                <a:spcPct val="90000"/>
              </a:lnSpc>
              <a:buFont typeface="Wingdings" pitchFamily="2" charset="2"/>
              <a:buNone/>
            </a:pPr>
            <a:r>
              <a:rPr lang="en-US" sz="4000" b="1">
                <a:solidFill>
                  <a:srgbClr val="FFFFFF"/>
                </a:solidFill>
              </a:rPr>
              <a:t> </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65316" name="WordArt 4"/>
          <p:cNvSpPr>
            <a:spLocks noChangeArrowheads="1" noChangeShapeType="1" noTextEdit="1"/>
          </p:cNvSpPr>
          <p:nvPr/>
        </p:nvSpPr>
        <p:spPr bwMode="auto">
          <a:xfrm rot="5400000">
            <a:off x="2209800" y="3276600"/>
            <a:ext cx="533400"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65314">
                                            <p:txEl>
                                              <p:pRg st="0" end="0"/>
                                            </p:txEl>
                                          </p:spTgt>
                                        </p:tgtEl>
                                        <p:attrNameLst>
                                          <p:attrName>style.visibility</p:attrName>
                                        </p:attrNameLst>
                                      </p:cBhvr>
                                      <p:to>
                                        <p:strVal val="visible"/>
                                      </p:to>
                                    </p:set>
                                    <p:anim calcmode="lin" valueType="num">
                                      <p:cBhvr additive="base">
                                        <p:cTn id="7" dur="300" fill="hold"/>
                                        <p:tgtEl>
                                          <p:spTgt spid="43653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653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65315">
                                            <p:txEl>
                                              <p:pRg st="0" end="0"/>
                                            </p:txEl>
                                          </p:spTgt>
                                        </p:tgtEl>
                                        <p:attrNameLst>
                                          <p:attrName>style.visibility</p:attrName>
                                        </p:attrNameLst>
                                      </p:cBhvr>
                                      <p:to>
                                        <p:strVal val="visible"/>
                                      </p:to>
                                    </p:set>
                                    <p:animEffect transition="in" filter="barn(outHorizontal)">
                                      <p:cBhvr>
                                        <p:cTn id="13" dur="500"/>
                                        <p:tgtEl>
                                          <p:spTgt spid="43653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65315">
                                            <p:txEl>
                                              <p:pRg st="2" end="2"/>
                                            </p:txEl>
                                          </p:spTgt>
                                        </p:tgtEl>
                                        <p:attrNameLst>
                                          <p:attrName>style.visibility</p:attrName>
                                        </p:attrNameLst>
                                      </p:cBhvr>
                                      <p:to>
                                        <p:strVal val="visible"/>
                                      </p:to>
                                    </p:set>
                                    <p:animEffect transition="in" filter="barn(outHorizontal)">
                                      <p:cBhvr>
                                        <p:cTn id="18" dur="500"/>
                                        <p:tgtEl>
                                          <p:spTgt spid="43653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65315">
                                            <p:txEl>
                                              <p:pRg st="3" end="3"/>
                                            </p:txEl>
                                          </p:spTgt>
                                        </p:tgtEl>
                                        <p:attrNameLst>
                                          <p:attrName>style.visibility</p:attrName>
                                        </p:attrNameLst>
                                      </p:cBhvr>
                                      <p:to>
                                        <p:strVal val="visible"/>
                                      </p:to>
                                    </p:set>
                                    <p:animEffect transition="in" filter="barn(outHorizontal)">
                                      <p:cBhvr>
                                        <p:cTn id="23" dur="500"/>
                                        <p:tgtEl>
                                          <p:spTgt spid="43653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65315">
                                            <p:txEl>
                                              <p:pRg st="4" end="4"/>
                                            </p:txEl>
                                          </p:spTgt>
                                        </p:tgtEl>
                                        <p:attrNameLst>
                                          <p:attrName>style.visibility</p:attrName>
                                        </p:attrNameLst>
                                      </p:cBhvr>
                                      <p:to>
                                        <p:strVal val="visible"/>
                                      </p:to>
                                    </p:set>
                                    <p:animEffect transition="in" filter="barn(outHorizontal)">
                                      <p:cBhvr>
                                        <p:cTn id="28" dur="500"/>
                                        <p:tgtEl>
                                          <p:spTgt spid="43653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65315">
                                            <p:txEl>
                                              <p:pRg st="5" end="5"/>
                                            </p:txEl>
                                          </p:spTgt>
                                        </p:tgtEl>
                                        <p:attrNameLst>
                                          <p:attrName>style.visibility</p:attrName>
                                        </p:attrNameLst>
                                      </p:cBhvr>
                                      <p:to>
                                        <p:strVal val="visible"/>
                                      </p:to>
                                    </p:set>
                                    <p:animEffect transition="in" filter="barn(outHorizontal)">
                                      <p:cBhvr>
                                        <p:cTn id="33" dur="500"/>
                                        <p:tgtEl>
                                          <p:spTgt spid="436531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365315">
                                            <p:txEl>
                                              <p:pRg st="6" end="6"/>
                                            </p:txEl>
                                          </p:spTgt>
                                        </p:tgtEl>
                                        <p:attrNameLst>
                                          <p:attrName>style.visibility</p:attrName>
                                        </p:attrNameLst>
                                      </p:cBhvr>
                                      <p:to>
                                        <p:strVal val="visible"/>
                                      </p:to>
                                    </p:set>
                                    <p:animEffect transition="in" filter="barn(outHorizontal)">
                                      <p:cBhvr>
                                        <p:cTn id="38" dur="500"/>
                                        <p:tgtEl>
                                          <p:spTgt spid="436531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365316"/>
                                        </p:tgtEl>
                                        <p:attrNameLst>
                                          <p:attrName>style.visibility</p:attrName>
                                        </p:attrNameLst>
                                      </p:cBhvr>
                                      <p:to>
                                        <p:strVal val="visible"/>
                                      </p:to>
                                    </p:set>
                                    <p:anim calcmode="lin" valueType="num">
                                      <p:cBhvr>
                                        <p:cTn id="43" dur="500" fill="hold"/>
                                        <p:tgtEl>
                                          <p:spTgt spid="4365316"/>
                                        </p:tgtEl>
                                        <p:attrNameLst>
                                          <p:attrName>ppt_w</p:attrName>
                                        </p:attrNameLst>
                                      </p:cBhvr>
                                      <p:tavLst>
                                        <p:tav tm="0">
                                          <p:val>
                                            <p:strVal val="4*#ppt_w"/>
                                          </p:val>
                                        </p:tav>
                                        <p:tav tm="100000">
                                          <p:val>
                                            <p:strVal val="#ppt_w"/>
                                          </p:val>
                                        </p:tav>
                                      </p:tavLst>
                                    </p:anim>
                                    <p:anim calcmode="lin" valueType="num">
                                      <p:cBhvr>
                                        <p:cTn id="44" dur="500" fill="hold"/>
                                        <p:tgtEl>
                                          <p:spTgt spid="43653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5314" grpId="0" build="p" autoUpdateAnimBg="0"/>
      <p:bldP spid="4365315" grpId="0" build="p" autoUpdateAnimBg="0"/>
      <p:bldP spid="4365316"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67362"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Q-45</a:t>
            </a:r>
          </a:p>
        </p:txBody>
      </p:sp>
      <p:sp>
        <p:nvSpPr>
          <p:cNvPr id="4367363" name="Rectangle 3"/>
          <p:cNvSpPr>
            <a:spLocks noGrp="1" noChangeArrowheads="1"/>
          </p:cNvSpPr>
          <p:nvPr>
            <p:ph type="body" idx="1"/>
          </p:nvPr>
        </p:nvSpPr>
        <p:spPr>
          <a:xfrm>
            <a:off x="2209800" y="1066800"/>
            <a:ext cx="7772400" cy="5562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The Council of 1512 ordered priests not to attend the weddings of whom? </a:t>
            </a:r>
          </a:p>
          <a:p>
            <a:pPr>
              <a:buFont typeface="Wingdings" pitchFamily="2" charset="2"/>
              <a:buChar char="Ø"/>
            </a:pPr>
            <a:endParaRPr lang="en-US" sz="40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People that were excommunicated</a:t>
            </a:r>
          </a:p>
          <a:p>
            <a:pPr>
              <a:buFont typeface="Wingdings" pitchFamily="2" charset="2"/>
              <a:buChar char="q"/>
            </a:pPr>
            <a:r>
              <a:rPr lang="en-US" sz="3600" b="1">
                <a:solidFill>
                  <a:srgbClr val="FFFFFF"/>
                </a:solidFill>
              </a:rPr>
              <a:t>  Practicing Protestants</a:t>
            </a:r>
          </a:p>
          <a:p>
            <a:pPr>
              <a:buFont typeface="Wingdings" pitchFamily="2" charset="2"/>
              <a:buChar char="q"/>
            </a:pPr>
            <a:r>
              <a:rPr lang="en-US" sz="3600" b="1">
                <a:solidFill>
                  <a:srgbClr val="FFFFFF"/>
                </a:solidFill>
              </a:rPr>
              <a:t>  Former priests</a:t>
            </a:r>
          </a:p>
          <a:p>
            <a:pPr>
              <a:buFont typeface="Wingdings" pitchFamily="2" charset="2"/>
              <a:buChar char="q"/>
            </a:pPr>
            <a:r>
              <a:rPr lang="en-US" sz="3600" b="1">
                <a:solidFill>
                  <a:srgbClr val="FFFFFF"/>
                </a:solidFill>
              </a:rPr>
              <a:t>  Their known illegitimate children</a:t>
            </a:r>
            <a:r>
              <a:rPr lang="en-US" sz="2800" b="1">
                <a:solidFill>
                  <a:srgbClr val="FFFFFF"/>
                </a:solidFill>
              </a:rPr>
              <a:t>   </a:t>
            </a:r>
          </a:p>
          <a:p>
            <a:pPr>
              <a:buFont typeface="Wingdings" pitchFamily="2" charset="2"/>
              <a:buNone/>
            </a:pPr>
            <a:r>
              <a:rPr lang="en-US" sz="4000" b="1">
                <a:solidFill>
                  <a:srgbClr val="FFFFFF"/>
                </a:solidFill>
              </a:rPr>
              <a:t> </a:t>
            </a:r>
            <a:endParaRPr lang="en-US" b="1">
              <a:solidFill>
                <a:srgbClr val="FFFFFF"/>
              </a:solidFill>
            </a:endParaRPr>
          </a:p>
          <a:p>
            <a:pPr>
              <a:buFont typeface="Wingdings" pitchFamily="2" charset="2"/>
              <a:buChar char="q"/>
            </a:pPr>
            <a:endParaRPr lang="en-US">
              <a:solidFill>
                <a:srgbClr val="FFFFFF"/>
              </a:solidFill>
            </a:endParaRPr>
          </a:p>
        </p:txBody>
      </p:sp>
      <p:sp>
        <p:nvSpPr>
          <p:cNvPr id="4367364" name="WordArt 4"/>
          <p:cNvSpPr>
            <a:spLocks noChangeArrowheads="1" noChangeShapeType="1" noTextEdit="1"/>
          </p:cNvSpPr>
          <p:nvPr/>
        </p:nvSpPr>
        <p:spPr bwMode="auto">
          <a:xfrm rot="5400000">
            <a:off x="2286000" y="4800600"/>
            <a:ext cx="533400"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67362">
                                            <p:txEl>
                                              <p:pRg st="0" end="0"/>
                                            </p:txEl>
                                          </p:spTgt>
                                        </p:tgtEl>
                                        <p:attrNameLst>
                                          <p:attrName>style.visibility</p:attrName>
                                        </p:attrNameLst>
                                      </p:cBhvr>
                                      <p:to>
                                        <p:strVal val="visible"/>
                                      </p:to>
                                    </p:set>
                                    <p:anim calcmode="lin" valueType="num">
                                      <p:cBhvr additive="base">
                                        <p:cTn id="7" dur="300" fill="hold"/>
                                        <p:tgtEl>
                                          <p:spTgt spid="43673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673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67363">
                                            <p:txEl>
                                              <p:pRg st="0" end="0"/>
                                            </p:txEl>
                                          </p:spTgt>
                                        </p:tgtEl>
                                        <p:attrNameLst>
                                          <p:attrName>style.visibility</p:attrName>
                                        </p:attrNameLst>
                                      </p:cBhvr>
                                      <p:to>
                                        <p:strVal val="visible"/>
                                      </p:to>
                                    </p:set>
                                    <p:animEffect transition="in" filter="barn(outHorizontal)">
                                      <p:cBhvr>
                                        <p:cTn id="13" dur="500"/>
                                        <p:tgtEl>
                                          <p:spTgt spid="43673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67363">
                                            <p:txEl>
                                              <p:pRg st="2" end="2"/>
                                            </p:txEl>
                                          </p:spTgt>
                                        </p:tgtEl>
                                        <p:attrNameLst>
                                          <p:attrName>style.visibility</p:attrName>
                                        </p:attrNameLst>
                                      </p:cBhvr>
                                      <p:to>
                                        <p:strVal val="visible"/>
                                      </p:to>
                                    </p:set>
                                    <p:animEffect transition="in" filter="barn(outHorizontal)">
                                      <p:cBhvr>
                                        <p:cTn id="18" dur="500"/>
                                        <p:tgtEl>
                                          <p:spTgt spid="436736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67363">
                                            <p:txEl>
                                              <p:pRg st="3" end="3"/>
                                            </p:txEl>
                                          </p:spTgt>
                                        </p:tgtEl>
                                        <p:attrNameLst>
                                          <p:attrName>style.visibility</p:attrName>
                                        </p:attrNameLst>
                                      </p:cBhvr>
                                      <p:to>
                                        <p:strVal val="visible"/>
                                      </p:to>
                                    </p:set>
                                    <p:animEffect transition="in" filter="barn(outHorizontal)">
                                      <p:cBhvr>
                                        <p:cTn id="23" dur="500"/>
                                        <p:tgtEl>
                                          <p:spTgt spid="436736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67363">
                                            <p:txEl>
                                              <p:pRg st="4" end="4"/>
                                            </p:txEl>
                                          </p:spTgt>
                                        </p:tgtEl>
                                        <p:attrNameLst>
                                          <p:attrName>style.visibility</p:attrName>
                                        </p:attrNameLst>
                                      </p:cBhvr>
                                      <p:to>
                                        <p:strVal val="visible"/>
                                      </p:to>
                                    </p:set>
                                    <p:animEffect transition="in" filter="barn(outHorizontal)">
                                      <p:cBhvr>
                                        <p:cTn id="28" dur="500"/>
                                        <p:tgtEl>
                                          <p:spTgt spid="436736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67363">
                                            <p:txEl>
                                              <p:pRg st="5" end="5"/>
                                            </p:txEl>
                                          </p:spTgt>
                                        </p:tgtEl>
                                        <p:attrNameLst>
                                          <p:attrName>style.visibility</p:attrName>
                                        </p:attrNameLst>
                                      </p:cBhvr>
                                      <p:to>
                                        <p:strVal val="visible"/>
                                      </p:to>
                                    </p:set>
                                    <p:animEffect transition="in" filter="barn(outHorizontal)">
                                      <p:cBhvr>
                                        <p:cTn id="33" dur="500"/>
                                        <p:tgtEl>
                                          <p:spTgt spid="436736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367363">
                                            <p:txEl>
                                              <p:pRg st="6" end="6"/>
                                            </p:txEl>
                                          </p:spTgt>
                                        </p:tgtEl>
                                        <p:attrNameLst>
                                          <p:attrName>style.visibility</p:attrName>
                                        </p:attrNameLst>
                                      </p:cBhvr>
                                      <p:to>
                                        <p:strVal val="visible"/>
                                      </p:to>
                                    </p:set>
                                    <p:animEffect transition="in" filter="barn(outHorizontal)">
                                      <p:cBhvr>
                                        <p:cTn id="38" dur="500"/>
                                        <p:tgtEl>
                                          <p:spTgt spid="436736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367364"/>
                                        </p:tgtEl>
                                        <p:attrNameLst>
                                          <p:attrName>style.visibility</p:attrName>
                                        </p:attrNameLst>
                                      </p:cBhvr>
                                      <p:to>
                                        <p:strVal val="visible"/>
                                      </p:to>
                                    </p:set>
                                    <p:anim calcmode="lin" valueType="num">
                                      <p:cBhvr>
                                        <p:cTn id="43" dur="500" fill="hold"/>
                                        <p:tgtEl>
                                          <p:spTgt spid="4367364"/>
                                        </p:tgtEl>
                                        <p:attrNameLst>
                                          <p:attrName>ppt_w</p:attrName>
                                        </p:attrNameLst>
                                      </p:cBhvr>
                                      <p:tavLst>
                                        <p:tav tm="0">
                                          <p:val>
                                            <p:strVal val="4*#ppt_w"/>
                                          </p:val>
                                        </p:tav>
                                        <p:tav tm="100000">
                                          <p:val>
                                            <p:strVal val="#ppt_w"/>
                                          </p:val>
                                        </p:tav>
                                      </p:tavLst>
                                    </p:anim>
                                    <p:anim calcmode="lin" valueType="num">
                                      <p:cBhvr>
                                        <p:cTn id="44" dur="500" fill="hold"/>
                                        <p:tgtEl>
                                          <p:spTgt spid="43673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7362" grpId="0" build="p" autoUpdateAnimBg="0"/>
      <p:bldP spid="4367363" grpId="0" build="p" autoUpdateAnimBg="0"/>
      <p:bldP spid="4367364"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69410"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Q-46</a:t>
            </a:r>
          </a:p>
        </p:txBody>
      </p:sp>
      <p:sp>
        <p:nvSpPr>
          <p:cNvPr id="4369411"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According to Catholic doctrine,  the pope is infallible when speaking “ex-cathedra.”  What, originally, was a </a:t>
            </a:r>
            <a:r>
              <a:rPr lang="en-US" sz="3600" b="1" i="1">
                <a:solidFill>
                  <a:srgbClr val="FFFFFF"/>
                </a:solidFill>
                <a:effectLst>
                  <a:outerShdw blurRad="38100" dist="38100" dir="2700000" algn="tl">
                    <a:srgbClr val="808080"/>
                  </a:outerShdw>
                </a:effectLst>
              </a:rPr>
              <a:t>cathedra</a:t>
            </a:r>
            <a:r>
              <a:rPr lang="en-US" sz="3600" i="1">
                <a:solidFill>
                  <a:srgbClr val="FFFFFF"/>
                </a:solidFill>
                <a:effectLst>
                  <a:outerShdw blurRad="38100" dist="38100" dir="2700000" algn="tl">
                    <a:srgbClr val="808080"/>
                  </a:outerShdw>
                </a:effectLst>
              </a:rPr>
              <a:t>?  </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The chair a bishop sat in to decide church cases</a:t>
            </a:r>
          </a:p>
          <a:p>
            <a:pPr>
              <a:lnSpc>
                <a:spcPct val="90000"/>
              </a:lnSpc>
              <a:buFont typeface="Wingdings" pitchFamily="2" charset="2"/>
              <a:buChar char="q"/>
            </a:pPr>
            <a:r>
              <a:rPr lang="en-US" sz="3600" b="1">
                <a:solidFill>
                  <a:srgbClr val="FFFFFF"/>
                </a:solidFill>
              </a:rPr>
              <a:t>  The scepter a bishop waved to call for silence</a:t>
            </a:r>
          </a:p>
          <a:p>
            <a:pPr>
              <a:lnSpc>
                <a:spcPct val="90000"/>
              </a:lnSpc>
              <a:buFont typeface="Wingdings" pitchFamily="2" charset="2"/>
              <a:buChar char="q"/>
            </a:pPr>
            <a:r>
              <a:rPr lang="en-US" sz="3600" b="1">
                <a:solidFill>
                  <a:srgbClr val="FFFFFF"/>
                </a:solidFill>
              </a:rPr>
              <a:t>  The room the emperor sealed law </a:t>
            </a:r>
          </a:p>
          <a:p>
            <a:pPr>
              <a:lnSpc>
                <a:spcPct val="90000"/>
              </a:lnSpc>
              <a:buFont typeface="Wingdings" pitchFamily="2" charset="2"/>
              <a:buChar char="q"/>
            </a:pPr>
            <a:r>
              <a:rPr lang="en-US" sz="3600" b="1">
                <a:solidFill>
                  <a:srgbClr val="FFFFFF"/>
                </a:solidFill>
              </a:rPr>
              <a:t>  Church Council Spokesperson</a:t>
            </a:r>
            <a:r>
              <a:rPr lang="en-US" sz="2800" b="1">
                <a:solidFill>
                  <a:srgbClr val="FFFFFF"/>
                </a:solidFill>
              </a:rPr>
              <a:t>   </a:t>
            </a:r>
          </a:p>
          <a:p>
            <a:pPr>
              <a:lnSpc>
                <a:spcPct val="90000"/>
              </a:lnSpc>
              <a:buFont typeface="Wingdings" pitchFamily="2" charset="2"/>
              <a:buNone/>
            </a:pPr>
            <a:r>
              <a:rPr lang="en-US" sz="4000" b="1">
                <a:solidFill>
                  <a:srgbClr val="FFFFFF"/>
                </a:solidFill>
              </a:rPr>
              <a:t> </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69412" name="WordArt 4"/>
          <p:cNvSpPr>
            <a:spLocks noChangeArrowheads="1" noChangeShapeType="1" noTextEdit="1"/>
          </p:cNvSpPr>
          <p:nvPr/>
        </p:nvSpPr>
        <p:spPr bwMode="auto">
          <a:xfrm rot="5400000">
            <a:off x="2286000" y="3048000"/>
            <a:ext cx="533400"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69410">
                                            <p:txEl>
                                              <p:pRg st="0" end="0"/>
                                            </p:txEl>
                                          </p:spTgt>
                                        </p:tgtEl>
                                        <p:attrNameLst>
                                          <p:attrName>style.visibility</p:attrName>
                                        </p:attrNameLst>
                                      </p:cBhvr>
                                      <p:to>
                                        <p:strVal val="visible"/>
                                      </p:to>
                                    </p:set>
                                    <p:anim calcmode="lin" valueType="num">
                                      <p:cBhvr additive="base">
                                        <p:cTn id="7" dur="300" fill="hold"/>
                                        <p:tgtEl>
                                          <p:spTgt spid="436941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694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69411">
                                            <p:txEl>
                                              <p:pRg st="0" end="0"/>
                                            </p:txEl>
                                          </p:spTgt>
                                        </p:tgtEl>
                                        <p:attrNameLst>
                                          <p:attrName>style.visibility</p:attrName>
                                        </p:attrNameLst>
                                      </p:cBhvr>
                                      <p:to>
                                        <p:strVal val="visible"/>
                                      </p:to>
                                    </p:set>
                                    <p:animEffect transition="in" filter="barn(outHorizontal)">
                                      <p:cBhvr>
                                        <p:cTn id="13" dur="500"/>
                                        <p:tgtEl>
                                          <p:spTgt spid="43694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69411">
                                            <p:txEl>
                                              <p:pRg st="2" end="2"/>
                                            </p:txEl>
                                          </p:spTgt>
                                        </p:tgtEl>
                                        <p:attrNameLst>
                                          <p:attrName>style.visibility</p:attrName>
                                        </p:attrNameLst>
                                      </p:cBhvr>
                                      <p:to>
                                        <p:strVal val="visible"/>
                                      </p:to>
                                    </p:set>
                                    <p:animEffect transition="in" filter="barn(outHorizontal)">
                                      <p:cBhvr>
                                        <p:cTn id="18" dur="500"/>
                                        <p:tgtEl>
                                          <p:spTgt spid="43694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69411">
                                            <p:txEl>
                                              <p:pRg st="3" end="3"/>
                                            </p:txEl>
                                          </p:spTgt>
                                        </p:tgtEl>
                                        <p:attrNameLst>
                                          <p:attrName>style.visibility</p:attrName>
                                        </p:attrNameLst>
                                      </p:cBhvr>
                                      <p:to>
                                        <p:strVal val="visible"/>
                                      </p:to>
                                    </p:set>
                                    <p:animEffect transition="in" filter="barn(outHorizontal)">
                                      <p:cBhvr>
                                        <p:cTn id="23" dur="500"/>
                                        <p:tgtEl>
                                          <p:spTgt spid="43694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69411">
                                            <p:txEl>
                                              <p:pRg st="4" end="4"/>
                                            </p:txEl>
                                          </p:spTgt>
                                        </p:tgtEl>
                                        <p:attrNameLst>
                                          <p:attrName>style.visibility</p:attrName>
                                        </p:attrNameLst>
                                      </p:cBhvr>
                                      <p:to>
                                        <p:strVal val="visible"/>
                                      </p:to>
                                    </p:set>
                                    <p:animEffect transition="in" filter="barn(outHorizontal)">
                                      <p:cBhvr>
                                        <p:cTn id="28" dur="500"/>
                                        <p:tgtEl>
                                          <p:spTgt spid="43694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69411">
                                            <p:txEl>
                                              <p:pRg st="5" end="5"/>
                                            </p:txEl>
                                          </p:spTgt>
                                        </p:tgtEl>
                                        <p:attrNameLst>
                                          <p:attrName>style.visibility</p:attrName>
                                        </p:attrNameLst>
                                      </p:cBhvr>
                                      <p:to>
                                        <p:strVal val="visible"/>
                                      </p:to>
                                    </p:set>
                                    <p:animEffect transition="in" filter="barn(outHorizontal)">
                                      <p:cBhvr>
                                        <p:cTn id="33" dur="500"/>
                                        <p:tgtEl>
                                          <p:spTgt spid="43694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369411">
                                            <p:txEl>
                                              <p:pRg st="6" end="6"/>
                                            </p:txEl>
                                          </p:spTgt>
                                        </p:tgtEl>
                                        <p:attrNameLst>
                                          <p:attrName>style.visibility</p:attrName>
                                        </p:attrNameLst>
                                      </p:cBhvr>
                                      <p:to>
                                        <p:strVal val="visible"/>
                                      </p:to>
                                    </p:set>
                                    <p:animEffect transition="in" filter="barn(outHorizontal)">
                                      <p:cBhvr>
                                        <p:cTn id="38" dur="500"/>
                                        <p:tgtEl>
                                          <p:spTgt spid="43694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369412"/>
                                        </p:tgtEl>
                                        <p:attrNameLst>
                                          <p:attrName>style.visibility</p:attrName>
                                        </p:attrNameLst>
                                      </p:cBhvr>
                                      <p:to>
                                        <p:strVal val="visible"/>
                                      </p:to>
                                    </p:set>
                                    <p:anim calcmode="lin" valueType="num">
                                      <p:cBhvr>
                                        <p:cTn id="43" dur="500" fill="hold"/>
                                        <p:tgtEl>
                                          <p:spTgt spid="4369412"/>
                                        </p:tgtEl>
                                        <p:attrNameLst>
                                          <p:attrName>ppt_w</p:attrName>
                                        </p:attrNameLst>
                                      </p:cBhvr>
                                      <p:tavLst>
                                        <p:tav tm="0">
                                          <p:val>
                                            <p:strVal val="4*#ppt_w"/>
                                          </p:val>
                                        </p:tav>
                                        <p:tav tm="100000">
                                          <p:val>
                                            <p:strVal val="#ppt_w"/>
                                          </p:val>
                                        </p:tav>
                                      </p:tavLst>
                                    </p:anim>
                                    <p:anim calcmode="lin" valueType="num">
                                      <p:cBhvr>
                                        <p:cTn id="44" dur="500" fill="hold"/>
                                        <p:tgtEl>
                                          <p:spTgt spid="43694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9410" grpId="0" build="p" autoUpdateAnimBg="0"/>
      <p:bldP spid="4369411" grpId="0" build="p" autoUpdateAnimBg="0"/>
      <p:bldP spid="43694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71458"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Q-47</a:t>
            </a:r>
          </a:p>
        </p:txBody>
      </p:sp>
      <p:sp>
        <p:nvSpPr>
          <p:cNvPr id="4371459"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Ignatius Loyola,  Jesuit founder,      set up a “five-finger plan”  for self-examination.  </a:t>
            </a:r>
            <a:r>
              <a:rPr lang="en-US" sz="3600" b="1" i="1">
                <a:solidFill>
                  <a:srgbClr val="FFFFFF"/>
                </a:solidFill>
                <a:effectLst>
                  <a:outerShdw blurRad="38100" dist="38100" dir="2700000" algn="tl">
                    <a:srgbClr val="808080"/>
                  </a:outerShdw>
                </a:effectLst>
              </a:rPr>
              <a:t>Steps One - Four are:</a:t>
            </a:r>
            <a:r>
              <a:rPr lang="en-US" sz="3600" i="1">
                <a:solidFill>
                  <a:srgbClr val="FFFFFF"/>
                </a:solidFill>
                <a:effectLst>
                  <a:outerShdw blurRad="38100" dist="38100" dir="2700000" algn="tl">
                    <a:srgbClr val="808080"/>
                  </a:outerShdw>
                </a:effectLst>
              </a:rPr>
              <a:t>       Give Thanks – Ask For Light – Look  At Yourself – Be Sorry.  What’s # 5?  </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Give thanks again</a:t>
            </a:r>
          </a:p>
          <a:p>
            <a:pPr>
              <a:lnSpc>
                <a:spcPct val="90000"/>
              </a:lnSpc>
              <a:buFont typeface="Wingdings" pitchFamily="2" charset="2"/>
              <a:buChar char="q"/>
            </a:pPr>
            <a:r>
              <a:rPr lang="en-US" sz="3600" b="1">
                <a:solidFill>
                  <a:srgbClr val="FFFFFF"/>
                </a:solidFill>
              </a:rPr>
              <a:t>  Ask forgiveness</a:t>
            </a:r>
          </a:p>
          <a:p>
            <a:pPr>
              <a:lnSpc>
                <a:spcPct val="90000"/>
              </a:lnSpc>
              <a:buFont typeface="Wingdings" pitchFamily="2" charset="2"/>
              <a:buChar char="q"/>
            </a:pPr>
            <a:r>
              <a:rPr lang="en-US" sz="3600" b="1">
                <a:solidFill>
                  <a:srgbClr val="FFFFFF"/>
                </a:solidFill>
              </a:rPr>
              <a:t>  Be Constructive </a:t>
            </a:r>
          </a:p>
          <a:p>
            <a:pPr>
              <a:lnSpc>
                <a:spcPct val="90000"/>
              </a:lnSpc>
              <a:buFont typeface="Wingdings" pitchFamily="2" charset="2"/>
              <a:buChar char="q"/>
            </a:pPr>
            <a:r>
              <a:rPr lang="en-US" sz="3600" b="1">
                <a:solidFill>
                  <a:srgbClr val="FFFFFF"/>
                </a:solidFill>
              </a:rPr>
              <a:t>  Do Not Remember Sins </a:t>
            </a:r>
            <a:r>
              <a:rPr lang="en-US" sz="2800" b="1">
                <a:solidFill>
                  <a:srgbClr val="FFFFFF"/>
                </a:solidFill>
              </a:rPr>
              <a:t>   </a:t>
            </a:r>
          </a:p>
          <a:p>
            <a:pPr>
              <a:lnSpc>
                <a:spcPct val="90000"/>
              </a:lnSpc>
              <a:buFont typeface="Wingdings" pitchFamily="2" charset="2"/>
              <a:buNone/>
            </a:pPr>
            <a:r>
              <a:rPr lang="en-US" sz="4000" b="1">
                <a:solidFill>
                  <a:srgbClr val="FFFFFF"/>
                </a:solidFill>
              </a:rPr>
              <a:t> </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71460" name="WordArt 4"/>
          <p:cNvSpPr>
            <a:spLocks noChangeArrowheads="1" noChangeShapeType="1" noTextEdit="1"/>
          </p:cNvSpPr>
          <p:nvPr/>
        </p:nvSpPr>
        <p:spPr bwMode="auto">
          <a:xfrm rot="5400000">
            <a:off x="2286000" y="4724400"/>
            <a:ext cx="533400"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71458">
                                            <p:txEl>
                                              <p:pRg st="0" end="0"/>
                                            </p:txEl>
                                          </p:spTgt>
                                        </p:tgtEl>
                                        <p:attrNameLst>
                                          <p:attrName>style.visibility</p:attrName>
                                        </p:attrNameLst>
                                      </p:cBhvr>
                                      <p:to>
                                        <p:strVal val="visible"/>
                                      </p:to>
                                    </p:set>
                                    <p:anim calcmode="lin" valueType="num">
                                      <p:cBhvr additive="base">
                                        <p:cTn id="7" dur="300" fill="hold"/>
                                        <p:tgtEl>
                                          <p:spTgt spid="437145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7145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71459">
                                            <p:txEl>
                                              <p:pRg st="0" end="0"/>
                                            </p:txEl>
                                          </p:spTgt>
                                        </p:tgtEl>
                                        <p:attrNameLst>
                                          <p:attrName>style.visibility</p:attrName>
                                        </p:attrNameLst>
                                      </p:cBhvr>
                                      <p:to>
                                        <p:strVal val="visible"/>
                                      </p:to>
                                    </p:set>
                                    <p:animEffect transition="in" filter="barn(outHorizontal)">
                                      <p:cBhvr>
                                        <p:cTn id="13" dur="500"/>
                                        <p:tgtEl>
                                          <p:spTgt spid="43714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71459">
                                            <p:txEl>
                                              <p:pRg st="2" end="2"/>
                                            </p:txEl>
                                          </p:spTgt>
                                        </p:tgtEl>
                                        <p:attrNameLst>
                                          <p:attrName>style.visibility</p:attrName>
                                        </p:attrNameLst>
                                      </p:cBhvr>
                                      <p:to>
                                        <p:strVal val="visible"/>
                                      </p:to>
                                    </p:set>
                                    <p:animEffect transition="in" filter="barn(outHorizontal)">
                                      <p:cBhvr>
                                        <p:cTn id="18" dur="500"/>
                                        <p:tgtEl>
                                          <p:spTgt spid="437145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71459">
                                            <p:txEl>
                                              <p:pRg st="3" end="3"/>
                                            </p:txEl>
                                          </p:spTgt>
                                        </p:tgtEl>
                                        <p:attrNameLst>
                                          <p:attrName>style.visibility</p:attrName>
                                        </p:attrNameLst>
                                      </p:cBhvr>
                                      <p:to>
                                        <p:strVal val="visible"/>
                                      </p:to>
                                    </p:set>
                                    <p:animEffect transition="in" filter="barn(outHorizontal)">
                                      <p:cBhvr>
                                        <p:cTn id="23" dur="500"/>
                                        <p:tgtEl>
                                          <p:spTgt spid="437145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71459">
                                            <p:txEl>
                                              <p:pRg st="4" end="4"/>
                                            </p:txEl>
                                          </p:spTgt>
                                        </p:tgtEl>
                                        <p:attrNameLst>
                                          <p:attrName>style.visibility</p:attrName>
                                        </p:attrNameLst>
                                      </p:cBhvr>
                                      <p:to>
                                        <p:strVal val="visible"/>
                                      </p:to>
                                    </p:set>
                                    <p:animEffect transition="in" filter="barn(outHorizontal)">
                                      <p:cBhvr>
                                        <p:cTn id="28" dur="500"/>
                                        <p:tgtEl>
                                          <p:spTgt spid="437145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71459">
                                            <p:txEl>
                                              <p:pRg st="5" end="5"/>
                                            </p:txEl>
                                          </p:spTgt>
                                        </p:tgtEl>
                                        <p:attrNameLst>
                                          <p:attrName>style.visibility</p:attrName>
                                        </p:attrNameLst>
                                      </p:cBhvr>
                                      <p:to>
                                        <p:strVal val="visible"/>
                                      </p:to>
                                    </p:set>
                                    <p:animEffect transition="in" filter="barn(outHorizontal)">
                                      <p:cBhvr>
                                        <p:cTn id="33" dur="500"/>
                                        <p:tgtEl>
                                          <p:spTgt spid="437145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371459">
                                            <p:txEl>
                                              <p:pRg st="6" end="6"/>
                                            </p:txEl>
                                          </p:spTgt>
                                        </p:tgtEl>
                                        <p:attrNameLst>
                                          <p:attrName>style.visibility</p:attrName>
                                        </p:attrNameLst>
                                      </p:cBhvr>
                                      <p:to>
                                        <p:strVal val="visible"/>
                                      </p:to>
                                    </p:set>
                                    <p:animEffect transition="in" filter="barn(outHorizontal)">
                                      <p:cBhvr>
                                        <p:cTn id="38" dur="500"/>
                                        <p:tgtEl>
                                          <p:spTgt spid="437145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371460"/>
                                        </p:tgtEl>
                                        <p:attrNameLst>
                                          <p:attrName>style.visibility</p:attrName>
                                        </p:attrNameLst>
                                      </p:cBhvr>
                                      <p:to>
                                        <p:strVal val="visible"/>
                                      </p:to>
                                    </p:set>
                                    <p:anim calcmode="lin" valueType="num">
                                      <p:cBhvr>
                                        <p:cTn id="43" dur="500" fill="hold"/>
                                        <p:tgtEl>
                                          <p:spTgt spid="4371460"/>
                                        </p:tgtEl>
                                        <p:attrNameLst>
                                          <p:attrName>ppt_w</p:attrName>
                                        </p:attrNameLst>
                                      </p:cBhvr>
                                      <p:tavLst>
                                        <p:tav tm="0">
                                          <p:val>
                                            <p:strVal val="4*#ppt_w"/>
                                          </p:val>
                                        </p:tav>
                                        <p:tav tm="100000">
                                          <p:val>
                                            <p:strVal val="#ppt_w"/>
                                          </p:val>
                                        </p:tav>
                                      </p:tavLst>
                                    </p:anim>
                                    <p:anim calcmode="lin" valueType="num">
                                      <p:cBhvr>
                                        <p:cTn id="44" dur="500" fill="hold"/>
                                        <p:tgtEl>
                                          <p:spTgt spid="437146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1458" grpId="0" build="p" autoUpdateAnimBg="0"/>
      <p:bldP spid="4371459" grpId="0" build="p" autoUpdateAnimBg="0"/>
      <p:bldP spid="437146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73506"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Q-48</a:t>
            </a:r>
          </a:p>
        </p:txBody>
      </p:sp>
      <p:sp>
        <p:nvSpPr>
          <p:cNvPr id="4373507"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According to Pope Innocent III,  what is the relationship of a king to the pope like?</a:t>
            </a:r>
            <a:r>
              <a:rPr lang="en-US" sz="4000" i="1">
                <a:solidFill>
                  <a:srgbClr val="FFFFFF"/>
                </a:solidFill>
                <a:effectLst>
                  <a:outerShdw blurRad="38100" dist="38100" dir="2700000" algn="tl">
                    <a:srgbClr val="808080"/>
                  </a:outerShdw>
                </a:effectLst>
              </a:rPr>
              <a:t> </a:t>
            </a:r>
          </a:p>
          <a:p>
            <a:pPr>
              <a:lnSpc>
                <a:spcPct val="90000"/>
              </a:lnSpc>
              <a:buFont typeface="Wingdings" pitchFamily="2" charset="2"/>
              <a:buNone/>
            </a:pPr>
            <a:endParaRPr lang="en-US" sz="4000" i="1">
              <a:solidFill>
                <a:srgbClr val="FFFFFF"/>
              </a:solidFill>
              <a:effectLst>
                <a:outerShdw blurRad="38100" dist="38100" dir="2700000" algn="tl">
                  <a:srgbClr val="808080"/>
                </a:outerShdw>
              </a:effectLst>
            </a:endParaRPr>
          </a:p>
          <a:p>
            <a:pPr>
              <a:lnSpc>
                <a:spcPct val="90000"/>
              </a:lnSpc>
              <a:buFont typeface="Wingdings" pitchFamily="2" charset="2"/>
              <a:buChar char="Ø"/>
            </a:pPr>
            <a:endParaRPr lang="en-US" sz="9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a:solidFill>
                  <a:srgbClr val="FFFFFF"/>
                </a:solidFill>
              </a:rPr>
              <a:t>  A drop of water in the ocean </a:t>
            </a:r>
          </a:p>
          <a:p>
            <a:pPr>
              <a:lnSpc>
                <a:spcPct val="90000"/>
              </a:lnSpc>
              <a:buFont typeface="Wingdings" pitchFamily="2" charset="2"/>
              <a:buChar char="q"/>
            </a:pPr>
            <a:r>
              <a:rPr lang="en-US" sz="4000" b="1">
                <a:solidFill>
                  <a:srgbClr val="FFFFFF"/>
                </a:solidFill>
              </a:rPr>
              <a:t>  The moon to the sun</a:t>
            </a:r>
          </a:p>
          <a:p>
            <a:pPr>
              <a:lnSpc>
                <a:spcPct val="90000"/>
              </a:lnSpc>
              <a:buFont typeface="Wingdings" pitchFamily="2" charset="2"/>
              <a:buChar char="q"/>
            </a:pPr>
            <a:r>
              <a:rPr lang="en-US" sz="4000" b="1">
                <a:solidFill>
                  <a:srgbClr val="FFFFFF"/>
                </a:solidFill>
              </a:rPr>
              <a:t>  A shadow to the sun</a:t>
            </a:r>
          </a:p>
          <a:p>
            <a:pPr>
              <a:lnSpc>
                <a:spcPct val="90000"/>
              </a:lnSpc>
              <a:buFont typeface="Wingdings" pitchFamily="2" charset="2"/>
              <a:buChar char="q"/>
            </a:pPr>
            <a:r>
              <a:rPr lang="en-US" sz="4000" b="1">
                <a:solidFill>
                  <a:srgbClr val="FFFFFF"/>
                </a:solidFill>
              </a:rPr>
              <a:t>  Regular to Communion Wine  </a:t>
            </a:r>
            <a:r>
              <a:rPr lang="en-US" b="1">
                <a:solidFill>
                  <a:srgbClr val="FFFFFF"/>
                </a:solidFill>
              </a:rPr>
              <a:t>   </a:t>
            </a:r>
          </a:p>
          <a:p>
            <a:pPr>
              <a:lnSpc>
                <a:spcPct val="90000"/>
              </a:lnSpc>
              <a:buFont typeface="Wingdings" pitchFamily="2" charset="2"/>
              <a:buNone/>
            </a:pPr>
            <a:r>
              <a:rPr lang="en-US" sz="4400" b="1">
                <a:solidFill>
                  <a:srgbClr val="FFFFFF"/>
                </a:solidFill>
              </a:rPr>
              <a:t> </a:t>
            </a:r>
            <a:endParaRPr lang="en-US" sz="3600" b="1">
              <a:solidFill>
                <a:srgbClr val="FFFFFF"/>
              </a:solidFill>
            </a:endParaRPr>
          </a:p>
          <a:p>
            <a:pPr>
              <a:lnSpc>
                <a:spcPct val="90000"/>
              </a:lnSpc>
              <a:buFont typeface="Wingdings" pitchFamily="2" charset="2"/>
              <a:buChar char="q"/>
            </a:pPr>
            <a:endParaRPr lang="en-US" sz="3600">
              <a:solidFill>
                <a:srgbClr val="FFFFFF"/>
              </a:solidFill>
            </a:endParaRPr>
          </a:p>
        </p:txBody>
      </p:sp>
      <p:sp>
        <p:nvSpPr>
          <p:cNvPr id="4373508" name="WordArt 4"/>
          <p:cNvSpPr>
            <a:spLocks noChangeArrowheads="1" noChangeShapeType="1" noTextEdit="1"/>
          </p:cNvSpPr>
          <p:nvPr/>
        </p:nvSpPr>
        <p:spPr bwMode="auto">
          <a:xfrm rot="5400000">
            <a:off x="2286000" y="3429000"/>
            <a:ext cx="533400"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73506">
                                            <p:txEl>
                                              <p:pRg st="0" end="0"/>
                                            </p:txEl>
                                          </p:spTgt>
                                        </p:tgtEl>
                                        <p:attrNameLst>
                                          <p:attrName>style.visibility</p:attrName>
                                        </p:attrNameLst>
                                      </p:cBhvr>
                                      <p:to>
                                        <p:strVal val="visible"/>
                                      </p:to>
                                    </p:set>
                                    <p:anim calcmode="lin" valueType="num">
                                      <p:cBhvr additive="base">
                                        <p:cTn id="7" dur="300" fill="hold"/>
                                        <p:tgtEl>
                                          <p:spTgt spid="437350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735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73507">
                                            <p:txEl>
                                              <p:pRg st="0" end="0"/>
                                            </p:txEl>
                                          </p:spTgt>
                                        </p:tgtEl>
                                        <p:attrNameLst>
                                          <p:attrName>style.visibility</p:attrName>
                                        </p:attrNameLst>
                                      </p:cBhvr>
                                      <p:to>
                                        <p:strVal val="visible"/>
                                      </p:to>
                                    </p:set>
                                    <p:animEffect transition="in" filter="barn(outHorizontal)">
                                      <p:cBhvr>
                                        <p:cTn id="13" dur="500"/>
                                        <p:tgtEl>
                                          <p:spTgt spid="43735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73507">
                                            <p:txEl>
                                              <p:pRg st="3" end="3"/>
                                            </p:txEl>
                                          </p:spTgt>
                                        </p:tgtEl>
                                        <p:attrNameLst>
                                          <p:attrName>style.visibility</p:attrName>
                                        </p:attrNameLst>
                                      </p:cBhvr>
                                      <p:to>
                                        <p:strVal val="visible"/>
                                      </p:to>
                                    </p:set>
                                    <p:animEffect transition="in" filter="barn(outHorizontal)">
                                      <p:cBhvr>
                                        <p:cTn id="18" dur="500"/>
                                        <p:tgtEl>
                                          <p:spTgt spid="437350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73507">
                                            <p:txEl>
                                              <p:pRg st="4" end="4"/>
                                            </p:txEl>
                                          </p:spTgt>
                                        </p:tgtEl>
                                        <p:attrNameLst>
                                          <p:attrName>style.visibility</p:attrName>
                                        </p:attrNameLst>
                                      </p:cBhvr>
                                      <p:to>
                                        <p:strVal val="visible"/>
                                      </p:to>
                                    </p:set>
                                    <p:animEffect transition="in" filter="barn(outHorizontal)">
                                      <p:cBhvr>
                                        <p:cTn id="23" dur="500"/>
                                        <p:tgtEl>
                                          <p:spTgt spid="437350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73507">
                                            <p:txEl>
                                              <p:pRg st="5" end="5"/>
                                            </p:txEl>
                                          </p:spTgt>
                                        </p:tgtEl>
                                        <p:attrNameLst>
                                          <p:attrName>style.visibility</p:attrName>
                                        </p:attrNameLst>
                                      </p:cBhvr>
                                      <p:to>
                                        <p:strVal val="visible"/>
                                      </p:to>
                                    </p:set>
                                    <p:animEffect transition="in" filter="barn(outHorizontal)">
                                      <p:cBhvr>
                                        <p:cTn id="28" dur="500"/>
                                        <p:tgtEl>
                                          <p:spTgt spid="437350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73507">
                                            <p:txEl>
                                              <p:pRg st="6" end="6"/>
                                            </p:txEl>
                                          </p:spTgt>
                                        </p:tgtEl>
                                        <p:attrNameLst>
                                          <p:attrName>style.visibility</p:attrName>
                                        </p:attrNameLst>
                                      </p:cBhvr>
                                      <p:to>
                                        <p:strVal val="visible"/>
                                      </p:to>
                                    </p:set>
                                    <p:animEffect transition="in" filter="barn(outHorizontal)">
                                      <p:cBhvr>
                                        <p:cTn id="33" dur="500"/>
                                        <p:tgtEl>
                                          <p:spTgt spid="437350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373507">
                                            <p:txEl>
                                              <p:pRg st="7" end="7"/>
                                            </p:txEl>
                                          </p:spTgt>
                                        </p:tgtEl>
                                        <p:attrNameLst>
                                          <p:attrName>style.visibility</p:attrName>
                                        </p:attrNameLst>
                                      </p:cBhvr>
                                      <p:to>
                                        <p:strVal val="visible"/>
                                      </p:to>
                                    </p:set>
                                    <p:animEffect transition="in" filter="barn(outHorizontal)">
                                      <p:cBhvr>
                                        <p:cTn id="38" dur="500"/>
                                        <p:tgtEl>
                                          <p:spTgt spid="437350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373508"/>
                                        </p:tgtEl>
                                        <p:attrNameLst>
                                          <p:attrName>style.visibility</p:attrName>
                                        </p:attrNameLst>
                                      </p:cBhvr>
                                      <p:to>
                                        <p:strVal val="visible"/>
                                      </p:to>
                                    </p:set>
                                    <p:anim calcmode="lin" valueType="num">
                                      <p:cBhvr>
                                        <p:cTn id="43" dur="500" fill="hold"/>
                                        <p:tgtEl>
                                          <p:spTgt spid="4373508"/>
                                        </p:tgtEl>
                                        <p:attrNameLst>
                                          <p:attrName>ppt_w</p:attrName>
                                        </p:attrNameLst>
                                      </p:cBhvr>
                                      <p:tavLst>
                                        <p:tav tm="0">
                                          <p:val>
                                            <p:strVal val="4*#ppt_w"/>
                                          </p:val>
                                        </p:tav>
                                        <p:tav tm="100000">
                                          <p:val>
                                            <p:strVal val="#ppt_w"/>
                                          </p:val>
                                        </p:tav>
                                      </p:tavLst>
                                    </p:anim>
                                    <p:anim calcmode="lin" valueType="num">
                                      <p:cBhvr>
                                        <p:cTn id="44" dur="500" fill="hold"/>
                                        <p:tgtEl>
                                          <p:spTgt spid="43735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3506" grpId="0" build="p" autoUpdateAnimBg="0"/>
      <p:bldP spid="4373507" grpId="0" build="p" autoUpdateAnimBg="0"/>
      <p:bldP spid="4373508"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75554"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Q-49</a:t>
            </a:r>
          </a:p>
        </p:txBody>
      </p:sp>
      <p:sp>
        <p:nvSpPr>
          <p:cNvPr id="4375555"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sz="28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A person paying to view all the relics in Wittenberg would escape how many years in purgatory? </a:t>
            </a:r>
          </a:p>
          <a:p>
            <a:pPr>
              <a:lnSpc>
                <a:spcPct val="90000"/>
              </a:lnSpc>
              <a:buFont typeface="Wingdings" pitchFamily="2" charset="2"/>
              <a:buNone/>
            </a:pPr>
            <a:endParaRPr lang="en-US" sz="10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800" b="1">
                <a:solidFill>
                  <a:srgbClr val="FFFFFF"/>
                </a:solidFill>
              </a:rPr>
              <a:t>  200 </a:t>
            </a:r>
          </a:p>
          <a:p>
            <a:pPr>
              <a:lnSpc>
                <a:spcPct val="90000"/>
              </a:lnSpc>
              <a:buFont typeface="Wingdings" pitchFamily="2" charset="2"/>
              <a:buChar char="q"/>
            </a:pPr>
            <a:r>
              <a:rPr lang="en-US" sz="4800" b="1">
                <a:solidFill>
                  <a:srgbClr val="FFFFFF"/>
                </a:solidFill>
              </a:rPr>
              <a:t>  2,000</a:t>
            </a:r>
          </a:p>
          <a:p>
            <a:pPr>
              <a:lnSpc>
                <a:spcPct val="90000"/>
              </a:lnSpc>
              <a:buFont typeface="Wingdings" pitchFamily="2" charset="2"/>
              <a:buChar char="q"/>
            </a:pPr>
            <a:r>
              <a:rPr lang="en-US" sz="4800" b="1">
                <a:solidFill>
                  <a:srgbClr val="FFFFFF"/>
                </a:solidFill>
              </a:rPr>
              <a:t>  200,000</a:t>
            </a:r>
          </a:p>
          <a:p>
            <a:pPr>
              <a:lnSpc>
                <a:spcPct val="90000"/>
              </a:lnSpc>
              <a:buFont typeface="Wingdings" pitchFamily="2" charset="2"/>
              <a:buChar char="q"/>
            </a:pPr>
            <a:r>
              <a:rPr lang="en-US" sz="4800" b="1">
                <a:solidFill>
                  <a:srgbClr val="FFFFFF"/>
                </a:solidFill>
              </a:rPr>
              <a:t>  2,000,000</a:t>
            </a:r>
          </a:p>
          <a:p>
            <a:pPr>
              <a:lnSpc>
                <a:spcPct val="90000"/>
              </a:lnSpc>
              <a:buFont typeface="Wingdings" pitchFamily="2" charset="2"/>
              <a:buNone/>
            </a:pPr>
            <a:r>
              <a:rPr lang="en-US" sz="4000" b="1">
                <a:solidFill>
                  <a:srgbClr val="FFFFFF"/>
                </a:solidFill>
              </a:rPr>
              <a:t> </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75556" name="WordArt 4"/>
          <p:cNvSpPr>
            <a:spLocks noChangeArrowheads="1" noChangeShapeType="1" noTextEdit="1"/>
          </p:cNvSpPr>
          <p:nvPr/>
        </p:nvSpPr>
        <p:spPr bwMode="auto">
          <a:xfrm rot="5400000">
            <a:off x="2286000" y="5257800"/>
            <a:ext cx="533400"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75554">
                                            <p:txEl>
                                              <p:pRg st="0" end="0"/>
                                            </p:txEl>
                                          </p:spTgt>
                                        </p:tgtEl>
                                        <p:attrNameLst>
                                          <p:attrName>style.visibility</p:attrName>
                                        </p:attrNameLst>
                                      </p:cBhvr>
                                      <p:to>
                                        <p:strVal val="visible"/>
                                      </p:to>
                                    </p:set>
                                    <p:anim calcmode="lin" valueType="num">
                                      <p:cBhvr additive="base">
                                        <p:cTn id="7" dur="300" fill="hold"/>
                                        <p:tgtEl>
                                          <p:spTgt spid="437555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755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75555">
                                            <p:txEl>
                                              <p:pRg st="0" end="0"/>
                                            </p:txEl>
                                          </p:spTgt>
                                        </p:tgtEl>
                                        <p:attrNameLst>
                                          <p:attrName>style.visibility</p:attrName>
                                        </p:attrNameLst>
                                      </p:cBhvr>
                                      <p:to>
                                        <p:strVal val="visible"/>
                                      </p:to>
                                    </p:set>
                                    <p:animEffect transition="in" filter="barn(outHorizontal)">
                                      <p:cBhvr>
                                        <p:cTn id="13" dur="500"/>
                                        <p:tgtEl>
                                          <p:spTgt spid="43755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75555">
                                            <p:txEl>
                                              <p:pRg st="2" end="2"/>
                                            </p:txEl>
                                          </p:spTgt>
                                        </p:tgtEl>
                                        <p:attrNameLst>
                                          <p:attrName>style.visibility</p:attrName>
                                        </p:attrNameLst>
                                      </p:cBhvr>
                                      <p:to>
                                        <p:strVal val="visible"/>
                                      </p:to>
                                    </p:set>
                                    <p:animEffect transition="in" filter="barn(outHorizontal)">
                                      <p:cBhvr>
                                        <p:cTn id="18" dur="500"/>
                                        <p:tgtEl>
                                          <p:spTgt spid="437555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75555">
                                            <p:txEl>
                                              <p:pRg st="3" end="3"/>
                                            </p:txEl>
                                          </p:spTgt>
                                        </p:tgtEl>
                                        <p:attrNameLst>
                                          <p:attrName>style.visibility</p:attrName>
                                        </p:attrNameLst>
                                      </p:cBhvr>
                                      <p:to>
                                        <p:strVal val="visible"/>
                                      </p:to>
                                    </p:set>
                                    <p:animEffect transition="in" filter="barn(outHorizontal)">
                                      <p:cBhvr>
                                        <p:cTn id="23" dur="500"/>
                                        <p:tgtEl>
                                          <p:spTgt spid="437555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75555">
                                            <p:txEl>
                                              <p:pRg st="4" end="4"/>
                                            </p:txEl>
                                          </p:spTgt>
                                        </p:tgtEl>
                                        <p:attrNameLst>
                                          <p:attrName>style.visibility</p:attrName>
                                        </p:attrNameLst>
                                      </p:cBhvr>
                                      <p:to>
                                        <p:strVal val="visible"/>
                                      </p:to>
                                    </p:set>
                                    <p:animEffect transition="in" filter="barn(outHorizontal)">
                                      <p:cBhvr>
                                        <p:cTn id="28" dur="500"/>
                                        <p:tgtEl>
                                          <p:spTgt spid="437555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75555">
                                            <p:txEl>
                                              <p:pRg st="5" end="5"/>
                                            </p:txEl>
                                          </p:spTgt>
                                        </p:tgtEl>
                                        <p:attrNameLst>
                                          <p:attrName>style.visibility</p:attrName>
                                        </p:attrNameLst>
                                      </p:cBhvr>
                                      <p:to>
                                        <p:strVal val="visible"/>
                                      </p:to>
                                    </p:set>
                                    <p:animEffect transition="in" filter="barn(outHorizontal)">
                                      <p:cBhvr>
                                        <p:cTn id="33" dur="500"/>
                                        <p:tgtEl>
                                          <p:spTgt spid="437555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375555">
                                            <p:txEl>
                                              <p:pRg st="6" end="6"/>
                                            </p:txEl>
                                          </p:spTgt>
                                        </p:tgtEl>
                                        <p:attrNameLst>
                                          <p:attrName>style.visibility</p:attrName>
                                        </p:attrNameLst>
                                      </p:cBhvr>
                                      <p:to>
                                        <p:strVal val="visible"/>
                                      </p:to>
                                    </p:set>
                                    <p:animEffect transition="in" filter="barn(outHorizontal)">
                                      <p:cBhvr>
                                        <p:cTn id="38" dur="500"/>
                                        <p:tgtEl>
                                          <p:spTgt spid="437555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375556"/>
                                        </p:tgtEl>
                                        <p:attrNameLst>
                                          <p:attrName>style.visibility</p:attrName>
                                        </p:attrNameLst>
                                      </p:cBhvr>
                                      <p:to>
                                        <p:strVal val="visible"/>
                                      </p:to>
                                    </p:set>
                                    <p:anim calcmode="lin" valueType="num">
                                      <p:cBhvr>
                                        <p:cTn id="43" dur="500" fill="hold"/>
                                        <p:tgtEl>
                                          <p:spTgt spid="4375556"/>
                                        </p:tgtEl>
                                        <p:attrNameLst>
                                          <p:attrName>ppt_w</p:attrName>
                                        </p:attrNameLst>
                                      </p:cBhvr>
                                      <p:tavLst>
                                        <p:tav tm="0">
                                          <p:val>
                                            <p:strVal val="4*#ppt_w"/>
                                          </p:val>
                                        </p:tav>
                                        <p:tav tm="100000">
                                          <p:val>
                                            <p:strVal val="#ppt_w"/>
                                          </p:val>
                                        </p:tav>
                                      </p:tavLst>
                                    </p:anim>
                                    <p:anim calcmode="lin" valueType="num">
                                      <p:cBhvr>
                                        <p:cTn id="44" dur="500" fill="hold"/>
                                        <p:tgtEl>
                                          <p:spTgt spid="43755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5554" grpId="0" build="p" autoUpdateAnimBg="0"/>
      <p:bldP spid="4375555" grpId="0" build="p" autoUpdateAnimBg="0"/>
      <p:bldP spid="4375556"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38690" name="Rectangle 2"/>
          <p:cNvSpPr>
            <a:spLocks noGrp="1" noChangeArrowheads="1"/>
          </p:cNvSpPr>
          <p:nvPr>
            <p:ph type="title"/>
          </p:nvPr>
        </p:nvSpPr>
        <p:spPr>
          <a:xfrm>
            <a:off x="2209800" y="381000"/>
            <a:ext cx="7772400" cy="685800"/>
          </a:xfrm>
          <a:solidFill>
            <a:srgbClr val="FFFFFF"/>
          </a:solidFill>
        </p:spPr>
        <p:txBody>
          <a:bodyPr/>
          <a:lstStyle/>
          <a:p>
            <a:r>
              <a:rPr lang="en-US" sz="3600" b="1">
                <a:effectLst>
                  <a:outerShdw blurRad="38100" dist="38100" dir="2700000" algn="tl">
                    <a:srgbClr val="C0C0C0"/>
                  </a:outerShdw>
                </a:effectLst>
              </a:rPr>
              <a:t>LATER CHURCH PRE-TEST Q-50</a:t>
            </a:r>
          </a:p>
        </p:txBody>
      </p:sp>
      <p:sp>
        <p:nvSpPr>
          <p:cNvPr id="4338691" name="Rectangle 3"/>
          <p:cNvSpPr>
            <a:spLocks noGrp="1" noChangeArrowheads="1"/>
          </p:cNvSpPr>
          <p:nvPr>
            <p:ph type="body" idx="1"/>
          </p:nvPr>
        </p:nvSpPr>
        <p:spPr>
          <a:xfrm>
            <a:off x="2209800" y="1447800"/>
            <a:ext cx="7772400" cy="50292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What in the 9</a:t>
            </a:r>
            <a:r>
              <a:rPr lang="en-US" i="1" baseline="30000">
                <a:solidFill>
                  <a:srgbClr val="FFFFFF"/>
                </a:solidFill>
                <a:effectLst>
                  <a:outerShdw blurRad="38100" dist="38100" dir="2700000" algn="tl">
                    <a:srgbClr val="808080"/>
                  </a:outerShdw>
                </a:effectLst>
              </a:rPr>
              <a:t>th</a:t>
            </a:r>
            <a:r>
              <a:rPr lang="en-US" i="1">
                <a:solidFill>
                  <a:srgbClr val="FFFFFF"/>
                </a:solidFill>
                <a:effectLst>
                  <a:outerShdw blurRad="38100" dist="38100" dir="2700000" algn="tl">
                    <a:srgbClr val="808080"/>
                  </a:outerShdw>
                </a:effectLst>
              </a:rPr>
              <a:t> century was an iconoclast?</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a:solidFill>
                  <a:srgbClr val="FFFFFF"/>
                </a:solidFill>
              </a:rPr>
              <a:t>  One who says their prayers in reverse order</a:t>
            </a:r>
          </a:p>
          <a:p>
            <a:pPr>
              <a:lnSpc>
                <a:spcPct val="90000"/>
              </a:lnSpc>
              <a:buFont typeface="Wingdings" pitchFamily="2" charset="2"/>
              <a:buChar char="q"/>
            </a:pPr>
            <a:r>
              <a:rPr lang="en-US" sz="4000" b="1">
                <a:solidFill>
                  <a:srgbClr val="FFFFFF"/>
                </a:solidFill>
              </a:rPr>
              <a:t>  What those persons who broke religious statues were called</a:t>
            </a:r>
          </a:p>
          <a:p>
            <a:pPr>
              <a:lnSpc>
                <a:spcPct val="90000"/>
              </a:lnSpc>
              <a:buFont typeface="Wingdings" pitchFamily="2" charset="2"/>
              <a:buChar char="q"/>
            </a:pPr>
            <a:r>
              <a:rPr lang="en-US" sz="4000" b="1">
                <a:solidFill>
                  <a:srgbClr val="FFFFFF"/>
                </a:solidFill>
              </a:rPr>
              <a:t>  Layman who insists on taking of the communion wine </a:t>
            </a:r>
          </a:p>
          <a:p>
            <a:pPr>
              <a:lnSpc>
                <a:spcPct val="90000"/>
              </a:lnSpc>
              <a:buFont typeface="Wingdings" pitchFamily="2" charset="2"/>
              <a:buChar char="q"/>
            </a:pPr>
            <a:r>
              <a:rPr lang="en-US" sz="4000" b="1">
                <a:solidFill>
                  <a:srgbClr val="FFFFFF"/>
                </a:solidFill>
              </a:rPr>
              <a:t>  Name for pillar sitting hermits </a:t>
            </a:r>
            <a:r>
              <a:rPr lang="en-US" b="1">
                <a:solidFill>
                  <a:srgbClr val="FFFFFF"/>
                </a:solidFill>
              </a:rPr>
              <a:t> </a:t>
            </a:r>
          </a:p>
          <a:p>
            <a:pPr>
              <a:lnSpc>
                <a:spcPct val="90000"/>
              </a:lnSpc>
              <a:buFont typeface="Wingdings" pitchFamily="2" charset="2"/>
              <a:buChar char="q"/>
            </a:pPr>
            <a:endParaRPr lang="en-US">
              <a:solidFill>
                <a:srgbClr val="FFFFFF"/>
              </a:solidFill>
            </a:endParaRPr>
          </a:p>
        </p:txBody>
      </p:sp>
      <p:sp>
        <p:nvSpPr>
          <p:cNvPr id="4338692" name="WordArt 4"/>
          <p:cNvSpPr>
            <a:spLocks noChangeArrowheads="1" noChangeShapeType="1" noTextEdit="1"/>
          </p:cNvSpPr>
          <p:nvPr/>
        </p:nvSpPr>
        <p:spPr bwMode="auto">
          <a:xfrm rot="5400000">
            <a:off x="2235994" y="3250407"/>
            <a:ext cx="5572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38690">
                                            <p:txEl>
                                              <p:pRg st="0" end="0"/>
                                            </p:txEl>
                                          </p:spTgt>
                                        </p:tgtEl>
                                        <p:attrNameLst>
                                          <p:attrName>style.visibility</p:attrName>
                                        </p:attrNameLst>
                                      </p:cBhvr>
                                      <p:to>
                                        <p:strVal val="visible"/>
                                      </p:to>
                                    </p:set>
                                    <p:anim calcmode="lin" valueType="num">
                                      <p:cBhvr additive="base">
                                        <p:cTn id="7" dur="300" fill="hold"/>
                                        <p:tgtEl>
                                          <p:spTgt spid="433869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386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38691">
                                            <p:txEl>
                                              <p:pRg st="0" end="0"/>
                                            </p:txEl>
                                          </p:spTgt>
                                        </p:tgtEl>
                                        <p:attrNameLst>
                                          <p:attrName>style.visibility</p:attrName>
                                        </p:attrNameLst>
                                      </p:cBhvr>
                                      <p:to>
                                        <p:strVal val="visible"/>
                                      </p:to>
                                    </p:set>
                                    <p:animEffect transition="in" filter="barn(outHorizontal)">
                                      <p:cBhvr>
                                        <p:cTn id="13" dur="500"/>
                                        <p:tgtEl>
                                          <p:spTgt spid="433869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38691">
                                            <p:txEl>
                                              <p:pRg st="2" end="2"/>
                                            </p:txEl>
                                          </p:spTgt>
                                        </p:tgtEl>
                                        <p:attrNameLst>
                                          <p:attrName>style.visibility</p:attrName>
                                        </p:attrNameLst>
                                      </p:cBhvr>
                                      <p:to>
                                        <p:strVal val="visible"/>
                                      </p:to>
                                    </p:set>
                                    <p:animEffect transition="in" filter="barn(outHorizontal)">
                                      <p:cBhvr>
                                        <p:cTn id="18" dur="500"/>
                                        <p:tgtEl>
                                          <p:spTgt spid="433869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38691">
                                            <p:txEl>
                                              <p:pRg st="3" end="3"/>
                                            </p:txEl>
                                          </p:spTgt>
                                        </p:tgtEl>
                                        <p:attrNameLst>
                                          <p:attrName>style.visibility</p:attrName>
                                        </p:attrNameLst>
                                      </p:cBhvr>
                                      <p:to>
                                        <p:strVal val="visible"/>
                                      </p:to>
                                    </p:set>
                                    <p:animEffect transition="in" filter="barn(outHorizontal)">
                                      <p:cBhvr>
                                        <p:cTn id="23" dur="500"/>
                                        <p:tgtEl>
                                          <p:spTgt spid="43386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38691">
                                            <p:txEl>
                                              <p:pRg st="4" end="4"/>
                                            </p:txEl>
                                          </p:spTgt>
                                        </p:tgtEl>
                                        <p:attrNameLst>
                                          <p:attrName>style.visibility</p:attrName>
                                        </p:attrNameLst>
                                      </p:cBhvr>
                                      <p:to>
                                        <p:strVal val="visible"/>
                                      </p:to>
                                    </p:set>
                                    <p:animEffect transition="in" filter="barn(outHorizontal)">
                                      <p:cBhvr>
                                        <p:cTn id="28" dur="500"/>
                                        <p:tgtEl>
                                          <p:spTgt spid="433869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38691">
                                            <p:txEl>
                                              <p:pRg st="5" end="5"/>
                                            </p:txEl>
                                          </p:spTgt>
                                        </p:tgtEl>
                                        <p:attrNameLst>
                                          <p:attrName>style.visibility</p:attrName>
                                        </p:attrNameLst>
                                      </p:cBhvr>
                                      <p:to>
                                        <p:strVal val="visible"/>
                                      </p:to>
                                    </p:set>
                                    <p:animEffect transition="in" filter="barn(outHorizontal)">
                                      <p:cBhvr>
                                        <p:cTn id="33" dur="500"/>
                                        <p:tgtEl>
                                          <p:spTgt spid="433869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38692"/>
                                        </p:tgtEl>
                                        <p:attrNameLst>
                                          <p:attrName>style.visibility</p:attrName>
                                        </p:attrNameLst>
                                      </p:cBhvr>
                                      <p:to>
                                        <p:strVal val="visible"/>
                                      </p:to>
                                    </p:set>
                                    <p:anim calcmode="lin" valueType="num">
                                      <p:cBhvr>
                                        <p:cTn id="38" dur="500" fill="hold"/>
                                        <p:tgtEl>
                                          <p:spTgt spid="4338692"/>
                                        </p:tgtEl>
                                        <p:attrNameLst>
                                          <p:attrName>ppt_w</p:attrName>
                                        </p:attrNameLst>
                                      </p:cBhvr>
                                      <p:tavLst>
                                        <p:tav tm="0">
                                          <p:val>
                                            <p:strVal val="4*#ppt_w"/>
                                          </p:val>
                                        </p:tav>
                                        <p:tav tm="100000">
                                          <p:val>
                                            <p:strVal val="#ppt_w"/>
                                          </p:val>
                                        </p:tav>
                                      </p:tavLst>
                                    </p:anim>
                                    <p:anim calcmode="lin" valueType="num">
                                      <p:cBhvr>
                                        <p:cTn id="39" dur="500" fill="hold"/>
                                        <p:tgtEl>
                                          <p:spTgt spid="433869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8690" grpId="0" build="p" autoUpdateAnimBg="0"/>
      <p:bldP spid="4338691" grpId="0" build="p" autoUpdateAnimBg="0"/>
      <p:bldP spid="433869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7139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Q-5</a:t>
            </a:r>
          </a:p>
        </p:txBody>
      </p:sp>
      <p:sp>
        <p:nvSpPr>
          <p:cNvPr id="3771395"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Which Of The Following Did Romans Accuse Their Christian Neighbors Of?</a:t>
            </a:r>
            <a:r>
              <a:rPr lang="en-US" i="1">
                <a:solidFill>
                  <a:srgbClr val="FFFFFF"/>
                </a:solidFill>
                <a:effectLst>
                  <a:outerShdw blurRad="38100" dist="38100" dir="2700000" algn="tl">
                    <a:srgbClr val="808080"/>
                  </a:outerShdw>
                </a:effectLst>
              </a:rPr>
              <a:t> </a:t>
            </a:r>
          </a:p>
          <a:p>
            <a:pPr>
              <a:lnSpc>
                <a:spcPct val="90000"/>
              </a:lnSpc>
            </a:pPr>
            <a:endParaRPr lang="en-US" sz="800">
              <a:solidFill>
                <a:srgbClr val="FFFFFF"/>
              </a:solidFill>
              <a:effectLst>
                <a:outerShdw blurRad="38100" dist="38100" dir="2700000" algn="tl">
                  <a:srgbClr val="808080"/>
                </a:outerShdw>
              </a:effectLst>
            </a:endParaRPr>
          </a:p>
          <a:p>
            <a:pPr>
              <a:lnSpc>
                <a:spcPct val="90000"/>
              </a:lnSpc>
              <a:buClr>
                <a:srgbClr val="009999"/>
              </a:buClr>
              <a:buFont typeface="Wingdings" pitchFamily="2" charset="2"/>
              <a:buChar char="ü"/>
            </a:pPr>
            <a:r>
              <a:rPr lang="en-US" sz="4000">
                <a:solidFill>
                  <a:srgbClr val="FFFFFF"/>
                </a:solidFill>
              </a:rPr>
              <a:t> </a:t>
            </a:r>
            <a:r>
              <a:rPr lang="en-US" sz="4000" u="sng">
                <a:solidFill>
                  <a:srgbClr val="FFFFFF"/>
                </a:solidFill>
              </a:rPr>
              <a:t>ATHEISM</a:t>
            </a:r>
          </a:p>
          <a:p>
            <a:pPr>
              <a:lnSpc>
                <a:spcPct val="90000"/>
              </a:lnSpc>
              <a:buClr>
                <a:srgbClr val="009999"/>
              </a:buClr>
              <a:buFont typeface="Wingdings" pitchFamily="2" charset="2"/>
              <a:buChar char="ü"/>
            </a:pPr>
            <a:r>
              <a:rPr lang="en-US" sz="4000">
                <a:solidFill>
                  <a:srgbClr val="FFFFFF"/>
                </a:solidFill>
              </a:rPr>
              <a:t> </a:t>
            </a:r>
            <a:r>
              <a:rPr lang="en-US" sz="4000" u="sng">
                <a:solidFill>
                  <a:srgbClr val="FFFFFF"/>
                </a:solidFill>
              </a:rPr>
              <a:t>INCEST</a:t>
            </a:r>
          </a:p>
          <a:p>
            <a:pPr>
              <a:lnSpc>
                <a:spcPct val="90000"/>
              </a:lnSpc>
              <a:buClr>
                <a:srgbClr val="009999"/>
              </a:buClr>
              <a:buFont typeface="Wingdings" pitchFamily="2" charset="2"/>
              <a:buChar char="ü"/>
            </a:pPr>
            <a:r>
              <a:rPr lang="en-US" sz="4000">
                <a:solidFill>
                  <a:srgbClr val="FFFFFF"/>
                </a:solidFill>
              </a:rPr>
              <a:t> </a:t>
            </a:r>
            <a:r>
              <a:rPr lang="en-US" sz="4000" u="sng">
                <a:solidFill>
                  <a:srgbClr val="FFFFFF"/>
                </a:solidFill>
              </a:rPr>
              <a:t>TREASON</a:t>
            </a:r>
          </a:p>
          <a:p>
            <a:pPr>
              <a:lnSpc>
                <a:spcPct val="90000"/>
              </a:lnSpc>
              <a:buClr>
                <a:srgbClr val="009999"/>
              </a:buClr>
              <a:buFont typeface="Wingdings" pitchFamily="2" charset="2"/>
              <a:buChar char="ü"/>
            </a:pPr>
            <a:r>
              <a:rPr lang="en-US" sz="4000">
                <a:solidFill>
                  <a:srgbClr val="FFFFFF"/>
                </a:solidFill>
              </a:rPr>
              <a:t> </a:t>
            </a:r>
            <a:r>
              <a:rPr lang="en-US" sz="4000" u="sng">
                <a:solidFill>
                  <a:srgbClr val="FFFFFF"/>
                </a:solidFill>
              </a:rPr>
              <a:t>HURT FAMILY </a:t>
            </a:r>
          </a:p>
          <a:p>
            <a:pPr>
              <a:lnSpc>
                <a:spcPct val="90000"/>
              </a:lnSpc>
              <a:buClr>
                <a:srgbClr val="009999"/>
              </a:buClr>
              <a:buFont typeface="Wingdings" pitchFamily="2" charset="2"/>
              <a:buChar char="ü"/>
            </a:pPr>
            <a:r>
              <a:rPr lang="en-US" sz="4000">
                <a:solidFill>
                  <a:srgbClr val="FFFFFF"/>
                </a:solidFill>
              </a:rPr>
              <a:t> </a:t>
            </a:r>
            <a:r>
              <a:rPr lang="en-US" sz="4000" u="sng">
                <a:solidFill>
                  <a:srgbClr val="FFFFFF"/>
                </a:solidFill>
              </a:rPr>
              <a:t>CANNIBALISM</a:t>
            </a:r>
          </a:p>
        </p:txBody>
      </p:sp>
      <p:sp>
        <p:nvSpPr>
          <p:cNvPr id="4" name="TextBox 3"/>
          <p:cNvSpPr txBox="1"/>
          <p:nvPr/>
        </p:nvSpPr>
        <p:spPr>
          <a:xfrm>
            <a:off x="2286000" y="6400801"/>
            <a:ext cx="7696200" cy="584775"/>
          </a:xfrm>
          <a:prstGeom prst="rect">
            <a:avLst/>
          </a:prstGeom>
          <a:noFill/>
        </p:spPr>
        <p:txBody>
          <a:bodyPr wrap="square" rtlCol="0">
            <a:spAutoFit/>
          </a:bodyPr>
          <a:lstStyle/>
          <a:p>
            <a:pPr algn="ctr" fontAlgn="base">
              <a:spcBef>
                <a:spcPct val="0"/>
              </a:spcBef>
              <a:spcAft>
                <a:spcPct val="0"/>
              </a:spcAft>
            </a:pPr>
            <a:endParaRPr lang="en-US" sz="3200" dirty="0">
              <a:solidFill>
                <a:srgbClr val="000000"/>
              </a:solidFill>
              <a:effectLst>
                <a:outerShdw blurRad="38100" dist="38100" dir="2700000" algn="tl">
                  <a:srgbClr val="000000">
                    <a:alpha val="43137"/>
                  </a:srgbClr>
                </a:outerShdw>
              </a:effectLst>
              <a:latin typeface="Calligrapher" pitchFamily="2" charset="0"/>
            </a:endParaRPr>
          </a:p>
        </p:txBody>
      </p:sp>
      <p:sp>
        <p:nvSpPr>
          <p:cNvPr id="5" name="TextBox 4"/>
          <p:cNvSpPr txBox="1"/>
          <p:nvPr/>
        </p:nvSpPr>
        <p:spPr>
          <a:xfrm>
            <a:off x="2209800" y="6400800"/>
            <a:ext cx="7772400" cy="461665"/>
          </a:xfrm>
          <a:prstGeom prst="rect">
            <a:avLst/>
          </a:prstGeom>
          <a:noFill/>
        </p:spPr>
        <p:txBody>
          <a:bodyPr wrap="square" rtlCol="0">
            <a:spAutoFit/>
          </a:bodyPr>
          <a:lstStyle/>
          <a:p>
            <a:pPr algn="ctr" fontAlgn="base">
              <a:spcBef>
                <a:spcPct val="0"/>
              </a:spcBef>
              <a:spcAft>
                <a:spcPct val="0"/>
              </a:spcAft>
            </a:pPr>
            <a:r>
              <a:rPr lang="en-US" sz="2400" b="1" dirty="0">
                <a:solidFill>
                  <a:srgbClr val="FF3300"/>
                </a:solidFill>
                <a:effectLst>
                  <a:outerShdw blurRad="38100" dist="38100" dir="2700000" algn="tl">
                    <a:srgbClr val="000000">
                      <a:alpha val="43137"/>
                    </a:srgbClr>
                  </a:outerShdw>
                </a:effectLst>
                <a:latin typeface="Calligrapher" pitchFamily="2" charset="0"/>
              </a:rPr>
              <a:t>Claimed by Cornelius </a:t>
            </a:r>
            <a:r>
              <a:rPr lang="en-US" sz="2400" b="1" dirty="0" err="1">
                <a:solidFill>
                  <a:srgbClr val="FF3300"/>
                </a:solidFill>
                <a:effectLst>
                  <a:outerShdw blurRad="38100" dist="38100" dir="2700000" algn="tl">
                    <a:srgbClr val="000000">
                      <a:alpha val="43137"/>
                    </a:srgbClr>
                  </a:outerShdw>
                </a:effectLst>
                <a:latin typeface="Calligrapher" pitchFamily="2" charset="0"/>
              </a:rPr>
              <a:t>Fronto</a:t>
            </a:r>
            <a:r>
              <a:rPr lang="en-US" sz="2400" b="1" dirty="0">
                <a:solidFill>
                  <a:srgbClr val="FF3300"/>
                </a:solidFill>
                <a:effectLst>
                  <a:outerShdw blurRad="38100" dist="38100" dir="2700000" algn="tl">
                    <a:srgbClr val="000000">
                      <a:alpha val="43137"/>
                    </a:srgbClr>
                  </a:outerShdw>
                </a:effectLst>
                <a:latin typeface="Calligrapher" pitchFamily="2" charset="0"/>
              </a:rPr>
              <a:t> _ a Second Century Court Tutor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771395">
                                            <p:txEl>
                                              <p:pRg st="0" end="0"/>
                                            </p:txEl>
                                          </p:spTgt>
                                        </p:tgtEl>
                                        <p:attrNameLst>
                                          <p:attrName>style.visibility</p:attrName>
                                        </p:attrNameLst>
                                      </p:cBhvr>
                                      <p:to>
                                        <p:strVal val="visible"/>
                                      </p:to>
                                    </p:set>
                                    <p:animEffect transition="in" filter="barn(outHorizontal)">
                                      <p:cBhvr>
                                        <p:cTn id="7" dur="500"/>
                                        <p:tgtEl>
                                          <p:spTgt spid="3771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771395">
                                            <p:txEl>
                                              <p:pRg st="2" end="2"/>
                                            </p:txEl>
                                          </p:spTgt>
                                        </p:tgtEl>
                                        <p:attrNameLst>
                                          <p:attrName>style.visibility</p:attrName>
                                        </p:attrNameLst>
                                      </p:cBhvr>
                                      <p:to>
                                        <p:strVal val="visible"/>
                                      </p:to>
                                    </p:set>
                                    <p:animEffect transition="in" filter="barn(outHorizontal)">
                                      <p:cBhvr>
                                        <p:cTn id="12" dur="500"/>
                                        <p:tgtEl>
                                          <p:spTgt spid="3771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771395">
                                            <p:txEl>
                                              <p:pRg st="3" end="3"/>
                                            </p:txEl>
                                          </p:spTgt>
                                        </p:tgtEl>
                                        <p:attrNameLst>
                                          <p:attrName>style.visibility</p:attrName>
                                        </p:attrNameLst>
                                      </p:cBhvr>
                                      <p:to>
                                        <p:strVal val="visible"/>
                                      </p:to>
                                    </p:set>
                                    <p:animEffect transition="in" filter="barn(outHorizontal)">
                                      <p:cBhvr>
                                        <p:cTn id="17" dur="500"/>
                                        <p:tgtEl>
                                          <p:spTgt spid="3771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771395">
                                            <p:txEl>
                                              <p:pRg st="4" end="4"/>
                                            </p:txEl>
                                          </p:spTgt>
                                        </p:tgtEl>
                                        <p:attrNameLst>
                                          <p:attrName>style.visibility</p:attrName>
                                        </p:attrNameLst>
                                      </p:cBhvr>
                                      <p:to>
                                        <p:strVal val="visible"/>
                                      </p:to>
                                    </p:set>
                                    <p:animEffect transition="in" filter="barn(outHorizontal)">
                                      <p:cBhvr>
                                        <p:cTn id="22" dur="500"/>
                                        <p:tgtEl>
                                          <p:spTgt spid="3771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771395">
                                            <p:txEl>
                                              <p:pRg st="5" end="5"/>
                                            </p:txEl>
                                          </p:spTgt>
                                        </p:tgtEl>
                                        <p:attrNameLst>
                                          <p:attrName>style.visibility</p:attrName>
                                        </p:attrNameLst>
                                      </p:cBhvr>
                                      <p:to>
                                        <p:strVal val="visible"/>
                                      </p:to>
                                    </p:set>
                                    <p:animEffect transition="in" filter="barn(outHorizontal)">
                                      <p:cBhvr>
                                        <p:cTn id="27" dur="500"/>
                                        <p:tgtEl>
                                          <p:spTgt spid="37713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3771395">
                                            <p:txEl>
                                              <p:pRg st="6" end="6"/>
                                            </p:txEl>
                                          </p:spTgt>
                                        </p:tgtEl>
                                        <p:attrNameLst>
                                          <p:attrName>style.visibility</p:attrName>
                                        </p:attrNameLst>
                                      </p:cBhvr>
                                      <p:to>
                                        <p:strVal val="visible"/>
                                      </p:to>
                                    </p:set>
                                    <p:animEffect transition="in" filter="barn(outHorizontal)">
                                      <p:cBhvr>
                                        <p:cTn id="32" dur="500"/>
                                        <p:tgtEl>
                                          <p:spTgt spid="37713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1395" grpId="0" build="p" autoUpdateAnimBg="0"/>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1905000" y="381000"/>
            <a:ext cx="8382000" cy="914400"/>
          </a:xfrm>
          <a:solidFill>
            <a:schemeClr val="bg1"/>
          </a:solidFill>
        </p:spPr>
        <p:txBody>
          <a:bodyPr/>
          <a:lstStyle/>
          <a:p>
            <a:r>
              <a:rPr lang="en-US" i="1" dirty="0">
                <a:effectLst>
                  <a:outerShdw blurRad="38100" dist="38100" dir="2700000" algn="tl">
                    <a:srgbClr val="C0C0C0"/>
                  </a:outerShdw>
                </a:effectLst>
              </a:rPr>
              <a:t>CHURCH DEVELOPS BEYOND:</a:t>
            </a:r>
          </a:p>
        </p:txBody>
      </p:sp>
      <p:sp>
        <p:nvSpPr>
          <p:cNvPr id="532483" name="Rectangle 3"/>
          <p:cNvSpPr>
            <a:spLocks noGrp="1" noChangeArrowheads="1"/>
          </p:cNvSpPr>
          <p:nvPr>
            <p:ph type="body" idx="1"/>
          </p:nvPr>
        </p:nvSpPr>
        <p:spPr>
          <a:xfrm>
            <a:off x="1752600" y="1828800"/>
            <a:ext cx="8686800" cy="4495800"/>
          </a:xfrm>
          <a:solidFill>
            <a:srgbClr val="000000"/>
          </a:solidFill>
        </p:spPr>
        <p:txBody>
          <a:bodyPr/>
          <a:lstStyle/>
          <a:p>
            <a:r>
              <a:rPr lang="en-US" sz="7200" b="1" dirty="0">
                <a:solidFill>
                  <a:srgbClr val="FFFFFF"/>
                </a:solidFill>
                <a:effectLst>
                  <a:outerShdw blurRad="38100" dist="38100" dir="2700000" algn="tl">
                    <a:srgbClr val="808080"/>
                  </a:outerShdw>
                </a:effectLst>
              </a:rPr>
              <a:t> </a:t>
            </a:r>
            <a:r>
              <a:rPr lang="en-US" sz="8000" b="1" u="sng" dirty="0">
                <a:solidFill>
                  <a:srgbClr val="FFFFFF"/>
                </a:solidFill>
                <a:effectLst>
                  <a:outerShdw blurRad="38100" dist="38100" dir="2700000" algn="tl">
                    <a:srgbClr val="808080"/>
                  </a:outerShdw>
                </a:effectLst>
              </a:rPr>
              <a:t>JEWISH ROOTS</a:t>
            </a:r>
          </a:p>
          <a:p>
            <a:r>
              <a:rPr lang="en-US" sz="7200" b="1" dirty="0">
                <a:solidFill>
                  <a:srgbClr val="FFFFFF"/>
                </a:solidFill>
                <a:effectLst>
                  <a:outerShdw blurRad="38100" dist="38100" dir="2700000" algn="tl">
                    <a:srgbClr val="808080"/>
                  </a:outerShdw>
                </a:effectLst>
              </a:rPr>
              <a:t> </a:t>
            </a:r>
            <a:r>
              <a:rPr lang="en-US" sz="8000" b="1" u="sng" dirty="0">
                <a:solidFill>
                  <a:srgbClr val="FFFFFF"/>
                </a:solidFill>
                <a:effectLst>
                  <a:outerShdw blurRad="38100" dist="38100" dir="2700000" algn="tl">
                    <a:srgbClr val="808080"/>
                  </a:outerShdw>
                </a:effectLst>
              </a:rPr>
              <a:t>GREEK ETHOS</a:t>
            </a:r>
          </a:p>
          <a:p>
            <a:r>
              <a:rPr lang="en-US" sz="7200" b="1" dirty="0">
                <a:solidFill>
                  <a:srgbClr val="FFFFFF"/>
                </a:solidFill>
                <a:effectLst>
                  <a:outerShdw blurRad="38100" dist="38100" dir="2700000" algn="tl">
                    <a:srgbClr val="808080"/>
                  </a:outerShdw>
                </a:effectLst>
              </a:rPr>
              <a:t> </a:t>
            </a:r>
            <a:r>
              <a:rPr lang="en-US" sz="8000" b="1" u="sng" dirty="0">
                <a:solidFill>
                  <a:srgbClr val="FFFFFF"/>
                </a:solidFill>
                <a:effectLst>
                  <a:outerShdw blurRad="38100" dist="38100" dir="2700000" algn="tl">
                    <a:srgbClr val="808080"/>
                  </a:outerShdw>
                </a:effectLst>
              </a:rPr>
              <a:t>ROMAN BASE</a:t>
            </a:r>
          </a:p>
        </p:txBody>
      </p:sp>
      <p:sp>
        <p:nvSpPr>
          <p:cNvPr id="532484" name="Comment 4"/>
          <p:cNvSpPr>
            <a:spLocks noChangeArrowheads="1"/>
          </p:cNvSpPr>
          <p:nvPr/>
        </p:nvSpPr>
        <p:spPr bwMode="auto">
          <a:xfrm>
            <a:off x="1539876" y="-762000"/>
            <a:ext cx="912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fontAlgn="base">
              <a:spcBef>
                <a:spcPct val="50000"/>
              </a:spcBef>
              <a:spcAft>
                <a:spcPct val="0"/>
              </a:spcAft>
            </a:pPr>
            <a:r>
              <a:rPr lang="en-US" sz="1600" b="1">
                <a:solidFill>
                  <a:srgbClr val="000000"/>
                </a:solidFill>
                <a:latin typeface="Arial" charset="0"/>
              </a:rPr>
              <a:t>David Lee Burris:</a:t>
            </a:r>
            <a:endParaRPr lang="en-US" sz="1600" b="1">
              <a:solidFill>
                <a:srgbClr val="000000"/>
              </a:solidFill>
              <a:effectLst>
                <a:outerShdw blurRad="38100" dist="38100" dir="2700000" algn="tl">
                  <a:srgbClr val="FFFFFF"/>
                </a:outerShdw>
              </a:effectLst>
              <a:latin typeface="Arial" charset="0"/>
            </a:endParaRPr>
          </a:p>
          <a:p>
            <a:pPr algn="ctr" fontAlgn="base">
              <a:spcBef>
                <a:spcPct val="50000"/>
              </a:spcBef>
              <a:spcAft>
                <a:spcPct val="0"/>
              </a:spcAft>
            </a:pPr>
            <a:r>
              <a:rPr lang="en-US" sz="1600" b="1">
                <a:solidFill>
                  <a:srgbClr val="000000"/>
                </a:solidFill>
                <a:effectLst>
                  <a:outerShdw blurRad="38100" dist="38100" dir="2700000" algn="tl">
                    <a:srgbClr val="FFFFFF"/>
                  </a:outerShdw>
                </a:effectLst>
                <a:latin typeface="Arial" charset="0"/>
              </a:rPr>
              <a:t>Tonsure: Origins In Persecuted Church; Roman Mockery To Shave Heads As Slave Property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 calcmode="lin" valueType="num">
                                      <p:cBhvr>
                                        <p:cTn id="7" dur="500" fill="hold"/>
                                        <p:tgtEl>
                                          <p:spTgt spid="532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248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32483">
                                            <p:txEl>
                                              <p:pRg st="1" end="1"/>
                                            </p:txEl>
                                          </p:spTgt>
                                        </p:tgtEl>
                                        <p:attrNameLst>
                                          <p:attrName>style.visibility</p:attrName>
                                        </p:attrNameLst>
                                      </p:cBhvr>
                                      <p:to>
                                        <p:strVal val="visible"/>
                                      </p:to>
                                    </p:set>
                                    <p:anim calcmode="lin" valueType="num">
                                      <p:cBhvr>
                                        <p:cTn id="13" dur="500" fill="hold"/>
                                        <p:tgtEl>
                                          <p:spTgt spid="532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3248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32483">
                                            <p:txEl>
                                              <p:pRg st="2" end="2"/>
                                            </p:txEl>
                                          </p:spTgt>
                                        </p:tgtEl>
                                        <p:attrNameLst>
                                          <p:attrName>style.visibility</p:attrName>
                                        </p:attrNameLst>
                                      </p:cBhvr>
                                      <p:to>
                                        <p:strVal val="visible"/>
                                      </p:to>
                                    </p:set>
                                    <p:anim calcmode="lin" valueType="num">
                                      <p:cBhvr>
                                        <p:cTn id="19" dur="500" fill="hold"/>
                                        <p:tgtEl>
                                          <p:spTgt spid="5324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3248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729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Q-6</a:t>
            </a:r>
          </a:p>
        </p:txBody>
      </p:sp>
      <p:sp>
        <p:nvSpPr>
          <p:cNvPr id="3767299" name="Rectangle 3"/>
          <p:cNvSpPr>
            <a:spLocks noGrp="1" noChangeArrowheads="1"/>
          </p:cNvSpPr>
          <p:nvPr>
            <p:ph type="body" idx="1"/>
          </p:nvPr>
        </p:nvSpPr>
        <p:spPr>
          <a:xfrm>
            <a:off x="2209800" y="1447800"/>
            <a:ext cx="7772400" cy="5105400"/>
          </a:xfrm>
          <a:solidFill>
            <a:srgbClr val="000000"/>
          </a:solidFill>
        </p:spPr>
        <p:txBody>
          <a:bodyPr/>
          <a:lstStyle/>
          <a:p>
            <a:pPr>
              <a:lnSpc>
                <a:spcPct val="90000"/>
              </a:lnSpc>
              <a:buFont typeface="Wingdings" pitchFamily="2" charset="2"/>
              <a:buChar char="Ø"/>
            </a:pPr>
            <a:r>
              <a:rPr lang="en-US" sz="28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There were several relatively good emperors who nevertheless persecuted Christians.  What were their reasons?</a:t>
            </a:r>
            <a:r>
              <a:rPr lang="en-US" sz="2800" i="1">
                <a:solidFill>
                  <a:srgbClr val="FFFFFF"/>
                </a:solidFill>
                <a:effectLst>
                  <a:outerShdw blurRad="38100" dist="38100" dir="2700000" algn="tl">
                    <a:srgbClr val="808080"/>
                  </a:outerShdw>
                </a:effectLst>
              </a:rPr>
              <a:t> </a:t>
            </a:r>
          </a:p>
          <a:p>
            <a:pPr>
              <a:lnSpc>
                <a:spcPct val="90000"/>
              </a:lnSpc>
            </a:pPr>
            <a:endParaRPr lang="en-US" sz="700">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a:solidFill>
                  <a:srgbClr val="FFFFFF"/>
                </a:solidFill>
              </a:rPr>
              <a:t> Unite The Empire Under Pagan Religion</a:t>
            </a:r>
          </a:p>
          <a:p>
            <a:pPr>
              <a:lnSpc>
                <a:spcPct val="90000"/>
              </a:lnSpc>
              <a:buFont typeface="Wingdings" pitchFamily="2" charset="2"/>
              <a:buChar char="q"/>
            </a:pPr>
            <a:r>
              <a:rPr lang="en-US">
                <a:solidFill>
                  <a:srgbClr val="FFFFFF"/>
                </a:solidFill>
              </a:rPr>
              <a:t> The Christians Were Considered Disloyal, Not Serving In The Army</a:t>
            </a:r>
            <a:endParaRPr lang="en-US" u="sng">
              <a:solidFill>
                <a:srgbClr val="FFFFFF"/>
              </a:solidFill>
            </a:endParaRPr>
          </a:p>
          <a:p>
            <a:pPr>
              <a:lnSpc>
                <a:spcPct val="90000"/>
              </a:lnSpc>
              <a:buFont typeface="Wingdings" pitchFamily="2" charset="2"/>
              <a:buChar char="q"/>
            </a:pPr>
            <a:r>
              <a:rPr lang="en-US">
                <a:solidFill>
                  <a:srgbClr val="FFFFFF"/>
                </a:solidFill>
              </a:rPr>
              <a:t> To Demand Full,  Worshipful Allegiance To The Emperor</a:t>
            </a:r>
          </a:p>
          <a:p>
            <a:pPr>
              <a:lnSpc>
                <a:spcPct val="90000"/>
              </a:lnSpc>
              <a:buFont typeface="Wingdings" pitchFamily="2" charset="2"/>
              <a:buChar char="q"/>
            </a:pPr>
            <a:r>
              <a:rPr lang="en-US">
                <a:solidFill>
                  <a:srgbClr val="FFFFFF"/>
                </a:solidFill>
              </a:rPr>
              <a:t> The Christians Were Secretly Plotting To Assassinate The Emperor</a:t>
            </a:r>
          </a:p>
          <a:p>
            <a:pPr>
              <a:lnSpc>
                <a:spcPct val="90000"/>
              </a:lnSpc>
              <a:buFont typeface="Wingdings" pitchFamily="2" charset="2"/>
              <a:buNone/>
            </a:pPr>
            <a:endParaRPr lang="en-US" sz="36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67298">
                                            <p:txEl>
                                              <p:pRg st="0" end="0"/>
                                            </p:txEl>
                                          </p:spTgt>
                                        </p:tgtEl>
                                        <p:attrNameLst>
                                          <p:attrName>style.visibility</p:attrName>
                                        </p:attrNameLst>
                                      </p:cBhvr>
                                      <p:to>
                                        <p:strVal val="visible"/>
                                      </p:to>
                                    </p:set>
                                    <p:anim calcmode="lin" valueType="num">
                                      <p:cBhvr additive="base">
                                        <p:cTn id="7" dur="300" fill="hold"/>
                                        <p:tgtEl>
                                          <p:spTgt spid="376729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672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767299">
                                            <p:txEl>
                                              <p:pRg st="0" end="0"/>
                                            </p:txEl>
                                          </p:spTgt>
                                        </p:tgtEl>
                                        <p:attrNameLst>
                                          <p:attrName>style.visibility</p:attrName>
                                        </p:attrNameLst>
                                      </p:cBhvr>
                                      <p:to>
                                        <p:strVal val="visible"/>
                                      </p:to>
                                    </p:set>
                                    <p:animEffect transition="in" filter="barn(outHorizontal)">
                                      <p:cBhvr>
                                        <p:cTn id="13" dur="500"/>
                                        <p:tgtEl>
                                          <p:spTgt spid="37672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767299">
                                            <p:txEl>
                                              <p:pRg st="2" end="2"/>
                                            </p:txEl>
                                          </p:spTgt>
                                        </p:tgtEl>
                                        <p:attrNameLst>
                                          <p:attrName>style.visibility</p:attrName>
                                        </p:attrNameLst>
                                      </p:cBhvr>
                                      <p:to>
                                        <p:strVal val="visible"/>
                                      </p:to>
                                    </p:set>
                                    <p:animEffect transition="in" filter="barn(outHorizontal)">
                                      <p:cBhvr>
                                        <p:cTn id="18" dur="500"/>
                                        <p:tgtEl>
                                          <p:spTgt spid="37672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767299">
                                            <p:txEl>
                                              <p:pRg st="3" end="3"/>
                                            </p:txEl>
                                          </p:spTgt>
                                        </p:tgtEl>
                                        <p:attrNameLst>
                                          <p:attrName>style.visibility</p:attrName>
                                        </p:attrNameLst>
                                      </p:cBhvr>
                                      <p:to>
                                        <p:strVal val="visible"/>
                                      </p:to>
                                    </p:set>
                                    <p:animEffect transition="in" filter="barn(outHorizontal)">
                                      <p:cBhvr>
                                        <p:cTn id="23" dur="500"/>
                                        <p:tgtEl>
                                          <p:spTgt spid="37672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767299">
                                            <p:txEl>
                                              <p:pRg st="4" end="4"/>
                                            </p:txEl>
                                          </p:spTgt>
                                        </p:tgtEl>
                                        <p:attrNameLst>
                                          <p:attrName>style.visibility</p:attrName>
                                        </p:attrNameLst>
                                      </p:cBhvr>
                                      <p:to>
                                        <p:strVal val="visible"/>
                                      </p:to>
                                    </p:set>
                                    <p:animEffect transition="in" filter="barn(outHorizontal)">
                                      <p:cBhvr>
                                        <p:cTn id="28" dur="500"/>
                                        <p:tgtEl>
                                          <p:spTgt spid="37672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767299">
                                            <p:txEl>
                                              <p:pRg st="5" end="5"/>
                                            </p:txEl>
                                          </p:spTgt>
                                        </p:tgtEl>
                                        <p:attrNameLst>
                                          <p:attrName>style.visibility</p:attrName>
                                        </p:attrNameLst>
                                      </p:cBhvr>
                                      <p:to>
                                        <p:strVal val="visible"/>
                                      </p:to>
                                    </p:set>
                                    <p:animEffect transition="in" filter="barn(outHorizontal)">
                                      <p:cBhvr>
                                        <p:cTn id="33" dur="500"/>
                                        <p:tgtEl>
                                          <p:spTgt spid="3767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7298" grpId="0" build="p" autoUpdateAnimBg="0"/>
      <p:bldP spid="37672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7241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Q-6</a:t>
            </a:r>
          </a:p>
        </p:txBody>
      </p:sp>
      <p:sp>
        <p:nvSpPr>
          <p:cNvPr id="3772419" name="Rectangle 3"/>
          <p:cNvSpPr>
            <a:spLocks noGrp="1" noChangeArrowheads="1"/>
          </p:cNvSpPr>
          <p:nvPr>
            <p:ph type="body" idx="1"/>
          </p:nvPr>
        </p:nvSpPr>
        <p:spPr>
          <a:xfrm>
            <a:off x="2209800" y="1447800"/>
            <a:ext cx="7772400" cy="5105400"/>
          </a:xfrm>
          <a:solidFill>
            <a:srgbClr val="000000"/>
          </a:solidFill>
        </p:spPr>
        <p:txBody>
          <a:bodyPr/>
          <a:lstStyle/>
          <a:p>
            <a:pPr>
              <a:lnSpc>
                <a:spcPct val="90000"/>
              </a:lnSpc>
              <a:buFont typeface="Wingdings" pitchFamily="2" charset="2"/>
              <a:buChar char="Ø"/>
            </a:pPr>
            <a:r>
              <a:rPr lang="en-US" sz="28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There were several relatively good emperors who nevertheless persecuted Christians.  What were their reasons?</a:t>
            </a:r>
            <a:r>
              <a:rPr lang="en-US" sz="2800" i="1">
                <a:solidFill>
                  <a:srgbClr val="FFFFFF"/>
                </a:solidFill>
                <a:effectLst>
                  <a:outerShdw blurRad="38100" dist="38100" dir="2700000" algn="tl">
                    <a:srgbClr val="808080"/>
                  </a:outerShdw>
                </a:effectLst>
              </a:rPr>
              <a:t> </a:t>
            </a:r>
          </a:p>
          <a:p>
            <a:pPr>
              <a:lnSpc>
                <a:spcPct val="90000"/>
              </a:lnSpc>
            </a:pPr>
            <a:endParaRPr lang="en-US" sz="700">
              <a:solidFill>
                <a:srgbClr val="FFFFFF"/>
              </a:solidFill>
              <a:effectLst>
                <a:outerShdw blurRad="38100" dist="38100" dir="2700000" algn="tl">
                  <a:srgbClr val="808080"/>
                </a:outerShdw>
              </a:effectLst>
            </a:endParaRPr>
          </a:p>
          <a:p>
            <a:pPr>
              <a:lnSpc>
                <a:spcPct val="90000"/>
              </a:lnSpc>
              <a:buClr>
                <a:srgbClr val="009999"/>
              </a:buClr>
              <a:buFont typeface="Wingdings" pitchFamily="2" charset="2"/>
              <a:buChar char="ü"/>
            </a:pPr>
            <a:r>
              <a:rPr lang="en-US">
                <a:solidFill>
                  <a:srgbClr val="FFFFFF"/>
                </a:solidFill>
              </a:rPr>
              <a:t> Unite The Empire Under Pagan Religion</a:t>
            </a:r>
          </a:p>
          <a:p>
            <a:pPr>
              <a:lnSpc>
                <a:spcPct val="90000"/>
              </a:lnSpc>
              <a:buClr>
                <a:srgbClr val="009999"/>
              </a:buClr>
              <a:buFont typeface="Wingdings" pitchFamily="2" charset="2"/>
              <a:buChar char="ü"/>
            </a:pPr>
            <a:r>
              <a:rPr lang="en-US">
                <a:solidFill>
                  <a:srgbClr val="FFFFFF"/>
                </a:solidFill>
              </a:rPr>
              <a:t> The Christians Were Considered Disloyal, Not Serving In The Army</a:t>
            </a:r>
            <a:endParaRPr lang="en-US" u="sng">
              <a:solidFill>
                <a:srgbClr val="FFFFFF"/>
              </a:solidFill>
            </a:endParaRPr>
          </a:p>
          <a:p>
            <a:pPr>
              <a:lnSpc>
                <a:spcPct val="90000"/>
              </a:lnSpc>
              <a:buClr>
                <a:srgbClr val="009999"/>
              </a:buClr>
              <a:buFont typeface="Wingdings" pitchFamily="2" charset="2"/>
              <a:buChar char="ü"/>
            </a:pPr>
            <a:r>
              <a:rPr lang="en-US">
                <a:solidFill>
                  <a:srgbClr val="FFFFFF"/>
                </a:solidFill>
              </a:rPr>
              <a:t> To Demand Full,  Worshipful Allegiance To The Emperor</a:t>
            </a:r>
          </a:p>
          <a:p>
            <a:pPr>
              <a:lnSpc>
                <a:spcPct val="90000"/>
              </a:lnSpc>
              <a:buFont typeface="Wingdings" pitchFamily="2" charset="2"/>
              <a:buChar char="q"/>
            </a:pPr>
            <a:r>
              <a:rPr lang="en-US">
                <a:solidFill>
                  <a:srgbClr val="FFFFFF"/>
                </a:solidFill>
              </a:rPr>
              <a:t> The Christians Were Secretly Plotting To Assassinate The Emperor</a:t>
            </a:r>
          </a:p>
          <a:p>
            <a:pPr>
              <a:lnSpc>
                <a:spcPct val="90000"/>
              </a:lnSpc>
              <a:buFont typeface="Wingdings" pitchFamily="2" charset="2"/>
              <a:buNone/>
            </a:pPr>
            <a:endParaRPr lang="en-US" sz="36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772419">
                                            <p:txEl>
                                              <p:pRg st="0" end="0"/>
                                            </p:txEl>
                                          </p:spTgt>
                                        </p:tgtEl>
                                        <p:attrNameLst>
                                          <p:attrName>style.visibility</p:attrName>
                                        </p:attrNameLst>
                                      </p:cBhvr>
                                      <p:to>
                                        <p:strVal val="visible"/>
                                      </p:to>
                                    </p:set>
                                    <p:animEffect transition="in" filter="barn(outHorizontal)">
                                      <p:cBhvr>
                                        <p:cTn id="7" dur="500"/>
                                        <p:tgtEl>
                                          <p:spTgt spid="3772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772419">
                                            <p:txEl>
                                              <p:pRg st="2" end="2"/>
                                            </p:txEl>
                                          </p:spTgt>
                                        </p:tgtEl>
                                        <p:attrNameLst>
                                          <p:attrName>style.visibility</p:attrName>
                                        </p:attrNameLst>
                                      </p:cBhvr>
                                      <p:to>
                                        <p:strVal val="visible"/>
                                      </p:to>
                                    </p:set>
                                    <p:animEffect transition="in" filter="barn(outHorizontal)">
                                      <p:cBhvr>
                                        <p:cTn id="12" dur="500"/>
                                        <p:tgtEl>
                                          <p:spTgt spid="3772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772419">
                                            <p:txEl>
                                              <p:pRg st="3" end="3"/>
                                            </p:txEl>
                                          </p:spTgt>
                                        </p:tgtEl>
                                        <p:attrNameLst>
                                          <p:attrName>style.visibility</p:attrName>
                                        </p:attrNameLst>
                                      </p:cBhvr>
                                      <p:to>
                                        <p:strVal val="visible"/>
                                      </p:to>
                                    </p:set>
                                    <p:animEffect transition="in" filter="barn(outHorizontal)">
                                      <p:cBhvr>
                                        <p:cTn id="17" dur="500"/>
                                        <p:tgtEl>
                                          <p:spTgt spid="3772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772419">
                                            <p:txEl>
                                              <p:pRg st="4" end="4"/>
                                            </p:txEl>
                                          </p:spTgt>
                                        </p:tgtEl>
                                        <p:attrNameLst>
                                          <p:attrName>style.visibility</p:attrName>
                                        </p:attrNameLst>
                                      </p:cBhvr>
                                      <p:to>
                                        <p:strVal val="visible"/>
                                      </p:to>
                                    </p:set>
                                    <p:animEffect transition="in" filter="barn(outHorizontal)">
                                      <p:cBhvr>
                                        <p:cTn id="22" dur="500"/>
                                        <p:tgtEl>
                                          <p:spTgt spid="3772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772419">
                                            <p:txEl>
                                              <p:pRg st="5" end="5"/>
                                            </p:txEl>
                                          </p:spTgt>
                                        </p:tgtEl>
                                        <p:attrNameLst>
                                          <p:attrName>style.visibility</p:attrName>
                                        </p:attrNameLst>
                                      </p:cBhvr>
                                      <p:to>
                                        <p:strVal val="visible"/>
                                      </p:to>
                                    </p:set>
                                    <p:animEffect transition="in" filter="barn(outHorizontal)">
                                      <p:cBhvr>
                                        <p:cTn id="27" dur="500"/>
                                        <p:tgtEl>
                                          <p:spTgt spid="3772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24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832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Q-7</a:t>
            </a:r>
          </a:p>
        </p:txBody>
      </p:sp>
      <p:sp>
        <p:nvSpPr>
          <p:cNvPr id="3768323"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Which of the following best describes the early progress of Christianity in the Roman Class City?</a:t>
            </a:r>
          </a:p>
          <a:p>
            <a:pPr>
              <a:buFont typeface="Wingdings" pitchFamily="2" charset="2"/>
              <a:buChar char="Ø"/>
            </a:pPr>
            <a:endParaRPr lang="en-US" sz="800" i="1">
              <a:solidFill>
                <a:srgbClr val="FFFFFF"/>
              </a:solidFill>
              <a:effectLst>
                <a:outerShdw blurRad="38100" dist="38100" dir="2700000" algn="tl">
                  <a:srgbClr val="808080"/>
                </a:outerShdw>
              </a:effectLst>
            </a:endParaRPr>
          </a:p>
          <a:p>
            <a:pPr>
              <a:buFont typeface="Wingdings" pitchFamily="2" charset="2"/>
              <a:buChar char="Ø"/>
            </a:pPr>
            <a:endParaRPr lang="en-US" sz="800" i="1">
              <a:solidFill>
                <a:srgbClr val="FFFFFF"/>
              </a:solidFill>
              <a:effectLst>
                <a:outerShdw blurRad="38100" dist="38100" dir="2700000" algn="tl">
                  <a:srgbClr val="808080"/>
                </a:outerShdw>
              </a:effectLst>
            </a:endParaRPr>
          </a:p>
          <a:p>
            <a:endParaRPr lang="en-US" sz="900">
              <a:solidFill>
                <a:srgbClr val="FFFFFF"/>
              </a:solidFill>
              <a:effectLst>
                <a:outerShdw blurRad="38100" dist="38100" dir="2700000" algn="tl">
                  <a:srgbClr val="808080"/>
                </a:outerShdw>
              </a:effectLst>
            </a:endParaRPr>
          </a:p>
          <a:p>
            <a:pPr>
              <a:buFont typeface="Wingdings" pitchFamily="2" charset="2"/>
              <a:buChar char="q"/>
            </a:pPr>
            <a:r>
              <a:rPr lang="en-US" sz="2400">
                <a:solidFill>
                  <a:srgbClr val="FFFFFF"/>
                </a:solidFill>
              </a:rPr>
              <a:t> </a:t>
            </a:r>
            <a:r>
              <a:rPr lang="en-US" sz="2400" b="1">
                <a:solidFill>
                  <a:srgbClr val="FFFFFF"/>
                </a:solidFill>
              </a:rPr>
              <a:t>Started In Synagogues &amp; Spread Out To Gentiles</a:t>
            </a:r>
          </a:p>
          <a:p>
            <a:pPr>
              <a:buFont typeface="Wingdings" pitchFamily="2" charset="2"/>
              <a:buChar char="q"/>
            </a:pPr>
            <a:endParaRPr lang="en-US" sz="800" b="1">
              <a:solidFill>
                <a:srgbClr val="FFFFFF"/>
              </a:solidFill>
            </a:endParaRPr>
          </a:p>
          <a:p>
            <a:pPr>
              <a:buFont typeface="Wingdings" pitchFamily="2" charset="2"/>
              <a:buChar char="q"/>
            </a:pPr>
            <a:r>
              <a:rPr lang="en-US" sz="2400" b="1">
                <a:solidFill>
                  <a:srgbClr val="FFFFFF"/>
                </a:solidFill>
              </a:rPr>
              <a:t> Started In Gentile Markets &amp; Ended In Synagogues </a:t>
            </a:r>
          </a:p>
          <a:p>
            <a:pPr>
              <a:buFont typeface="Wingdings" pitchFamily="2" charset="2"/>
              <a:buChar char="q"/>
            </a:pPr>
            <a:endParaRPr lang="en-US" sz="800" b="1">
              <a:solidFill>
                <a:srgbClr val="FFFFFF"/>
              </a:solidFill>
            </a:endParaRPr>
          </a:p>
          <a:p>
            <a:pPr>
              <a:buFont typeface="Wingdings" pitchFamily="2" charset="2"/>
              <a:buChar char="q"/>
            </a:pPr>
            <a:r>
              <a:rPr lang="en-US" sz="2400" b="1">
                <a:solidFill>
                  <a:srgbClr val="FFFFFF"/>
                </a:solidFill>
              </a:rPr>
              <a:t> Started In Forums – Amphitheater – Then Homes </a:t>
            </a:r>
          </a:p>
          <a:p>
            <a:pPr>
              <a:buFont typeface="Wingdings" pitchFamily="2" charset="2"/>
              <a:buChar char="q"/>
            </a:pPr>
            <a:endParaRPr lang="en-US" sz="800" b="1">
              <a:solidFill>
                <a:srgbClr val="FFFFFF"/>
              </a:solidFill>
            </a:endParaRPr>
          </a:p>
          <a:p>
            <a:pPr>
              <a:buFont typeface="Wingdings" pitchFamily="2" charset="2"/>
              <a:buChar char="q"/>
            </a:pPr>
            <a:r>
              <a:rPr lang="en-US" sz="2400" b="1">
                <a:solidFill>
                  <a:srgbClr val="FFFFFF"/>
                </a:solidFill>
              </a:rPr>
              <a:t> Started In Catacomb &amp; Cavern &amp; Continued To Villa </a:t>
            </a:r>
          </a:p>
          <a:p>
            <a:pPr>
              <a:buFont typeface="Wingdings" pitchFamily="2" charset="2"/>
              <a:buChar char="q"/>
            </a:pPr>
            <a:endParaRPr lang="en-US" sz="800" b="1">
              <a:solidFill>
                <a:srgbClr val="FFFFFF"/>
              </a:solidFill>
            </a:endParaRPr>
          </a:p>
          <a:p>
            <a:pPr>
              <a:buFont typeface="Wingdings" pitchFamily="2" charset="2"/>
              <a:buChar char="q"/>
            </a:pPr>
            <a:r>
              <a:rPr lang="en-US" sz="2400" b="1">
                <a:solidFill>
                  <a:srgbClr val="FFFFFF"/>
                </a:solidFill>
              </a:rPr>
              <a:t> Started At Chariot Race &amp; Finished At The Domicile</a:t>
            </a:r>
            <a:r>
              <a:rPr lang="en-US" sz="2400">
                <a:solidFill>
                  <a:srgbClr val="FFFFFF"/>
                </a:solidFill>
              </a:rPr>
              <a:t> </a:t>
            </a:r>
          </a:p>
          <a:p>
            <a:pPr>
              <a:buFont typeface="Wingdings" pitchFamily="2" charset="2"/>
              <a:buNone/>
            </a:pPr>
            <a:endParaRPr lang="en-US" sz="2400">
              <a:solidFill>
                <a:srgbClr val="FFFFFF"/>
              </a:solidFill>
            </a:endParaRPr>
          </a:p>
        </p:txBody>
      </p:sp>
      <p:sp>
        <p:nvSpPr>
          <p:cNvPr id="3768324" name="WordArt 4"/>
          <p:cNvSpPr>
            <a:spLocks noChangeArrowheads="1" noChangeShapeType="1" noTextEdit="1"/>
          </p:cNvSpPr>
          <p:nvPr/>
        </p:nvSpPr>
        <p:spPr bwMode="auto">
          <a:xfrm rot="5400000">
            <a:off x="2255044" y="29265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68322">
                                            <p:txEl>
                                              <p:pRg st="0" end="0"/>
                                            </p:txEl>
                                          </p:spTgt>
                                        </p:tgtEl>
                                        <p:attrNameLst>
                                          <p:attrName>style.visibility</p:attrName>
                                        </p:attrNameLst>
                                      </p:cBhvr>
                                      <p:to>
                                        <p:strVal val="visible"/>
                                      </p:to>
                                    </p:set>
                                    <p:anim calcmode="lin" valueType="num">
                                      <p:cBhvr additive="base">
                                        <p:cTn id="7" dur="300" fill="hold"/>
                                        <p:tgtEl>
                                          <p:spTgt spid="37683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683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768323">
                                            <p:txEl>
                                              <p:pRg st="0" end="0"/>
                                            </p:txEl>
                                          </p:spTgt>
                                        </p:tgtEl>
                                        <p:attrNameLst>
                                          <p:attrName>style.visibility</p:attrName>
                                        </p:attrNameLst>
                                      </p:cBhvr>
                                      <p:to>
                                        <p:strVal val="visible"/>
                                      </p:to>
                                    </p:set>
                                    <p:animEffect transition="in" filter="barn(outHorizontal)">
                                      <p:cBhvr>
                                        <p:cTn id="13" dur="500"/>
                                        <p:tgtEl>
                                          <p:spTgt spid="37683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768323">
                                            <p:txEl>
                                              <p:pRg st="4" end="4"/>
                                            </p:txEl>
                                          </p:spTgt>
                                        </p:tgtEl>
                                        <p:attrNameLst>
                                          <p:attrName>style.visibility</p:attrName>
                                        </p:attrNameLst>
                                      </p:cBhvr>
                                      <p:to>
                                        <p:strVal val="visible"/>
                                      </p:to>
                                    </p:set>
                                    <p:animEffect transition="in" filter="barn(outHorizontal)">
                                      <p:cBhvr>
                                        <p:cTn id="18" dur="500"/>
                                        <p:tgtEl>
                                          <p:spTgt spid="376832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768323">
                                            <p:txEl>
                                              <p:pRg st="6" end="6"/>
                                            </p:txEl>
                                          </p:spTgt>
                                        </p:tgtEl>
                                        <p:attrNameLst>
                                          <p:attrName>style.visibility</p:attrName>
                                        </p:attrNameLst>
                                      </p:cBhvr>
                                      <p:to>
                                        <p:strVal val="visible"/>
                                      </p:to>
                                    </p:set>
                                    <p:animEffect transition="in" filter="barn(outHorizontal)">
                                      <p:cBhvr>
                                        <p:cTn id="23" dur="500"/>
                                        <p:tgtEl>
                                          <p:spTgt spid="376832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768323">
                                            <p:txEl>
                                              <p:pRg st="8" end="8"/>
                                            </p:txEl>
                                          </p:spTgt>
                                        </p:tgtEl>
                                        <p:attrNameLst>
                                          <p:attrName>style.visibility</p:attrName>
                                        </p:attrNameLst>
                                      </p:cBhvr>
                                      <p:to>
                                        <p:strVal val="visible"/>
                                      </p:to>
                                    </p:set>
                                    <p:animEffect transition="in" filter="barn(outHorizontal)">
                                      <p:cBhvr>
                                        <p:cTn id="28" dur="500"/>
                                        <p:tgtEl>
                                          <p:spTgt spid="376832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768323">
                                            <p:txEl>
                                              <p:pRg st="10" end="10"/>
                                            </p:txEl>
                                          </p:spTgt>
                                        </p:tgtEl>
                                        <p:attrNameLst>
                                          <p:attrName>style.visibility</p:attrName>
                                        </p:attrNameLst>
                                      </p:cBhvr>
                                      <p:to>
                                        <p:strVal val="visible"/>
                                      </p:to>
                                    </p:set>
                                    <p:animEffect transition="in" filter="barn(outHorizontal)">
                                      <p:cBhvr>
                                        <p:cTn id="33" dur="500"/>
                                        <p:tgtEl>
                                          <p:spTgt spid="376832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3768323">
                                            <p:txEl>
                                              <p:pRg st="12" end="12"/>
                                            </p:txEl>
                                          </p:spTgt>
                                        </p:tgtEl>
                                        <p:attrNameLst>
                                          <p:attrName>style.visibility</p:attrName>
                                        </p:attrNameLst>
                                      </p:cBhvr>
                                      <p:to>
                                        <p:strVal val="visible"/>
                                      </p:to>
                                    </p:set>
                                    <p:animEffect transition="in" filter="barn(outHorizontal)">
                                      <p:cBhvr>
                                        <p:cTn id="38" dur="500"/>
                                        <p:tgtEl>
                                          <p:spTgt spid="376832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3768324"/>
                                        </p:tgtEl>
                                        <p:attrNameLst>
                                          <p:attrName>style.visibility</p:attrName>
                                        </p:attrNameLst>
                                      </p:cBhvr>
                                      <p:to>
                                        <p:strVal val="visible"/>
                                      </p:to>
                                    </p:set>
                                    <p:anim calcmode="lin" valueType="num">
                                      <p:cBhvr>
                                        <p:cTn id="43" dur="500" fill="hold"/>
                                        <p:tgtEl>
                                          <p:spTgt spid="3768324"/>
                                        </p:tgtEl>
                                        <p:attrNameLst>
                                          <p:attrName>ppt_w</p:attrName>
                                        </p:attrNameLst>
                                      </p:cBhvr>
                                      <p:tavLst>
                                        <p:tav tm="0">
                                          <p:val>
                                            <p:strVal val="4*#ppt_w"/>
                                          </p:val>
                                        </p:tav>
                                        <p:tav tm="100000">
                                          <p:val>
                                            <p:strVal val="#ppt_w"/>
                                          </p:val>
                                        </p:tav>
                                      </p:tavLst>
                                    </p:anim>
                                    <p:anim calcmode="lin" valueType="num">
                                      <p:cBhvr>
                                        <p:cTn id="44" dur="500" fill="hold"/>
                                        <p:tgtEl>
                                          <p:spTgt spid="37683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22" grpId="0" build="p" autoUpdateAnimBg="0"/>
      <p:bldP spid="3768323" grpId="0" build="p" autoUpdateAnimBg="0"/>
      <p:bldP spid="376832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99053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Q-8</a:t>
            </a:r>
          </a:p>
        </p:txBody>
      </p:sp>
      <p:sp>
        <p:nvSpPr>
          <p:cNvPr id="3990531"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28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Polycarp was… ?</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a:solidFill>
                  <a:srgbClr val="FFFFFF"/>
                </a:solidFill>
              </a:rPr>
              <a:t> </a:t>
            </a:r>
            <a:r>
              <a:rPr lang="en-US" sz="3600" b="1">
                <a:solidFill>
                  <a:srgbClr val="FFFFFF"/>
                </a:solidFill>
              </a:rPr>
              <a:t>A Roman emperor who ordered persecution of Christians</a:t>
            </a:r>
          </a:p>
          <a:p>
            <a:pPr>
              <a:lnSpc>
                <a:spcPct val="90000"/>
              </a:lnSpc>
              <a:buFont typeface="Wingdings" pitchFamily="2" charset="2"/>
              <a:buChar char="q"/>
            </a:pPr>
            <a:r>
              <a:rPr lang="en-US" sz="3600" b="1">
                <a:solidFill>
                  <a:srgbClr val="FFFFFF"/>
                </a:solidFill>
              </a:rPr>
              <a:t> A Christian bishop burned at the stake for his faith</a:t>
            </a:r>
          </a:p>
          <a:p>
            <a:pPr>
              <a:lnSpc>
                <a:spcPct val="90000"/>
              </a:lnSpc>
              <a:buFont typeface="Wingdings" pitchFamily="2" charset="2"/>
              <a:buChar char="q"/>
            </a:pPr>
            <a:r>
              <a:rPr lang="en-US" sz="3600" b="1">
                <a:solidFill>
                  <a:srgbClr val="FFFFFF"/>
                </a:solidFill>
              </a:rPr>
              <a:t> A region of North Africa known for its fierce persecution of Christians</a:t>
            </a:r>
          </a:p>
          <a:p>
            <a:pPr>
              <a:lnSpc>
                <a:spcPct val="90000"/>
              </a:lnSpc>
              <a:buFont typeface="Wingdings" pitchFamily="2" charset="2"/>
              <a:buChar char="q"/>
            </a:pPr>
            <a:r>
              <a:rPr lang="en-US" sz="3600" b="1">
                <a:solidFill>
                  <a:srgbClr val="FFFFFF"/>
                </a:solidFill>
              </a:rPr>
              <a:t> Parrot food made from fish</a:t>
            </a:r>
            <a:endParaRPr lang="en-US" sz="3600">
              <a:solidFill>
                <a:srgbClr val="FFFFFF"/>
              </a:solidFill>
            </a:endParaRPr>
          </a:p>
          <a:p>
            <a:pPr>
              <a:lnSpc>
                <a:spcPct val="90000"/>
              </a:lnSpc>
              <a:buFont typeface="Wingdings" pitchFamily="2" charset="2"/>
              <a:buNone/>
            </a:pPr>
            <a:endParaRPr lang="en-US" sz="2400">
              <a:solidFill>
                <a:srgbClr val="FFFFFF"/>
              </a:solidFill>
            </a:endParaRPr>
          </a:p>
        </p:txBody>
      </p:sp>
      <p:sp>
        <p:nvSpPr>
          <p:cNvPr id="3990533" name="WordArt 5"/>
          <p:cNvSpPr>
            <a:spLocks noChangeArrowheads="1" noChangeShapeType="1" noTextEdit="1"/>
          </p:cNvSpPr>
          <p:nvPr/>
        </p:nvSpPr>
        <p:spPr bwMode="auto">
          <a:xfrm rot="5400000">
            <a:off x="2358231" y="3432969"/>
            <a:ext cx="350838"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90530">
                                            <p:txEl>
                                              <p:pRg st="0" end="0"/>
                                            </p:txEl>
                                          </p:spTgt>
                                        </p:tgtEl>
                                        <p:attrNameLst>
                                          <p:attrName>style.visibility</p:attrName>
                                        </p:attrNameLst>
                                      </p:cBhvr>
                                      <p:to>
                                        <p:strVal val="visible"/>
                                      </p:to>
                                    </p:set>
                                    <p:anim calcmode="lin" valueType="num">
                                      <p:cBhvr additive="base">
                                        <p:cTn id="7" dur="300" fill="hold"/>
                                        <p:tgtEl>
                                          <p:spTgt spid="399053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905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990531">
                                            <p:txEl>
                                              <p:pRg st="0" end="0"/>
                                            </p:txEl>
                                          </p:spTgt>
                                        </p:tgtEl>
                                        <p:attrNameLst>
                                          <p:attrName>style.visibility</p:attrName>
                                        </p:attrNameLst>
                                      </p:cBhvr>
                                      <p:to>
                                        <p:strVal val="visible"/>
                                      </p:to>
                                    </p:set>
                                    <p:animEffect transition="in" filter="barn(outHorizontal)">
                                      <p:cBhvr>
                                        <p:cTn id="13" dur="500"/>
                                        <p:tgtEl>
                                          <p:spTgt spid="39905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990531">
                                            <p:txEl>
                                              <p:pRg st="2" end="2"/>
                                            </p:txEl>
                                          </p:spTgt>
                                        </p:tgtEl>
                                        <p:attrNameLst>
                                          <p:attrName>style.visibility</p:attrName>
                                        </p:attrNameLst>
                                      </p:cBhvr>
                                      <p:to>
                                        <p:strVal val="visible"/>
                                      </p:to>
                                    </p:set>
                                    <p:animEffect transition="in" filter="barn(outHorizontal)">
                                      <p:cBhvr>
                                        <p:cTn id="18" dur="500"/>
                                        <p:tgtEl>
                                          <p:spTgt spid="399053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990531">
                                            <p:txEl>
                                              <p:pRg st="3" end="3"/>
                                            </p:txEl>
                                          </p:spTgt>
                                        </p:tgtEl>
                                        <p:attrNameLst>
                                          <p:attrName>style.visibility</p:attrName>
                                        </p:attrNameLst>
                                      </p:cBhvr>
                                      <p:to>
                                        <p:strVal val="visible"/>
                                      </p:to>
                                    </p:set>
                                    <p:animEffect transition="in" filter="barn(outHorizontal)">
                                      <p:cBhvr>
                                        <p:cTn id="23" dur="500"/>
                                        <p:tgtEl>
                                          <p:spTgt spid="399053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990531">
                                            <p:txEl>
                                              <p:pRg st="4" end="4"/>
                                            </p:txEl>
                                          </p:spTgt>
                                        </p:tgtEl>
                                        <p:attrNameLst>
                                          <p:attrName>style.visibility</p:attrName>
                                        </p:attrNameLst>
                                      </p:cBhvr>
                                      <p:to>
                                        <p:strVal val="visible"/>
                                      </p:to>
                                    </p:set>
                                    <p:animEffect transition="in" filter="barn(outHorizontal)">
                                      <p:cBhvr>
                                        <p:cTn id="28" dur="500"/>
                                        <p:tgtEl>
                                          <p:spTgt spid="399053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990531">
                                            <p:txEl>
                                              <p:pRg st="5" end="5"/>
                                            </p:txEl>
                                          </p:spTgt>
                                        </p:tgtEl>
                                        <p:attrNameLst>
                                          <p:attrName>style.visibility</p:attrName>
                                        </p:attrNameLst>
                                      </p:cBhvr>
                                      <p:to>
                                        <p:strVal val="visible"/>
                                      </p:to>
                                    </p:set>
                                    <p:animEffect transition="in" filter="barn(outHorizontal)">
                                      <p:cBhvr>
                                        <p:cTn id="33" dur="500"/>
                                        <p:tgtEl>
                                          <p:spTgt spid="399053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3990533"/>
                                        </p:tgtEl>
                                        <p:attrNameLst>
                                          <p:attrName>style.visibility</p:attrName>
                                        </p:attrNameLst>
                                      </p:cBhvr>
                                      <p:to>
                                        <p:strVal val="visible"/>
                                      </p:to>
                                    </p:set>
                                    <p:anim calcmode="lin" valueType="num">
                                      <p:cBhvr>
                                        <p:cTn id="38" dur="500" fill="hold"/>
                                        <p:tgtEl>
                                          <p:spTgt spid="3990533"/>
                                        </p:tgtEl>
                                        <p:attrNameLst>
                                          <p:attrName>ppt_w</p:attrName>
                                        </p:attrNameLst>
                                      </p:cBhvr>
                                      <p:tavLst>
                                        <p:tav tm="0">
                                          <p:val>
                                            <p:strVal val="4*#ppt_w"/>
                                          </p:val>
                                        </p:tav>
                                        <p:tav tm="100000">
                                          <p:val>
                                            <p:strVal val="#ppt_w"/>
                                          </p:val>
                                        </p:tav>
                                      </p:tavLst>
                                    </p:anim>
                                    <p:anim calcmode="lin" valueType="num">
                                      <p:cBhvr>
                                        <p:cTn id="39" dur="500" fill="hold"/>
                                        <p:tgtEl>
                                          <p:spTgt spid="39905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0530" grpId="0" build="p" autoUpdateAnimBg="0"/>
      <p:bldP spid="3990531" grpId="0" build="p" autoUpdateAnimBg="0"/>
      <p:bldP spid="399053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3992578" name="Rectangle 2"/>
          <p:cNvSpPr>
            <a:spLocks noGrp="1" noChangeArrowheads="1"/>
          </p:cNvSpPr>
          <p:nvPr>
            <p:ph type="title"/>
          </p:nvPr>
        </p:nvSpPr>
        <p:spPr>
          <a:xfrm>
            <a:off x="2209800" y="381000"/>
            <a:ext cx="7772400" cy="762000"/>
          </a:xfrm>
          <a:solidFill>
            <a:srgbClr val="FFFFFF"/>
          </a:solidFill>
        </p:spPr>
        <p:txBody>
          <a:bodyPr/>
          <a:lstStyle/>
          <a:p>
            <a:r>
              <a:rPr lang="en-US" sz="3600" b="1" dirty="0">
                <a:effectLst>
                  <a:outerShdw blurRad="38100" dist="38100" dir="2700000" algn="tl">
                    <a:srgbClr val="C0C0C0"/>
                  </a:outerShdw>
                </a:effectLst>
              </a:rPr>
              <a:t>EARLY CHURCH PRE-TEST Q-9</a:t>
            </a:r>
          </a:p>
        </p:txBody>
      </p:sp>
      <p:sp>
        <p:nvSpPr>
          <p:cNvPr id="3992579"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This 4</a:t>
            </a:r>
            <a:r>
              <a:rPr lang="en-US" sz="3600" i="1" baseline="30000">
                <a:solidFill>
                  <a:srgbClr val="FFFFFF"/>
                </a:solidFill>
                <a:effectLst>
                  <a:outerShdw blurRad="38100" dist="38100" dir="2700000" algn="tl">
                    <a:srgbClr val="808080"/>
                  </a:outerShdw>
                </a:effectLst>
              </a:rPr>
              <a:t>th</a:t>
            </a:r>
            <a:r>
              <a:rPr lang="en-US" sz="3600" i="1">
                <a:solidFill>
                  <a:srgbClr val="FFFFFF"/>
                </a:solidFill>
                <a:effectLst>
                  <a:outerShdw blurRad="38100" dist="38100" dir="2700000" algn="tl">
                    <a:srgbClr val="808080"/>
                  </a:outerShdw>
                </a:effectLst>
              </a:rPr>
              <a:t> Century bishop in Milan reintroduced congregational singing?</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4000" b="1">
                <a:solidFill>
                  <a:srgbClr val="FFFFFF"/>
                </a:solidFill>
              </a:rPr>
              <a:t>  TIMOTHY </a:t>
            </a:r>
          </a:p>
          <a:p>
            <a:pPr>
              <a:buFont typeface="Wingdings" pitchFamily="2" charset="2"/>
              <a:buChar char="q"/>
            </a:pPr>
            <a:r>
              <a:rPr lang="en-US" sz="4000" b="1">
                <a:solidFill>
                  <a:srgbClr val="FFFFFF"/>
                </a:solidFill>
              </a:rPr>
              <a:t>  AMBROSE</a:t>
            </a:r>
          </a:p>
          <a:p>
            <a:pPr>
              <a:buFont typeface="Wingdings" pitchFamily="2" charset="2"/>
              <a:buChar char="q"/>
            </a:pPr>
            <a:r>
              <a:rPr lang="en-US" sz="4000" b="1">
                <a:solidFill>
                  <a:srgbClr val="FFFFFF"/>
                </a:solidFill>
              </a:rPr>
              <a:t>  BERNARD OF CLAIRVAUX</a:t>
            </a:r>
          </a:p>
          <a:p>
            <a:pPr>
              <a:buFont typeface="Wingdings" pitchFamily="2" charset="2"/>
              <a:buChar char="q"/>
            </a:pPr>
            <a:r>
              <a:rPr lang="en-US" sz="4000" b="1">
                <a:solidFill>
                  <a:srgbClr val="FFFFFF"/>
                </a:solidFill>
              </a:rPr>
              <a:t>  BILL GAITHER</a:t>
            </a:r>
          </a:p>
          <a:p>
            <a:pPr>
              <a:buFont typeface="Wingdings" pitchFamily="2" charset="2"/>
              <a:buNone/>
            </a:pPr>
            <a:endParaRPr lang="en-US" sz="2800">
              <a:solidFill>
                <a:srgbClr val="FFFFFF"/>
              </a:solidFill>
            </a:endParaRPr>
          </a:p>
        </p:txBody>
      </p:sp>
      <p:sp>
        <p:nvSpPr>
          <p:cNvPr id="3992580" name="WordArt 4"/>
          <p:cNvSpPr>
            <a:spLocks noChangeArrowheads="1" noChangeShapeType="1" noTextEdit="1"/>
          </p:cNvSpPr>
          <p:nvPr/>
        </p:nvSpPr>
        <p:spPr bwMode="auto">
          <a:xfrm rot="5400000">
            <a:off x="2358231" y="3813969"/>
            <a:ext cx="350838"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6" name="v1-07.mp3">
            <a:hlinkClick r:id="" action="ppaction://media"/>
          </p:cNvPr>
          <p:cNvPicPr>
            <a:picLocks noRot="1" noChangeAspect="1"/>
          </p:cNvPicPr>
          <p:nvPr>
            <a:audioFile r:link="rId1"/>
          </p:nvPr>
        </p:nvPicPr>
        <p:blipFill>
          <a:blip r:embed="rId5" cstate="print"/>
          <a:stretch>
            <a:fillRect/>
          </a:stretch>
        </p:blipFill>
        <p:spPr>
          <a:xfrm>
            <a:off x="9677400" y="609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92578">
                                            <p:txEl>
                                              <p:pRg st="0" end="0"/>
                                            </p:txEl>
                                          </p:spTgt>
                                        </p:tgtEl>
                                        <p:attrNameLst>
                                          <p:attrName>style.visibility</p:attrName>
                                        </p:attrNameLst>
                                      </p:cBhvr>
                                      <p:to>
                                        <p:strVal val="visible"/>
                                      </p:to>
                                    </p:set>
                                    <p:anim calcmode="lin" valueType="num">
                                      <p:cBhvr additive="base">
                                        <p:cTn id="7" dur="300" fill="hold"/>
                                        <p:tgtEl>
                                          <p:spTgt spid="399257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925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992579">
                                            <p:txEl>
                                              <p:pRg st="0" end="0"/>
                                            </p:txEl>
                                          </p:spTgt>
                                        </p:tgtEl>
                                        <p:attrNameLst>
                                          <p:attrName>style.visibility</p:attrName>
                                        </p:attrNameLst>
                                      </p:cBhvr>
                                      <p:to>
                                        <p:strVal val="visible"/>
                                      </p:to>
                                    </p:set>
                                    <p:animEffect transition="in" filter="barn(outHorizontal)">
                                      <p:cBhvr>
                                        <p:cTn id="13" dur="500"/>
                                        <p:tgtEl>
                                          <p:spTgt spid="39925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992579">
                                            <p:txEl>
                                              <p:pRg st="2" end="2"/>
                                            </p:txEl>
                                          </p:spTgt>
                                        </p:tgtEl>
                                        <p:attrNameLst>
                                          <p:attrName>style.visibility</p:attrName>
                                        </p:attrNameLst>
                                      </p:cBhvr>
                                      <p:to>
                                        <p:strVal val="visible"/>
                                      </p:to>
                                    </p:set>
                                    <p:animEffect transition="in" filter="barn(outHorizontal)">
                                      <p:cBhvr>
                                        <p:cTn id="18" dur="500"/>
                                        <p:tgtEl>
                                          <p:spTgt spid="39925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992579">
                                            <p:txEl>
                                              <p:pRg st="3" end="3"/>
                                            </p:txEl>
                                          </p:spTgt>
                                        </p:tgtEl>
                                        <p:attrNameLst>
                                          <p:attrName>style.visibility</p:attrName>
                                        </p:attrNameLst>
                                      </p:cBhvr>
                                      <p:to>
                                        <p:strVal val="visible"/>
                                      </p:to>
                                    </p:set>
                                    <p:animEffect transition="in" filter="barn(outHorizontal)">
                                      <p:cBhvr>
                                        <p:cTn id="23" dur="500"/>
                                        <p:tgtEl>
                                          <p:spTgt spid="39925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992579">
                                            <p:txEl>
                                              <p:pRg st="4" end="4"/>
                                            </p:txEl>
                                          </p:spTgt>
                                        </p:tgtEl>
                                        <p:attrNameLst>
                                          <p:attrName>style.visibility</p:attrName>
                                        </p:attrNameLst>
                                      </p:cBhvr>
                                      <p:to>
                                        <p:strVal val="visible"/>
                                      </p:to>
                                    </p:set>
                                    <p:animEffect transition="in" filter="barn(outHorizontal)">
                                      <p:cBhvr>
                                        <p:cTn id="28" dur="500"/>
                                        <p:tgtEl>
                                          <p:spTgt spid="399257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992579">
                                            <p:txEl>
                                              <p:pRg st="5" end="5"/>
                                            </p:txEl>
                                          </p:spTgt>
                                        </p:tgtEl>
                                        <p:attrNameLst>
                                          <p:attrName>style.visibility</p:attrName>
                                        </p:attrNameLst>
                                      </p:cBhvr>
                                      <p:to>
                                        <p:strVal val="visible"/>
                                      </p:to>
                                    </p:set>
                                    <p:animEffect transition="in" filter="barn(outHorizontal)">
                                      <p:cBhvr>
                                        <p:cTn id="33" dur="500"/>
                                        <p:tgtEl>
                                          <p:spTgt spid="399257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3992580"/>
                                        </p:tgtEl>
                                        <p:attrNameLst>
                                          <p:attrName>style.visibility</p:attrName>
                                        </p:attrNameLst>
                                      </p:cBhvr>
                                      <p:to>
                                        <p:strVal val="visible"/>
                                      </p:to>
                                    </p:set>
                                    <p:anim calcmode="lin" valueType="num">
                                      <p:cBhvr>
                                        <p:cTn id="38" dur="500" fill="hold"/>
                                        <p:tgtEl>
                                          <p:spTgt spid="3992580"/>
                                        </p:tgtEl>
                                        <p:attrNameLst>
                                          <p:attrName>ppt_w</p:attrName>
                                        </p:attrNameLst>
                                      </p:cBhvr>
                                      <p:tavLst>
                                        <p:tav tm="0">
                                          <p:val>
                                            <p:strVal val="4*#ppt_w"/>
                                          </p:val>
                                        </p:tav>
                                        <p:tav tm="100000">
                                          <p:val>
                                            <p:strVal val="#ppt_w"/>
                                          </p:val>
                                        </p:tav>
                                      </p:tavLst>
                                    </p:anim>
                                    <p:anim calcmode="lin" valueType="num">
                                      <p:cBhvr>
                                        <p:cTn id="39" dur="500" fill="hold"/>
                                        <p:tgtEl>
                                          <p:spTgt spid="399258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249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992578" grpId="0" build="p" autoUpdateAnimBg="0"/>
      <p:bldP spid="3992579" grpId="0" build="p" autoUpdateAnimBg="0"/>
      <p:bldP spid="39925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9737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Q-10</a:t>
            </a:r>
          </a:p>
        </p:txBody>
      </p:sp>
      <p:sp>
        <p:nvSpPr>
          <p:cNvPr id="419737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How many churches are we aware of that were recorded from both Bible &amp; early church history by the year 100?</a:t>
            </a:r>
          </a:p>
          <a:p>
            <a:pPr>
              <a:lnSpc>
                <a:spcPct val="90000"/>
              </a:lnSpc>
              <a:buFont typeface="Wingdings" pitchFamily="2" charset="2"/>
              <a:buChar char="Ø"/>
            </a:pPr>
            <a:endParaRPr lang="en-US" sz="2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12</a:t>
            </a:r>
          </a:p>
          <a:p>
            <a:pPr>
              <a:lnSpc>
                <a:spcPct val="90000"/>
              </a:lnSpc>
              <a:buFont typeface="Wingdings" pitchFamily="2" charset="2"/>
              <a:buChar char="q"/>
            </a:pPr>
            <a:r>
              <a:rPr lang="en-US" sz="3600" b="1">
                <a:solidFill>
                  <a:srgbClr val="FFFFFF"/>
                </a:solidFill>
              </a:rPr>
              <a:t>  42</a:t>
            </a:r>
          </a:p>
          <a:p>
            <a:pPr>
              <a:lnSpc>
                <a:spcPct val="90000"/>
              </a:lnSpc>
              <a:buFont typeface="Wingdings" pitchFamily="2" charset="2"/>
              <a:buChar char="q"/>
            </a:pPr>
            <a:r>
              <a:rPr lang="en-US" sz="3600" b="1">
                <a:solidFill>
                  <a:srgbClr val="FFFFFF"/>
                </a:solidFill>
              </a:rPr>
              <a:t>  112</a:t>
            </a:r>
          </a:p>
          <a:p>
            <a:pPr>
              <a:lnSpc>
                <a:spcPct val="90000"/>
              </a:lnSpc>
              <a:buFont typeface="Wingdings" pitchFamily="2" charset="2"/>
              <a:buChar char="q"/>
            </a:pPr>
            <a:r>
              <a:rPr lang="en-US" sz="3600" b="1">
                <a:solidFill>
                  <a:srgbClr val="FFFFFF"/>
                </a:solidFill>
              </a:rPr>
              <a:t>  242  </a:t>
            </a:r>
          </a:p>
          <a:p>
            <a:pPr>
              <a:lnSpc>
                <a:spcPct val="90000"/>
              </a:lnSpc>
              <a:buFont typeface="Wingdings" pitchFamily="2" charset="2"/>
              <a:buNone/>
            </a:pPr>
            <a:endParaRPr lang="en-US" sz="3600"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197380" name="WordArt 4"/>
          <p:cNvSpPr>
            <a:spLocks noChangeArrowheads="1" noChangeShapeType="1" noTextEdit="1"/>
          </p:cNvSpPr>
          <p:nvPr/>
        </p:nvSpPr>
        <p:spPr bwMode="auto">
          <a:xfrm rot="5400000">
            <a:off x="2286000" y="41148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97378">
                                            <p:txEl>
                                              <p:pRg st="0" end="0"/>
                                            </p:txEl>
                                          </p:spTgt>
                                        </p:tgtEl>
                                        <p:attrNameLst>
                                          <p:attrName>style.visibility</p:attrName>
                                        </p:attrNameLst>
                                      </p:cBhvr>
                                      <p:to>
                                        <p:strVal val="visible"/>
                                      </p:to>
                                    </p:set>
                                    <p:anim calcmode="lin" valueType="num">
                                      <p:cBhvr additive="base">
                                        <p:cTn id="7" dur="300" fill="hold"/>
                                        <p:tgtEl>
                                          <p:spTgt spid="419737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973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97379">
                                            <p:txEl>
                                              <p:pRg st="0" end="0"/>
                                            </p:txEl>
                                          </p:spTgt>
                                        </p:tgtEl>
                                        <p:attrNameLst>
                                          <p:attrName>style.visibility</p:attrName>
                                        </p:attrNameLst>
                                      </p:cBhvr>
                                      <p:to>
                                        <p:strVal val="visible"/>
                                      </p:to>
                                    </p:set>
                                    <p:animEffect transition="in" filter="barn(outHorizontal)">
                                      <p:cBhvr>
                                        <p:cTn id="13" dur="500"/>
                                        <p:tgtEl>
                                          <p:spTgt spid="41973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97379">
                                            <p:txEl>
                                              <p:pRg st="2" end="2"/>
                                            </p:txEl>
                                          </p:spTgt>
                                        </p:tgtEl>
                                        <p:attrNameLst>
                                          <p:attrName>style.visibility</p:attrName>
                                        </p:attrNameLst>
                                      </p:cBhvr>
                                      <p:to>
                                        <p:strVal val="visible"/>
                                      </p:to>
                                    </p:set>
                                    <p:animEffect transition="in" filter="barn(outHorizontal)">
                                      <p:cBhvr>
                                        <p:cTn id="18" dur="500"/>
                                        <p:tgtEl>
                                          <p:spTgt spid="41973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97379">
                                            <p:txEl>
                                              <p:pRg st="3" end="3"/>
                                            </p:txEl>
                                          </p:spTgt>
                                        </p:tgtEl>
                                        <p:attrNameLst>
                                          <p:attrName>style.visibility</p:attrName>
                                        </p:attrNameLst>
                                      </p:cBhvr>
                                      <p:to>
                                        <p:strVal val="visible"/>
                                      </p:to>
                                    </p:set>
                                    <p:animEffect transition="in" filter="barn(outHorizontal)">
                                      <p:cBhvr>
                                        <p:cTn id="23" dur="500"/>
                                        <p:tgtEl>
                                          <p:spTgt spid="41973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97379">
                                            <p:txEl>
                                              <p:pRg st="4" end="4"/>
                                            </p:txEl>
                                          </p:spTgt>
                                        </p:tgtEl>
                                        <p:attrNameLst>
                                          <p:attrName>style.visibility</p:attrName>
                                        </p:attrNameLst>
                                      </p:cBhvr>
                                      <p:to>
                                        <p:strVal val="visible"/>
                                      </p:to>
                                    </p:set>
                                    <p:animEffect transition="in" filter="barn(outHorizontal)">
                                      <p:cBhvr>
                                        <p:cTn id="28" dur="500"/>
                                        <p:tgtEl>
                                          <p:spTgt spid="419737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97379">
                                            <p:txEl>
                                              <p:pRg st="5" end="5"/>
                                            </p:txEl>
                                          </p:spTgt>
                                        </p:tgtEl>
                                        <p:attrNameLst>
                                          <p:attrName>style.visibility</p:attrName>
                                        </p:attrNameLst>
                                      </p:cBhvr>
                                      <p:to>
                                        <p:strVal val="visible"/>
                                      </p:to>
                                    </p:set>
                                    <p:animEffect transition="in" filter="barn(outHorizontal)">
                                      <p:cBhvr>
                                        <p:cTn id="33" dur="500"/>
                                        <p:tgtEl>
                                          <p:spTgt spid="419737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197380"/>
                                        </p:tgtEl>
                                        <p:attrNameLst>
                                          <p:attrName>style.visibility</p:attrName>
                                        </p:attrNameLst>
                                      </p:cBhvr>
                                      <p:to>
                                        <p:strVal val="visible"/>
                                      </p:to>
                                    </p:set>
                                    <p:anim calcmode="lin" valueType="num">
                                      <p:cBhvr>
                                        <p:cTn id="38" dur="500" fill="hold"/>
                                        <p:tgtEl>
                                          <p:spTgt spid="4197380"/>
                                        </p:tgtEl>
                                        <p:attrNameLst>
                                          <p:attrName>ppt_w</p:attrName>
                                        </p:attrNameLst>
                                      </p:cBhvr>
                                      <p:tavLst>
                                        <p:tav tm="0">
                                          <p:val>
                                            <p:strVal val="4*#ppt_w"/>
                                          </p:val>
                                        </p:tav>
                                        <p:tav tm="100000">
                                          <p:val>
                                            <p:strVal val="#ppt_w"/>
                                          </p:val>
                                        </p:tav>
                                      </p:tavLst>
                                    </p:anim>
                                    <p:anim calcmode="lin" valueType="num">
                                      <p:cBhvr>
                                        <p:cTn id="39" dur="500" fill="hold"/>
                                        <p:tgtEl>
                                          <p:spTgt spid="419738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7378" grpId="0" build="p" autoUpdateAnimBg="0"/>
      <p:bldP spid="4197379" grpId="0" build="p" autoUpdateAnimBg="0"/>
      <p:bldP spid="419738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8304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Q-11</a:t>
            </a:r>
          </a:p>
        </p:txBody>
      </p:sp>
      <p:sp>
        <p:nvSpPr>
          <p:cNvPr id="4183043"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After Constantine became a Christian supporter, what did he have done to his wife and son?</a:t>
            </a:r>
            <a:r>
              <a:rPr lang="en-US" sz="3600" i="1">
                <a:solidFill>
                  <a:srgbClr val="FFFFFF"/>
                </a:solidFill>
                <a:effectLst>
                  <a:outerShdw blurRad="38100" dist="38100" dir="2700000" algn="tl">
                    <a:srgbClr val="808080"/>
                  </a:outerShdw>
                </a:effectLst>
              </a:rPr>
              <a:t>  </a:t>
            </a:r>
          </a:p>
          <a:p>
            <a:pPr>
              <a:buFont typeface="Wingdings" pitchFamily="2" charset="2"/>
              <a:buChar char="q"/>
            </a:pPr>
            <a:r>
              <a:rPr lang="en-US" b="1">
                <a:solidFill>
                  <a:srgbClr val="FFFFFF"/>
                </a:solidFill>
              </a:rPr>
              <a:t>  He Had Them Murdered </a:t>
            </a:r>
          </a:p>
          <a:p>
            <a:pPr>
              <a:buFont typeface="Wingdings" pitchFamily="2" charset="2"/>
              <a:buChar char="q"/>
            </a:pPr>
            <a:r>
              <a:rPr lang="en-US" b="1">
                <a:solidFill>
                  <a:srgbClr val="FFFFFF"/>
                </a:solidFill>
              </a:rPr>
              <a:t>  He Had Them Baptized</a:t>
            </a:r>
          </a:p>
          <a:p>
            <a:pPr>
              <a:buFont typeface="Wingdings" pitchFamily="2" charset="2"/>
              <a:buChar char="q"/>
            </a:pPr>
            <a:r>
              <a:rPr lang="en-US" b="1">
                <a:solidFill>
                  <a:srgbClr val="FFFFFF"/>
                </a:solidFill>
              </a:rPr>
              <a:t>  He Divorced Wife &amp; Disinherited Son Because They Wouldn’t Convert</a:t>
            </a:r>
          </a:p>
          <a:p>
            <a:pPr>
              <a:buFont typeface="Wingdings" pitchFamily="2" charset="2"/>
              <a:buChar char="q"/>
            </a:pPr>
            <a:r>
              <a:rPr lang="en-US" b="1">
                <a:solidFill>
                  <a:srgbClr val="FFFFFF"/>
                </a:solidFill>
              </a:rPr>
              <a:t>  He Made Son Bishop &amp; Wife Deaconess </a:t>
            </a:r>
          </a:p>
          <a:p>
            <a:pPr>
              <a:buFont typeface="Wingdings" pitchFamily="2" charset="2"/>
              <a:buNone/>
            </a:pPr>
            <a:endParaRPr lang="en-US">
              <a:solidFill>
                <a:srgbClr val="FFFFFF"/>
              </a:solidFill>
            </a:endParaRPr>
          </a:p>
        </p:txBody>
      </p:sp>
      <p:sp>
        <p:nvSpPr>
          <p:cNvPr id="4183044" name="WordArt 4"/>
          <p:cNvSpPr>
            <a:spLocks noChangeArrowheads="1" noChangeShapeType="1" noTextEdit="1"/>
          </p:cNvSpPr>
          <p:nvPr/>
        </p:nvSpPr>
        <p:spPr bwMode="auto">
          <a:xfrm rot="5400000">
            <a:off x="2358231" y="3509169"/>
            <a:ext cx="350838"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83042">
                                            <p:txEl>
                                              <p:pRg st="0" end="0"/>
                                            </p:txEl>
                                          </p:spTgt>
                                        </p:tgtEl>
                                        <p:attrNameLst>
                                          <p:attrName>style.visibility</p:attrName>
                                        </p:attrNameLst>
                                      </p:cBhvr>
                                      <p:to>
                                        <p:strVal val="visible"/>
                                      </p:to>
                                    </p:set>
                                    <p:anim calcmode="lin" valueType="num">
                                      <p:cBhvr additive="base">
                                        <p:cTn id="7" dur="300" fill="hold"/>
                                        <p:tgtEl>
                                          <p:spTgt spid="418304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830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83043">
                                            <p:txEl>
                                              <p:pRg st="0" end="0"/>
                                            </p:txEl>
                                          </p:spTgt>
                                        </p:tgtEl>
                                        <p:attrNameLst>
                                          <p:attrName>style.visibility</p:attrName>
                                        </p:attrNameLst>
                                      </p:cBhvr>
                                      <p:to>
                                        <p:strVal val="visible"/>
                                      </p:to>
                                    </p:set>
                                    <p:animEffect transition="in" filter="barn(outHorizontal)">
                                      <p:cBhvr>
                                        <p:cTn id="13" dur="500"/>
                                        <p:tgtEl>
                                          <p:spTgt spid="41830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83043">
                                            <p:txEl>
                                              <p:pRg st="1" end="1"/>
                                            </p:txEl>
                                          </p:spTgt>
                                        </p:tgtEl>
                                        <p:attrNameLst>
                                          <p:attrName>style.visibility</p:attrName>
                                        </p:attrNameLst>
                                      </p:cBhvr>
                                      <p:to>
                                        <p:strVal val="visible"/>
                                      </p:to>
                                    </p:set>
                                    <p:animEffect transition="in" filter="barn(outHorizontal)">
                                      <p:cBhvr>
                                        <p:cTn id="18" dur="500"/>
                                        <p:tgtEl>
                                          <p:spTgt spid="418304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83043">
                                            <p:txEl>
                                              <p:pRg st="2" end="2"/>
                                            </p:txEl>
                                          </p:spTgt>
                                        </p:tgtEl>
                                        <p:attrNameLst>
                                          <p:attrName>style.visibility</p:attrName>
                                        </p:attrNameLst>
                                      </p:cBhvr>
                                      <p:to>
                                        <p:strVal val="visible"/>
                                      </p:to>
                                    </p:set>
                                    <p:animEffect transition="in" filter="barn(outHorizontal)">
                                      <p:cBhvr>
                                        <p:cTn id="23" dur="500"/>
                                        <p:tgtEl>
                                          <p:spTgt spid="41830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83043">
                                            <p:txEl>
                                              <p:pRg st="3" end="3"/>
                                            </p:txEl>
                                          </p:spTgt>
                                        </p:tgtEl>
                                        <p:attrNameLst>
                                          <p:attrName>style.visibility</p:attrName>
                                        </p:attrNameLst>
                                      </p:cBhvr>
                                      <p:to>
                                        <p:strVal val="visible"/>
                                      </p:to>
                                    </p:set>
                                    <p:animEffect transition="in" filter="barn(outHorizontal)">
                                      <p:cBhvr>
                                        <p:cTn id="28" dur="500"/>
                                        <p:tgtEl>
                                          <p:spTgt spid="418304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83043">
                                            <p:txEl>
                                              <p:pRg st="4" end="4"/>
                                            </p:txEl>
                                          </p:spTgt>
                                        </p:tgtEl>
                                        <p:attrNameLst>
                                          <p:attrName>style.visibility</p:attrName>
                                        </p:attrNameLst>
                                      </p:cBhvr>
                                      <p:to>
                                        <p:strVal val="visible"/>
                                      </p:to>
                                    </p:set>
                                    <p:animEffect transition="in" filter="barn(outHorizontal)">
                                      <p:cBhvr>
                                        <p:cTn id="33" dur="500"/>
                                        <p:tgtEl>
                                          <p:spTgt spid="418304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183044"/>
                                        </p:tgtEl>
                                        <p:attrNameLst>
                                          <p:attrName>style.visibility</p:attrName>
                                        </p:attrNameLst>
                                      </p:cBhvr>
                                      <p:to>
                                        <p:strVal val="visible"/>
                                      </p:to>
                                    </p:set>
                                    <p:anim calcmode="lin" valueType="num">
                                      <p:cBhvr>
                                        <p:cTn id="38" dur="500" fill="hold"/>
                                        <p:tgtEl>
                                          <p:spTgt spid="4183044"/>
                                        </p:tgtEl>
                                        <p:attrNameLst>
                                          <p:attrName>ppt_w</p:attrName>
                                        </p:attrNameLst>
                                      </p:cBhvr>
                                      <p:tavLst>
                                        <p:tav tm="0">
                                          <p:val>
                                            <p:strVal val="4*#ppt_w"/>
                                          </p:val>
                                        </p:tav>
                                        <p:tav tm="100000">
                                          <p:val>
                                            <p:strVal val="#ppt_w"/>
                                          </p:val>
                                        </p:tav>
                                      </p:tavLst>
                                    </p:anim>
                                    <p:anim calcmode="lin" valueType="num">
                                      <p:cBhvr>
                                        <p:cTn id="39" dur="500" fill="hold"/>
                                        <p:tgtEl>
                                          <p:spTgt spid="418304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3042" grpId="0" build="p" autoUpdateAnimBg="0"/>
      <p:bldP spid="4183043" grpId="0" build="p" autoUpdateAnimBg="0"/>
      <p:bldP spid="418304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8509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Q-12</a:t>
            </a:r>
          </a:p>
        </p:txBody>
      </p:sp>
      <p:sp>
        <p:nvSpPr>
          <p:cNvPr id="4185091"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The church at Rome in the fifth century divided its income four ways,  with one-fourth going to the bishop.  Which of the following did not </a:t>
            </a:r>
            <a:r>
              <a:rPr lang="en-US" sz="2800" i="1">
                <a:solidFill>
                  <a:srgbClr val="FFFFFF"/>
                </a:solidFill>
                <a:effectLst>
                  <a:outerShdw blurRad="38100" dist="38100" dir="2700000" algn="tl">
                    <a:srgbClr val="808080"/>
                  </a:outerShdw>
                </a:effectLst>
              </a:rPr>
              <a:t>receive a one-fourth share?</a:t>
            </a:r>
          </a:p>
          <a:p>
            <a:pPr>
              <a:lnSpc>
                <a:spcPct val="90000"/>
              </a:lnSpc>
              <a:buFont typeface="Wingdings" pitchFamily="2" charset="2"/>
              <a:buNone/>
            </a:pPr>
            <a:r>
              <a:rPr lang="en-US" sz="9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Other Clergymen </a:t>
            </a:r>
          </a:p>
          <a:p>
            <a:pPr>
              <a:lnSpc>
                <a:spcPct val="90000"/>
              </a:lnSpc>
              <a:buFont typeface="Wingdings" pitchFamily="2" charset="2"/>
              <a:buChar char="q"/>
            </a:pPr>
            <a:r>
              <a:rPr lang="en-US" sz="4000" b="1">
                <a:solidFill>
                  <a:srgbClr val="FFFFFF"/>
                </a:solidFill>
              </a:rPr>
              <a:t>  Building Maintenance</a:t>
            </a:r>
          </a:p>
          <a:p>
            <a:pPr>
              <a:lnSpc>
                <a:spcPct val="90000"/>
              </a:lnSpc>
              <a:buFont typeface="Wingdings" pitchFamily="2" charset="2"/>
              <a:buChar char="q"/>
            </a:pPr>
            <a:r>
              <a:rPr lang="en-US" sz="4000" b="1">
                <a:solidFill>
                  <a:srgbClr val="FFFFFF"/>
                </a:solidFill>
              </a:rPr>
              <a:t>  Missions &amp; Evangelism</a:t>
            </a:r>
          </a:p>
          <a:p>
            <a:pPr>
              <a:lnSpc>
                <a:spcPct val="90000"/>
              </a:lnSpc>
              <a:buFont typeface="Wingdings" pitchFamily="2" charset="2"/>
              <a:buChar char="q"/>
            </a:pPr>
            <a:r>
              <a:rPr lang="en-US" sz="4000" b="1">
                <a:solidFill>
                  <a:srgbClr val="FFFFFF"/>
                </a:solidFill>
              </a:rPr>
              <a:t>  The Sick &amp; Poor </a:t>
            </a:r>
          </a:p>
          <a:p>
            <a:pPr>
              <a:lnSpc>
                <a:spcPct val="90000"/>
              </a:lnSpc>
              <a:buFont typeface="Wingdings" pitchFamily="2" charset="2"/>
              <a:buNone/>
            </a:pPr>
            <a:endParaRPr lang="en-US" sz="4000">
              <a:solidFill>
                <a:srgbClr val="FFFFFF"/>
              </a:solidFill>
            </a:endParaRPr>
          </a:p>
        </p:txBody>
      </p:sp>
      <p:sp>
        <p:nvSpPr>
          <p:cNvPr id="4185092" name="WordArt 4"/>
          <p:cNvSpPr>
            <a:spLocks noChangeArrowheads="1" noChangeShapeType="1" noTextEdit="1"/>
          </p:cNvSpPr>
          <p:nvPr/>
        </p:nvSpPr>
        <p:spPr bwMode="auto">
          <a:xfrm rot="5400000">
            <a:off x="2358231" y="4956969"/>
            <a:ext cx="350838"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85090">
                                            <p:txEl>
                                              <p:pRg st="0" end="0"/>
                                            </p:txEl>
                                          </p:spTgt>
                                        </p:tgtEl>
                                        <p:attrNameLst>
                                          <p:attrName>style.visibility</p:attrName>
                                        </p:attrNameLst>
                                      </p:cBhvr>
                                      <p:to>
                                        <p:strVal val="visible"/>
                                      </p:to>
                                    </p:set>
                                    <p:anim calcmode="lin" valueType="num">
                                      <p:cBhvr additive="base">
                                        <p:cTn id="7" dur="300" fill="hold"/>
                                        <p:tgtEl>
                                          <p:spTgt spid="418509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850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85091">
                                            <p:txEl>
                                              <p:pRg st="0" end="0"/>
                                            </p:txEl>
                                          </p:spTgt>
                                        </p:tgtEl>
                                        <p:attrNameLst>
                                          <p:attrName>style.visibility</p:attrName>
                                        </p:attrNameLst>
                                      </p:cBhvr>
                                      <p:to>
                                        <p:strVal val="visible"/>
                                      </p:to>
                                    </p:set>
                                    <p:animEffect transition="in" filter="barn(outHorizontal)">
                                      <p:cBhvr>
                                        <p:cTn id="13" dur="500"/>
                                        <p:tgtEl>
                                          <p:spTgt spid="418509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85091">
                                            <p:txEl>
                                              <p:pRg st="1" end="1"/>
                                            </p:txEl>
                                          </p:spTgt>
                                        </p:tgtEl>
                                        <p:attrNameLst>
                                          <p:attrName>style.visibility</p:attrName>
                                        </p:attrNameLst>
                                      </p:cBhvr>
                                      <p:to>
                                        <p:strVal val="visible"/>
                                      </p:to>
                                    </p:set>
                                    <p:animEffect transition="in" filter="barn(outHorizontal)">
                                      <p:cBhvr>
                                        <p:cTn id="18" dur="500"/>
                                        <p:tgtEl>
                                          <p:spTgt spid="41850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85091">
                                            <p:txEl>
                                              <p:pRg st="2" end="2"/>
                                            </p:txEl>
                                          </p:spTgt>
                                        </p:tgtEl>
                                        <p:attrNameLst>
                                          <p:attrName>style.visibility</p:attrName>
                                        </p:attrNameLst>
                                      </p:cBhvr>
                                      <p:to>
                                        <p:strVal val="visible"/>
                                      </p:to>
                                    </p:set>
                                    <p:animEffect transition="in" filter="barn(outHorizontal)">
                                      <p:cBhvr>
                                        <p:cTn id="23" dur="500"/>
                                        <p:tgtEl>
                                          <p:spTgt spid="41850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85091">
                                            <p:txEl>
                                              <p:pRg st="3" end="3"/>
                                            </p:txEl>
                                          </p:spTgt>
                                        </p:tgtEl>
                                        <p:attrNameLst>
                                          <p:attrName>style.visibility</p:attrName>
                                        </p:attrNameLst>
                                      </p:cBhvr>
                                      <p:to>
                                        <p:strVal val="visible"/>
                                      </p:to>
                                    </p:set>
                                    <p:animEffect transition="in" filter="barn(outHorizontal)">
                                      <p:cBhvr>
                                        <p:cTn id="28" dur="500"/>
                                        <p:tgtEl>
                                          <p:spTgt spid="418509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85091">
                                            <p:txEl>
                                              <p:pRg st="4" end="4"/>
                                            </p:txEl>
                                          </p:spTgt>
                                        </p:tgtEl>
                                        <p:attrNameLst>
                                          <p:attrName>style.visibility</p:attrName>
                                        </p:attrNameLst>
                                      </p:cBhvr>
                                      <p:to>
                                        <p:strVal val="visible"/>
                                      </p:to>
                                    </p:set>
                                    <p:animEffect transition="in" filter="barn(outHorizontal)">
                                      <p:cBhvr>
                                        <p:cTn id="33" dur="500"/>
                                        <p:tgtEl>
                                          <p:spTgt spid="418509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185091">
                                            <p:txEl>
                                              <p:pRg st="5" end="5"/>
                                            </p:txEl>
                                          </p:spTgt>
                                        </p:tgtEl>
                                        <p:attrNameLst>
                                          <p:attrName>style.visibility</p:attrName>
                                        </p:attrNameLst>
                                      </p:cBhvr>
                                      <p:to>
                                        <p:strVal val="visible"/>
                                      </p:to>
                                    </p:set>
                                    <p:animEffect transition="in" filter="barn(outHorizontal)">
                                      <p:cBhvr>
                                        <p:cTn id="38" dur="500"/>
                                        <p:tgtEl>
                                          <p:spTgt spid="418509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185092"/>
                                        </p:tgtEl>
                                        <p:attrNameLst>
                                          <p:attrName>style.visibility</p:attrName>
                                        </p:attrNameLst>
                                      </p:cBhvr>
                                      <p:to>
                                        <p:strVal val="visible"/>
                                      </p:to>
                                    </p:set>
                                    <p:anim calcmode="lin" valueType="num">
                                      <p:cBhvr>
                                        <p:cTn id="43" dur="500" fill="hold"/>
                                        <p:tgtEl>
                                          <p:spTgt spid="4185092"/>
                                        </p:tgtEl>
                                        <p:attrNameLst>
                                          <p:attrName>ppt_w</p:attrName>
                                        </p:attrNameLst>
                                      </p:cBhvr>
                                      <p:tavLst>
                                        <p:tav tm="0">
                                          <p:val>
                                            <p:strVal val="4*#ppt_w"/>
                                          </p:val>
                                        </p:tav>
                                        <p:tav tm="100000">
                                          <p:val>
                                            <p:strVal val="#ppt_w"/>
                                          </p:val>
                                        </p:tav>
                                      </p:tavLst>
                                    </p:anim>
                                    <p:anim calcmode="lin" valueType="num">
                                      <p:cBhvr>
                                        <p:cTn id="44" dur="500" fill="hold"/>
                                        <p:tgtEl>
                                          <p:spTgt spid="418509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5090" grpId="0" build="p" autoUpdateAnimBg="0"/>
      <p:bldP spid="4185091" grpId="0" build="p" autoUpdateAnimBg="0"/>
      <p:bldP spid="41850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90691" name="WordArt 3"/>
          <p:cNvSpPr>
            <a:spLocks noChangeArrowheads="1" noChangeShapeType="1" noTextEdit="1"/>
          </p:cNvSpPr>
          <p:nvPr/>
        </p:nvSpPr>
        <p:spPr bwMode="auto">
          <a:xfrm rot="5400000">
            <a:off x="-1886953" y="2493344"/>
            <a:ext cx="6237972" cy="1424538"/>
          </a:xfrm>
          <a:prstGeom prst="rect">
            <a:avLst/>
          </a:prstGeom>
        </p:spPr>
        <p:txBody>
          <a:bodyPr vert="wordArtVert" wrap="none" fromWordArt="1">
            <a:prstTxWarp prst="textPlain">
              <a:avLst>
                <a:gd name="adj" fmla="val 50000"/>
              </a:avLst>
            </a:prstTxWarp>
            <a:scene3d>
              <a:camera prst="legacyPerspectiveFront">
                <a:rot lat="20639999" lon="20699999" rev="0"/>
              </a:camera>
              <a:lightRig rig="legacyNormal3" dir="l"/>
            </a:scene3d>
            <a:sp3d extrusionH="201600" prstMaterial="legacyPlastic">
              <a:extrusionClr>
                <a:srgbClr val="FF9966"/>
              </a:extrusionClr>
            </a:sp3d>
          </a:bodyPr>
          <a:lstStyle/>
          <a:p>
            <a:pPr algn="ctr">
              <a:spcBef>
                <a:spcPct val="0"/>
              </a:spcBef>
              <a:spcAft>
                <a:spcPct val="0"/>
              </a:spcAft>
            </a:pPr>
            <a:r>
              <a:rPr lang="en-US" sz="3600" kern="10" dirty="0">
                <a:ln w="9525">
                  <a:round/>
                  <a:headEnd/>
                  <a:tailEnd/>
                </a:ln>
                <a:solidFill>
                  <a:srgbClr val="CC0000"/>
                </a:solidFill>
                <a:latin typeface="Arial Black"/>
              </a:rPr>
              <a:t>QUESTIONS</a:t>
            </a:r>
          </a:p>
        </p:txBody>
      </p:sp>
    </p:spTree>
    <p:extLst>
      <p:ext uri="{BB962C8B-B14F-4D97-AF65-F5344CB8AC3E}">
        <p14:creationId xmlns:p14="http://schemas.microsoft.com/office/powerpoint/2010/main" val="16627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490691"/>
                                        </p:tgtEl>
                                        <p:attrNameLst>
                                          <p:attrName>style.visibility</p:attrName>
                                        </p:attrNameLst>
                                      </p:cBhvr>
                                      <p:to>
                                        <p:strVal val="visible"/>
                                      </p:to>
                                    </p:set>
                                    <p:anim calcmode="lin" valueType="num">
                                      <p:cBhvr>
                                        <p:cTn id="7" dur="5000" fill="hold"/>
                                        <p:tgtEl>
                                          <p:spTgt spid="5490691"/>
                                        </p:tgtEl>
                                        <p:attrNameLst>
                                          <p:attrName>ppt_w</p:attrName>
                                        </p:attrNameLst>
                                      </p:cBhvr>
                                      <p:tavLst>
                                        <p:tav tm="0" fmla="#ppt_w*sin(2.5*pi*$)">
                                          <p:val>
                                            <p:fltVal val="0"/>
                                          </p:val>
                                        </p:tav>
                                        <p:tav tm="100000">
                                          <p:val>
                                            <p:fltVal val="1"/>
                                          </p:val>
                                        </p:tav>
                                      </p:tavLst>
                                    </p:anim>
                                    <p:anim calcmode="lin" valueType="num">
                                      <p:cBhvr>
                                        <p:cTn id="8" dur="5000" fill="hold"/>
                                        <p:tgtEl>
                                          <p:spTgt spid="54906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69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8713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Q-13</a:t>
            </a:r>
          </a:p>
        </p:txBody>
      </p:sp>
      <p:sp>
        <p:nvSpPr>
          <p:cNvPr id="418713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In western Europe in the late 4</a:t>
            </a:r>
            <a:r>
              <a:rPr lang="en-US" i="1" baseline="30000">
                <a:solidFill>
                  <a:srgbClr val="FFFFFF"/>
                </a:solidFill>
                <a:effectLst>
                  <a:outerShdw blurRad="38100" dist="38100" dir="2700000" algn="tl">
                    <a:srgbClr val="808080"/>
                  </a:outerShdw>
                </a:effectLst>
              </a:rPr>
              <a:t>th</a:t>
            </a:r>
            <a:r>
              <a:rPr lang="en-US" i="1">
                <a:solidFill>
                  <a:srgbClr val="FFFFFF"/>
                </a:solidFill>
                <a:effectLst>
                  <a:outerShdw blurRad="38100" dist="38100" dir="2700000" algn="tl">
                    <a:srgbClr val="808080"/>
                  </a:outerShdw>
                </a:effectLst>
              </a:rPr>
              <a:t> century, what portion of one’s inheritance was traditionally left to the church at death?</a:t>
            </a:r>
            <a:endParaRPr lang="en-US" sz="2800" i="1">
              <a:solidFill>
                <a:srgbClr val="FFFFFF"/>
              </a:solidFill>
              <a:effectLst>
                <a:outerShdw blurRad="38100" dist="38100" dir="2700000" algn="tl">
                  <a:srgbClr val="808080"/>
                </a:outerShdw>
              </a:effectLst>
            </a:endParaRPr>
          </a:p>
          <a:p>
            <a:pPr>
              <a:lnSpc>
                <a:spcPct val="90000"/>
              </a:lnSpc>
              <a:buFont typeface="Wingdings" pitchFamily="2" charset="2"/>
              <a:buNone/>
            </a:pPr>
            <a:r>
              <a:rPr lang="en-US" sz="9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One-tenth </a:t>
            </a:r>
          </a:p>
          <a:p>
            <a:pPr>
              <a:lnSpc>
                <a:spcPct val="90000"/>
              </a:lnSpc>
              <a:buFont typeface="Wingdings" pitchFamily="2" charset="2"/>
              <a:buChar char="q"/>
            </a:pPr>
            <a:r>
              <a:rPr lang="en-US" sz="4000" b="1">
                <a:solidFill>
                  <a:srgbClr val="FFFFFF"/>
                </a:solidFill>
              </a:rPr>
              <a:t>  One-fifth</a:t>
            </a:r>
          </a:p>
          <a:p>
            <a:pPr>
              <a:lnSpc>
                <a:spcPct val="90000"/>
              </a:lnSpc>
              <a:buFont typeface="Wingdings" pitchFamily="2" charset="2"/>
              <a:buChar char="q"/>
            </a:pPr>
            <a:r>
              <a:rPr lang="en-US" sz="4000" b="1">
                <a:solidFill>
                  <a:srgbClr val="FFFFFF"/>
                </a:solidFill>
              </a:rPr>
              <a:t>  Everything {If Children 21} </a:t>
            </a:r>
          </a:p>
          <a:p>
            <a:pPr>
              <a:lnSpc>
                <a:spcPct val="90000"/>
              </a:lnSpc>
              <a:buFont typeface="Wingdings" pitchFamily="2" charset="2"/>
              <a:buChar char="q"/>
            </a:pPr>
            <a:r>
              <a:rPr lang="en-US" sz="4000" b="1">
                <a:solidFill>
                  <a:srgbClr val="FFFFFF"/>
                </a:solidFill>
              </a:rPr>
              <a:t>  Amount Left To Another Child If They Had Had Another Birth</a:t>
            </a:r>
          </a:p>
          <a:p>
            <a:pPr>
              <a:lnSpc>
                <a:spcPct val="90000"/>
              </a:lnSpc>
              <a:buFont typeface="Wingdings" pitchFamily="2" charset="2"/>
              <a:buNone/>
            </a:pPr>
            <a:endParaRPr lang="en-US" sz="4000">
              <a:solidFill>
                <a:srgbClr val="FFFFFF"/>
              </a:solidFill>
            </a:endParaRPr>
          </a:p>
        </p:txBody>
      </p:sp>
      <p:sp>
        <p:nvSpPr>
          <p:cNvPr id="4187140" name="WordArt 4"/>
          <p:cNvSpPr>
            <a:spLocks noChangeArrowheads="1" noChangeShapeType="1" noTextEdit="1"/>
          </p:cNvSpPr>
          <p:nvPr/>
        </p:nvSpPr>
        <p:spPr bwMode="auto">
          <a:xfrm rot="5400000">
            <a:off x="2266950" y="5200650"/>
            <a:ext cx="533400"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87138">
                                            <p:txEl>
                                              <p:pRg st="0" end="0"/>
                                            </p:txEl>
                                          </p:spTgt>
                                        </p:tgtEl>
                                        <p:attrNameLst>
                                          <p:attrName>style.visibility</p:attrName>
                                        </p:attrNameLst>
                                      </p:cBhvr>
                                      <p:to>
                                        <p:strVal val="visible"/>
                                      </p:to>
                                    </p:set>
                                    <p:anim calcmode="lin" valueType="num">
                                      <p:cBhvr additive="base">
                                        <p:cTn id="7" dur="300" fill="hold"/>
                                        <p:tgtEl>
                                          <p:spTgt spid="41871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871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87139">
                                            <p:txEl>
                                              <p:pRg st="0" end="0"/>
                                            </p:txEl>
                                          </p:spTgt>
                                        </p:tgtEl>
                                        <p:attrNameLst>
                                          <p:attrName>style.visibility</p:attrName>
                                        </p:attrNameLst>
                                      </p:cBhvr>
                                      <p:to>
                                        <p:strVal val="visible"/>
                                      </p:to>
                                    </p:set>
                                    <p:animEffect transition="in" filter="barn(outHorizontal)">
                                      <p:cBhvr>
                                        <p:cTn id="13" dur="500"/>
                                        <p:tgtEl>
                                          <p:spTgt spid="41871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87139">
                                            <p:txEl>
                                              <p:pRg st="1" end="1"/>
                                            </p:txEl>
                                          </p:spTgt>
                                        </p:tgtEl>
                                        <p:attrNameLst>
                                          <p:attrName>style.visibility</p:attrName>
                                        </p:attrNameLst>
                                      </p:cBhvr>
                                      <p:to>
                                        <p:strVal val="visible"/>
                                      </p:to>
                                    </p:set>
                                    <p:animEffect transition="in" filter="barn(outHorizontal)">
                                      <p:cBhvr>
                                        <p:cTn id="18" dur="500"/>
                                        <p:tgtEl>
                                          <p:spTgt spid="41871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87139">
                                            <p:txEl>
                                              <p:pRg st="2" end="2"/>
                                            </p:txEl>
                                          </p:spTgt>
                                        </p:tgtEl>
                                        <p:attrNameLst>
                                          <p:attrName>style.visibility</p:attrName>
                                        </p:attrNameLst>
                                      </p:cBhvr>
                                      <p:to>
                                        <p:strVal val="visible"/>
                                      </p:to>
                                    </p:set>
                                    <p:animEffect transition="in" filter="barn(outHorizontal)">
                                      <p:cBhvr>
                                        <p:cTn id="23" dur="500"/>
                                        <p:tgtEl>
                                          <p:spTgt spid="41871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87139">
                                            <p:txEl>
                                              <p:pRg st="3" end="3"/>
                                            </p:txEl>
                                          </p:spTgt>
                                        </p:tgtEl>
                                        <p:attrNameLst>
                                          <p:attrName>style.visibility</p:attrName>
                                        </p:attrNameLst>
                                      </p:cBhvr>
                                      <p:to>
                                        <p:strVal val="visible"/>
                                      </p:to>
                                    </p:set>
                                    <p:animEffect transition="in" filter="barn(outHorizontal)">
                                      <p:cBhvr>
                                        <p:cTn id="28" dur="500"/>
                                        <p:tgtEl>
                                          <p:spTgt spid="418713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87139">
                                            <p:txEl>
                                              <p:pRg st="4" end="4"/>
                                            </p:txEl>
                                          </p:spTgt>
                                        </p:tgtEl>
                                        <p:attrNameLst>
                                          <p:attrName>style.visibility</p:attrName>
                                        </p:attrNameLst>
                                      </p:cBhvr>
                                      <p:to>
                                        <p:strVal val="visible"/>
                                      </p:to>
                                    </p:set>
                                    <p:animEffect transition="in" filter="barn(outHorizontal)">
                                      <p:cBhvr>
                                        <p:cTn id="33" dur="500"/>
                                        <p:tgtEl>
                                          <p:spTgt spid="418713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187139">
                                            <p:txEl>
                                              <p:pRg st="5" end="5"/>
                                            </p:txEl>
                                          </p:spTgt>
                                        </p:tgtEl>
                                        <p:attrNameLst>
                                          <p:attrName>style.visibility</p:attrName>
                                        </p:attrNameLst>
                                      </p:cBhvr>
                                      <p:to>
                                        <p:strVal val="visible"/>
                                      </p:to>
                                    </p:set>
                                    <p:animEffect transition="in" filter="barn(outHorizontal)">
                                      <p:cBhvr>
                                        <p:cTn id="38" dur="500"/>
                                        <p:tgtEl>
                                          <p:spTgt spid="418713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187140"/>
                                        </p:tgtEl>
                                        <p:attrNameLst>
                                          <p:attrName>style.visibility</p:attrName>
                                        </p:attrNameLst>
                                      </p:cBhvr>
                                      <p:to>
                                        <p:strVal val="visible"/>
                                      </p:to>
                                    </p:set>
                                    <p:anim calcmode="lin" valueType="num">
                                      <p:cBhvr>
                                        <p:cTn id="43" dur="500" fill="hold"/>
                                        <p:tgtEl>
                                          <p:spTgt spid="4187140"/>
                                        </p:tgtEl>
                                        <p:attrNameLst>
                                          <p:attrName>ppt_w</p:attrName>
                                        </p:attrNameLst>
                                      </p:cBhvr>
                                      <p:tavLst>
                                        <p:tav tm="0">
                                          <p:val>
                                            <p:strVal val="4*#ppt_w"/>
                                          </p:val>
                                        </p:tav>
                                        <p:tav tm="100000">
                                          <p:val>
                                            <p:strVal val="#ppt_w"/>
                                          </p:val>
                                        </p:tav>
                                      </p:tavLst>
                                    </p:anim>
                                    <p:anim calcmode="lin" valueType="num">
                                      <p:cBhvr>
                                        <p:cTn id="44" dur="500" fill="hold"/>
                                        <p:tgtEl>
                                          <p:spTgt spid="41871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7138" grpId="0" build="p" autoUpdateAnimBg="0"/>
      <p:bldP spid="4187139" grpId="0" build="p" autoUpdateAnimBg="0"/>
      <p:bldP spid="418714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8918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Q-14</a:t>
            </a:r>
          </a:p>
        </p:txBody>
      </p:sp>
      <p:sp>
        <p:nvSpPr>
          <p:cNvPr id="4189187"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According to Justin Martyr,  in A.D. 150,  was Communion taken to people who could not attend church?</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No,  That Wasn’t Necessary</a:t>
            </a:r>
          </a:p>
          <a:p>
            <a:pPr>
              <a:buFont typeface="Wingdings" pitchFamily="2" charset="2"/>
              <a:buChar char="q"/>
            </a:pPr>
            <a:r>
              <a:rPr lang="en-US" sz="3600" b="1">
                <a:solidFill>
                  <a:srgbClr val="FFFFFF"/>
                </a:solidFill>
              </a:rPr>
              <a:t>  Only If No Blood Relations Taken</a:t>
            </a:r>
          </a:p>
          <a:p>
            <a:pPr>
              <a:buFont typeface="Wingdings" pitchFamily="2" charset="2"/>
              <a:buChar char="q"/>
            </a:pPr>
            <a:r>
              <a:rPr lang="en-US" sz="3600" b="1">
                <a:solidFill>
                  <a:srgbClr val="FFFFFF"/>
                </a:solidFill>
              </a:rPr>
              <a:t>  Yes,  If Sick Or In Prison</a:t>
            </a:r>
          </a:p>
          <a:p>
            <a:pPr>
              <a:buFont typeface="Wingdings" pitchFamily="2" charset="2"/>
              <a:buChar char="q"/>
            </a:pPr>
            <a:r>
              <a:rPr lang="en-US" sz="3600" b="1">
                <a:solidFill>
                  <a:srgbClr val="FFFFFF"/>
                </a:solidFill>
              </a:rPr>
              <a:t>  Yes,  But Only After 28 Days </a:t>
            </a:r>
          </a:p>
          <a:p>
            <a:pPr>
              <a:buFont typeface="Wingdings" pitchFamily="2" charset="2"/>
              <a:buChar char="q"/>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None/>
            </a:pPr>
            <a:endParaRPr lang="en-US" sz="4000">
              <a:solidFill>
                <a:srgbClr val="FFFFFF"/>
              </a:solidFill>
            </a:endParaRPr>
          </a:p>
        </p:txBody>
      </p:sp>
      <p:sp>
        <p:nvSpPr>
          <p:cNvPr id="4189188" name="WordArt 4"/>
          <p:cNvSpPr>
            <a:spLocks noChangeArrowheads="1" noChangeShapeType="1" noTextEdit="1"/>
          </p:cNvSpPr>
          <p:nvPr/>
        </p:nvSpPr>
        <p:spPr bwMode="auto">
          <a:xfrm rot="5400000">
            <a:off x="2266950" y="4895850"/>
            <a:ext cx="533400"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4189189" name="Comment 5"/>
          <p:cNvSpPr>
            <a:spLocks noChangeArrowheads="1"/>
          </p:cNvSpPr>
          <p:nvPr/>
        </p:nvSpPr>
        <p:spPr bwMode="auto">
          <a:xfrm>
            <a:off x="1539876" y="-1447800"/>
            <a:ext cx="9128125" cy="120173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fontAlgn="base">
              <a:spcBef>
                <a:spcPct val="50000"/>
              </a:spcBef>
              <a:spcAft>
                <a:spcPct val="0"/>
              </a:spcAft>
            </a:pPr>
            <a:r>
              <a:rPr lang="en-US" sz="1600" b="1">
                <a:solidFill>
                  <a:srgbClr val="000000"/>
                </a:solidFill>
                <a:latin typeface="Arial" charset="0"/>
              </a:rPr>
              <a:t>David Lee Burris:</a:t>
            </a:r>
            <a:endParaRPr lang="en-US" sz="1600" b="1">
              <a:solidFill>
                <a:srgbClr val="000000"/>
              </a:solidFill>
              <a:effectLst>
                <a:outerShdw blurRad="38100" dist="38100" dir="2700000" algn="tl">
                  <a:srgbClr val="FFFFFF"/>
                </a:outerShdw>
              </a:effectLst>
              <a:latin typeface="Arial" charset="0"/>
            </a:endParaRPr>
          </a:p>
          <a:p>
            <a:pPr algn="ctr" fontAlgn="base">
              <a:spcBef>
                <a:spcPct val="50000"/>
              </a:spcBef>
              <a:spcAft>
                <a:spcPct val="0"/>
              </a:spcAft>
            </a:pPr>
            <a:r>
              <a:rPr lang="en-US" sz="1600" b="1">
                <a:solidFill>
                  <a:srgbClr val="000000"/>
                </a:solidFill>
                <a:effectLst>
                  <a:outerShdw blurRad="38100" dist="38100" dir="2700000" algn="tl">
                    <a:srgbClr val="FFFFFF"/>
                  </a:outerShdw>
                </a:effectLst>
                <a:latin typeface="Arial" charset="0"/>
              </a:rPr>
              <a:t>Issue 37 - Christian History Magazine – Page 3:  “When worship ended,  Christians took home the consecrated bread so that those who couldn’t attend worship could partake of the Lord’s Supper.”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89186">
                                            <p:txEl>
                                              <p:pRg st="0" end="0"/>
                                            </p:txEl>
                                          </p:spTgt>
                                        </p:tgtEl>
                                        <p:attrNameLst>
                                          <p:attrName>style.visibility</p:attrName>
                                        </p:attrNameLst>
                                      </p:cBhvr>
                                      <p:to>
                                        <p:strVal val="visible"/>
                                      </p:to>
                                    </p:set>
                                    <p:anim calcmode="lin" valueType="num">
                                      <p:cBhvr additive="base">
                                        <p:cTn id="7" dur="300" fill="hold"/>
                                        <p:tgtEl>
                                          <p:spTgt spid="418918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891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89187">
                                            <p:txEl>
                                              <p:pRg st="0" end="0"/>
                                            </p:txEl>
                                          </p:spTgt>
                                        </p:tgtEl>
                                        <p:attrNameLst>
                                          <p:attrName>style.visibility</p:attrName>
                                        </p:attrNameLst>
                                      </p:cBhvr>
                                      <p:to>
                                        <p:strVal val="visible"/>
                                      </p:to>
                                    </p:set>
                                    <p:animEffect transition="in" filter="barn(outHorizontal)">
                                      <p:cBhvr>
                                        <p:cTn id="13" dur="500"/>
                                        <p:tgtEl>
                                          <p:spTgt spid="41891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89187">
                                            <p:txEl>
                                              <p:pRg st="2" end="2"/>
                                            </p:txEl>
                                          </p:spTgt>
                                        </p:tgtEl>
                                        <p:attrNameLst>
                                          <p:attrName>style.visibility</p:attrName>
                                        </p:attrNameLst>
                                      </p:cBhvr>
                                      <p:to>
                                        <p:strVal val="visible"/>
                                      </p:to>
                                    </p:set>
                                    <p:animEffect transition="in" filter="barn(outHorizontal)">
                                      <p:cBhvr>
                                        <p:cTn id="18" dur="500"/>
                                        <p:tgtEl>
                                          <p:spTgt spid="418918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89187">
                                            <p:txEl>
                                              <p:pRg st="3" end="3"/>
                                            </p:txEl>
                                          </p:spTgt>
                                        </p:tgtEl>
                                        <p:attrNameLst>
                                          <p:attrName>style.visibility</p:attrName>
                                        </p:attrNameLst>
                                      </p:cBhvr>
                                      <p:to>
                                        <p:strVal val="visible"/>
                                      </p:to>
                                    </p:set>
                                    <p:animEffect transition="in" filter="barn(outHorizontal)">
                                      <p:cBhvr>
                                        <p:cTn id="23" dur="500"/>
                                        <p:tgtEl>
                                          <p:spTgt spid="41891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89187">
                                            <p:txEl>
                                              <p:pRg st="4" end="4"/>
                                            </p:txEl>
                                          </p:spTgt>
                                        </p:tgtEl>
                                        <p:attrNameLst>
                                          <p:attrName>style.visibility</p:attrName>
                                        </p:attrNameLst>
                                      </p:cBhvr>
                                      <p:to>
                                        <p:strVal val="visible"/>
                                      </p:to>
                                    </p:set>
                                    <p:animEffect transition="in" filter="barn(outHorizontal)">
                                      <p:cBhvr>
                                        <p:cTn id="28" dur="500"/>
                                        <p:tgtEl>
                                          <p:spTgt spid="418918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89187">
                                            <p:txEl>
                                              <p:pRg st="5" end="5"/>
                                            </p:txEl>
                                          </p:spTgt>
                                        </p:tgtEl>
                                        <p:attrNameLst>
                                          <p:attrName>style.visibility</p:attrName>
                                        </p:attrNameLst>
                                      </p:cBhvr>
                                      <p:to>
                                        <p:strVal val="visible"/>
                                      </p:to>
                                    </p:set>
                                    <p:animEffect transition="in" filter="barn(outHorizontal)">
                                      <p:cBhvr>
                                        <p:cTn id="33" dur="500"/>
                                        <p:tgtEl>
                                          <p:spTgt spid="418918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189188"/>
                                        </p:tgtEl>
                                        <p:attrNameLst>
                                          <p:attrName>style.visibility</p:attrName>
                                        </p:attrNameLst>
                                      </p:cBhvr>
                                      <p:to>
                                        <p:strVal val="visible"/>
                                      </p:to>
                                    </p:set>
                                    <p:anim calcmode="lin" valueType="num">
                                      <p:cBhvr>
                                        <p:cTn id="38" dur="500" fill="hold"/>
                                        <p:tgtEl>
                                          <p:spTgt spid="4189188"/>
                                        </p:tgtEl>
                                        <p:attrNameLst>
                                          <p:attrName>ppt_w</p:attrName>
                                        </p:attrNameLst>
                                      </p:cBhvr>
                                      <p:tavLst>
                                        <p:tav tm="0">
                                          <p:val>
                                            <p:strVal val="4*#ppt_w"/>
                                          </p:val>
                                        </p:tav>
                                        <p:tav tm="100000">
                                          <p:val>
                                            <p:strVal val="#ppt_w"/>
                                          </p:val>
                                        </p:tav>
                                      </p:tavLst>
                                    </p:anim>
                                    <p:anim calcmode="lin" valueType="num">
                                      <p:cBhvr>
                                        <p:cTn id="39" dur="500" fill="hold"/>
                                        <p:tgtEl>
                                          <p:spTgt spid="418918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186" grpId="0" build="p" autoUpdateAnimBg="0"/>
      <p:bldP spid="4189187" grpId="0" build="p" autoUpdateAnimBg="0"/>
      <p:bldP spid="418918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9123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Q-15</a:t>
            </a:r>
          </a:p>
        </p:txBody>
      </p:sp>
      <p:sp>
        <p:nvSpPr>
          <p:cNvPr id="4191235"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According to the Didache,  how often were early Christians asked to fast?</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Every Saturday</a:t>
            </a:r>
          </a:p>
          <a:p>
            <a:pPr>
              <a:buFont typeface="Wingdings" pitchFamily="2" charset="2"/>
              <a:buChar char="q"/>
            </a:pPr>
            <a:r>
              <a:rPr lang="en-US" sz="3600" b="1">
                <a:solidFill>
                  <a:srgbClr val="FFFFFF"/>
                </a:solidFill>
              </a:rPr>
              <a:t>  Every Wednesday &amp; Friday     </a:t>
            </a:r>
          </a:p>
          <a:p>
            <a:pPr>
              <a:buFont typeface="Wingdings" pitchFamily="2" charset="2"/>
              <a:buChar char="q"/>
            </a:pPr>
            <a:r>
              <a:rPr lang="en-US" sz="3600" b="1">
                <a:solidFill>
                  <a:srgbClr val="FFFFFF"/>
                </a:solidFill>
              </a:rPr>
              <a:t>  Sunup To Sundown If Serious Sin</a:t>
            </a:r>
          </a:p>
          <a:p>
            <a:pPr>
              <a:buFont typeface="Wingdings" pitchFamily="2" charset="2"/>
              <a:buChar char="q"/>
            </a:pPr>
            <a:r>
              <a:rPr lang="en-US" sz="3600" b="1">
                <a:solidFill>
                  <a:srgbClr val="FFFFFF"/>
                </a:solidFill>
              </a:rPr>
              <a:t>  Not So Often – It Was Being Abused As Confession Substitution  </a:t>
            </a:r>
          </a:p>
          <a:p>
            <a:pPr>
              <a:buFont typeface="Wingdings" pitchFamily="2" charset="2"/>
              <a:buChar char="q"/>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None/>
            </a:pPr>
            <a:endParaRPr lang="en-US" sz="4000">
              <a:solidFill>
                <a:srgbClr val="FFFFFF"/>
              </a:solidFill>
            </a:endParaRPr>
          </a:p>
        </p:txBody>
      </p:sp>
      <p:sp>
        <p:nvSpPr>
          <p:cNvPr id="4191236" name="WordArt 4"/>
          <p:cNvSpPr>
            <a:spLocks noChangeArrowheads="1" noChangeShapeType="1" noTextEdit="1"/>
          </p:cNvSpPr>
          <p:nvPr/>
        </p:nvSpPr>
        <p:spPr bwMode="auto">
          <a:xfrm rot="5400000">
            <a:off x="2266950" y="3752850"/>
            <a:ext cx="533400"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91234">
                                            <p:txEl>
                                              <p:pRg st="0" end="0"/>
                                            </p:txEl>
                                          </p:spTgt>
                                        </p:tgtEl>
                                        <p:attrNameLst>
                                          <p:attrName>style.visibility</p:attrName>
                                        </p:attrNameLst>
                                      </p:cBhvr>
                                      <p:to>
                                        <p:strVal val="visible"/>
                                      </p:to>
                                    </p:set>
                                    <p:anim calcmode="lin" valueType="num">
                                      <p:cBhvr additive="base">
                                        <p:cTn id="7" dur="300" fill="hold"/>
                                        <p:tgtEl>
                                          <p:spTgt spid="419123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912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91235">
                                            <p:txEl>
                                              <p:pRg st="0" end="0"/>
                                            </p:txEl>
                                          </p:spTgt>
                                        </p:tgtEl>
                                        <p:attrNameLst>
                                          <p:attrName>style.visibility</p:attrName>
                                        </p:attrNameLst>
                                      </p:cBhvr>
                                      <p:to>
                                        <p:strVal val="visible"/>
                                      </p:to>
                                    </p:set>
                                    <p:animEffect transition="in" filter="barn(outHorizontal)">
                                      <p:cBhvr>
                                        <p:cTn id="13" dur="500"/>
                                        <p:tgtEl>
                                          <p:spTgt spid="41912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91235">
                                            <p:txEl>
                                              <p:pRg st="2" end="2"/>
                                            </p:txEl>
                                          </p:spTgt>
                                        </p:tgtEl>
                                        <p:attrNameLst>
                                          <p:attrName>style.visibility</p:attrName>
                                        </p:attrNameLst>
                                      </p:cBhvr>
                                      <p:to>
                                        <p:strVal val="visible"/>
                                      </p:to>
                                    </p:set>
                                    <p:animEffect transition="in" filter="barn(outHorizontal)">
                                      <p:cBhvr>
                                        <p:cTn id="18" dur="500"/>
                                        <p:tgtEl>
                                          <p:spTgt spid="419123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91235">
                                            <p:txEl>
                                              <p:pRg st="3" end="3"/>
                                            </p:txEl>
                                          </p:spTgt>
                                        </p:tgtEl>
                                        <p:attrNameLst>
                                          <p:attrName>style.visibility</p:attrName>
                                        </p:attrNameLst>
                                      </p:cBhvr>
                                      <p:to>
                                        <p:strVal val="visible"/>
                                      </p:to>
                                    </p:set>
                                    <p:animEffect transition="in" filter="barn(outHorizontal)">
                                      <p:cBhvr>
                                        <p:cTn id="23" dur="500"/>
                                        <p:tgtEl>
                                          <p:spTgt spid="419123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91235">
                                            <p:txEl>
                                              <p:pRg st="4" end="4"/>
                                            </p:txEl>
                                          </p:spTgt>
                                        </p:tgtEl>
                                        <p:attrNameLst>
                                          <p:attrName>style.visibility</p:attrName>
                                        </p:attrNameLst>
                                      </p:cBhvr>
                                      <p:to>
                                        <p:strVal val="visible"/>
                                      </p:to>
                                    </p:set>
                                    <p:animEffect transition="in" filter="barn(outHorizontal)">
                                      <p:cBhvr>
                                        <p:cTn id="28" dur="500"/>
                                        <p:tgtEl>
                                          <p:spTgt spid="419123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91235">
                                            <p:txEl>
                                              <p:pRg st="5" end="5"/>
                                            </p:txEl>
                                          </p:spTgt>
                                        </p:tgtEl>
                                        <p:attrNameLst>
                                          <p:attrName>style.visibility</p:attrName>
                                        </p:attrNameLst>
                                      </p:cBhvr>
                                      <p:to>
                                        <p:strVal val="visible"/>
                                      </p:to>
                                    </p:set>
                                    <p:animEffect transition="in" filter="barn(outHorizontal)">
                                      <p:cBhvr>
                                        <p:cTn id="33" dur="500"/>
                                        <p:tgtEl>
                                          <p:spTgt spid="419123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191236"/>
                                        </p:tgtEl>
                                        <p:attrNameLst>
                                          <p:attrName>style.visibility</p:attrName>
                                        </p:attrNameLst>
                                      </p:cBhvr>
                                      <p:to>
                                        <p:strVal val="visible"/>
                                      </p:to>
                                    </p:set>
                                    <p:anim calcmode="lin" valueType="num">
                                      <p:cBhvr>
                                        <p:cTn id="38" dur="500" fill="hold"/>
                                        <p:tgtEl>
                                          <p:spTgt spid="4191236"/>
                                        </p:tgtEl>
                                        <p:attrNameLst>
                                          <p:attrName>ppt_w</p:attrName>
                                        </p:attrNameLst>
                                      </p:cBhvr>
                                      <p:tavLst>
                                        <p:tav tm="0">
                                          <p:val>
                                            <p:strVal val="4*#ppt_w"/>
                                          </p:val>
                                        </p:tav>
                                        <p:tav tm="100000">
                                          <p:val>
                                            <p:strVal val="#ppt_w"/>
                                          </p:val>
                                        </p:tav>
                                      </p:tavLst>
                                    </p:anim>
                                    <p:anim calcmode="lin" valueType="num">
                                      <p:cBhvr>
                                        <p:cTn id="39" dur="500" fill="hold"/>
                                        <p:tgtEl>
                                          <p:spTgt spid="41912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1234" grpId="0" build="p" autoUpdateAnimBg="0"/>
      <p:bldP spid="4191235" grpId="0" build="p" autoUpdateAnimBg="0"/>
      <p:bldP spid="419123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9328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Q-16</a:t>
            </a:r>
          </a:p>
        </p:txBody>
      </p:sp>
      <p:sp>
        <p:nvSpPr>
          <p:cNvPr id="4193283"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Which of the following has not been a Communion issue over which Christians have killed one another?</a:t>
            </a:r>
          </a:p>
          <a:p>
            <a:pPr>
              <a:lnSpc>
                <a:spcPct val="90000"/>
              </a:lnSpc>
              <a:buFont typeface="Wingdings" pitchFamily="2" charset="2"/>
              <a:buChar char="q"/>
            </a:pPr>
            <a:r>
              <a:rPr lang="en-US" b="1">
                <a:solidFill>
                  <a:srgbClr val="FFFFFF"/>
                </a:solidFill>
              </a:rPr>
              <a:t>  Should people get both bread and cup or just the cup?</a:t>
            </a:r>
          </a:p>
          <a:p>
            <a:pPr>
              <a:lnSpc>
                <a:spcPct val="90000"/>
              </a:lnSpc>
              <a:buFont typeface="Wingdings" pitchFamily="2" charset="2"/>
              <a:buChar char="q"/>
            </a:pPr>
            <a:r>
              <a:rPr lang="en-US" b="1">
                <a:solidFill>
                  <a:srgbClr val="FFFFFF"/>
                </a:solidFill>
              </a:rPr>
              <a:t>  Should bread or a cracker be used?</a:t>
            </a:r>
          </a:p>
          <a:p>
            <a:pPr>
              <a:lnSpc>
                <a:spcPct val="90000"/>
              </a:lnSpc>
              <a:buFont typeface="Wingdings" pitchFamily="2" charset="2"/>
              <a:buChar char="q"/>
            </a:pPr>
            <a:r>
              <a:rPr lang="en-US" b="1">
                <a:solidFill>
                  <a:srgbClr val="FFFFFF"/>
                </a:solidFill>
              </a:rPr>
              <a:t>  Does the bread contain Christ’s body or merely represent Christ’s body?</a:t>
            </a:r>
          </a:p>
          <a:p>
            <a:pPr>
              <a:lnSpc>
                <a:spcPct val="90000"/>
              </a:lnSpc>
              <a:buFont typeface="Wingdings" pitchFamily="2" charset="2"/>
              <a:buChar char="q"/>
            </a:pPr>
            <a:r>
              <a:rPr lang="en-US" b="1">
                <a:solidFill>
                  <a:srgbClr val="FFFFFF"/>
                </a:solidFill>
              </a:rPr>
              <a:t>  May white grapes be used,  or must they be purple grapes as in Palestine?</a:t>
            </a: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None/>
            </a:pPr>
            <a:endParaRPr lang="en-US" sz="3600">
              <a:solidFill>
                <a:srgbClr val="FFFFFF"/>
              </a:solidFill>
            </a:endParaRPr>
          </a:p>
        </p:txBody>
      </p:sp>
      <p:sp>
        <p:nvSpPr>
          <p:cNvPr id="4193284" name="WordArt 4"/>
          <p:cNvSpPr>
            <a:spLocks noChangeArrowheads="1" noChangeShapeType="1" noTextEdit="1"/>
          </p:cNvSpPr>
          <p:nvPr/>
        </p:nvSpPr>
        <p:spPr bwMode="auto">
          <a:xfrm rot="5400000">
            <a:off x="2266950" y="5429250"/>
            <a:ext cx="533400"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5" name="Picture 4" descr="829694_60a8_625x1000.jpg"/>
          <p:cNvPicPr>
            <a:picLocks noChangeAspect="1"/>
          </p:cNvPicPr>
          <p:nvPr/>
        </p:nvPicPr>
        <p:blipFill>
          <a:blip r:embed="rId4" cstate="print"/>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93282">
                                            <p:txEl>
                                              <p:pRg st="0" end="0"/>
                                            </p:txEl>
                                          </p:spTgt>
                                        </p:tgtEl>
                                        <p:attrNameLst>
                                          <p:attrName>style.visibility</p:attrName>
                                        </p:attrNameLst>
                                      </p:cBhvr>
                                      <p:to>
                                        <p:strVal val="visible"/>
                                      </p:to>
                                    </p:set>
                                    <p:anim calcmode="lin" valueType="num">
                                      <p:cBhvr additive="base">
                                        <p:cTn id="7" dur="300" fill="hold"/>
                                        <p:tgtEl>
                                          <p:spTgt spid="419328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932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93283">
                                            <p:txEl>
                                              <p:pRg st="0" end="0"/>
                                            </p:txEl>
                                          </p:spTgt>
                                        </p:tgtEl>
                                        <p:attrNameLst>
                                          <p:attrName>style.visibility</p:attrName>
                                        </p:attrNameLst>
                                      </p:cBhvr>
                                      <p:to>
                                        <p:strVal val="visible"/>
                                      </p:to>
                                    </p:set>
                                    <p:animEffect transition="in" filter="barn(outHorizontal)">
                                      <p:cBhvr>
                                        <p:cTn id="13" dur="500"/>
                                        <p:tgtEl>
                                          <p:spTgt spid="41932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93283">
                                            <p:txEl>
                                              <p:pRg st="1" end="1"/>
                                            </p:txEl>
                                          </p:spTgt>
                                        </p:tgtEl>
                                        <p:attrNameLst>
                                          <p:attrName>style.visibility</p:attrName>
                                        </p:attrNameLst>
                                      </p:cBhvr>
                                      <p:to>
                                        <p:strVal val="visible"/>
                                      </p:to>
                                    </p:set>
                                    <p:animEffect transition="in" filter="barn(outHorizontal)">
                                      <p:cBhvr>
                                        <p:cTn id="18" dur="500"/>
                                        <p:tgtEl>
                                          <p:spTgt spid="419328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93283">
                                            <p:txEl>
                                              <p:pRg st="2" end="2"/>
                                            </p:txEl>
                                          </p:spTgt>
                                        </p:tgtEl>
                                        <p:attrNameLst>
                                          <p:attrName>style.visibility</p:attrName>
                                        </p:attrNameLst>
                                      </p:cBhvr>
                                      <p:to>
                                        <p:strVal val="visible"/>
                                      </p:to>
                                    </p:set>
                                    <p:animEffect transition="in" filter="barn(outHorizontal)">
                                      <p:cBhvr>
                                        <p:cTn id="23" dur="500"/>
                                        <p:tgtEl>
                                          <p:spTgt spid="41932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93283">
                                            <p:txEl>
                                              <p:pRg st="3" end="3"/>
                                            </p:txEl>
                                          </p:spTgt>
                                        </p:tgtEl>
                                        <p:attrNameLst>
                                          <p:attrName>style.visibility</p:attrName>
                                        </p:attrNameLst>
                                      </p:cBhvr>
                                      <p:to>
                                        <p:strVal val="visible"/>
                                      </p:to>
                                    </p:set>
                                    <p:animEffect transition="in" filter="barn(outHorizontal)">
                                      <p:cBhvr>
                                        <p:cTn id="28" dur="500"/>
                                        <p:tgtEl>
                                          <p:spTgt spid="419328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93283">
                                            <p:txEl>
                                              <p:pRg st="4" end="4"/>
                                            </p:txEl>
                                          </p:spTgt>
                                        </p:tgtEl>
                                        <p:attrNameLst>
                                          <p:attrName>style.visibility</p:attrName>
                                        </p:attrNameLst>
                                      </p:cBhvr>
                                      <p:to>
                                        <p:strVal val="visible"/>
                                      </p:to>
                                    </p:set>
                                    <p:animEffect transition="in" filter="barn(outHorizontal)">
                                      <p:cBhvr>
                                        <p:cTn id="33" dur="500"/>
                                        <p:tgtEl>
                                          <p:spTgt spid="419328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193284"/>
                                        </p:tgtEl>
                                        <p:attrNameLst>
                                          <p:attrName>style.visibility</p:attrName>
                                        </p:attrNameLst>
                                      </p:cBhvr>
                                      <p:to>
                                        <p:strVal val="visible"/>
                                      </p:to>
                                    </p:set>
                                    <p:anim calcmode="lin" valueType="num">
                                      <p:cBhvr>
                                        <p:cTn id="38" dur="500" fill="hold"/>
                                        <p:tgtEl>
                                          <p:spTgt spid="4193284"/>
                                        </p:tgtEl>
                                        <p:attrNameLst>
                                          <p:attrName>ppt_w</p:attrName>
                                        </p:attrNameLst>
                                      </p:cBhvr>
                                      <p:tavLst>
                                        <p:tav tm="0">
                                          <p:val>
                                            <p:strVal val="4*#ppt_w"/>
                                          </p:val>
                                        </p:tav>
                                        <p:tav tm="100000">
                                          <p:val>
                                            <p:strVal val="#ppt_w"/>
                                          </p:val>
                                        </p:tav>
                                      </p:tavLst>
                                    </p:anim>
                                    <p:anim calcmode="lin" valueType="num">
                                      <p:cBhvr>
                                        <p:cTn id="39" dur="500" fill="hold"/>
                                        <p:tgtEl>
                                          <p:spTgt spid="4193284"/>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plus(in)">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3282" grpId="0" build="p" autoUpdateAnimBg="0"/>
      <p:bldP spid="4193283" grpId="0" build="p" autoUpdateAnimBg="0"/>
      <p:bldP spid="419328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9533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Q-17</a:t>
            </a:r>
          </a:p>
        </p:txBody>
      </p:sp>
      <p:sp>
        <p:nvSpPr>
          <p:cNvPr id="4195331"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1</a:t>
            </a:r>
            <a:r>
              <a:rPr lang="en-US" i="1" baseline="30000">
                <a:solidFill>
                  <a:srgbClr val="FFFFFF"/>
                </a:solidFill>
                <a:effectLst>
                  <a:outerShdw blurRad="38100" dist="38100" dir="2700000" algn="tl">
                    <a:srgbClr val="808080"/>
                  </a:outerShdw>
                </a:effectLst>
              </a:rPr>
              <a:t>st</a:t>
            </a:r>
            <a:r>
              <a:rPr lang="en-US" i="1">
                <a:solidFill>
                  <a:srgbClr val="FFFFFF"/>
                </a:solidFill>
                <a:effectLst>
                  <a:outerShdw blurRad="38100" dist="38100" dir="2700000" algn="tl">
                    <a:srgbClr val="808080"/>
                  </a:outerShdw>
                </a:effectLst>
              </a:rPr>
              <a:t> Clement, written ~ A.D. 90,  contains several items of interest,  including all of the following except which?</a:t>
            </a:r>
          </a:p>
          <a:p>
            <a:pPr>
              <a:lnSpc>
                <a:spcPct val="90000"/>
              </a:lnSpc>
              <a:buFont typeface="Wingdings" pitchFamily="2" charset="2"/>
              <a:buChar char="q"/>
            </a:pPr>
            <a:r>
              <a:rPr lang="en-US" b="1">
                <a:solidFill>
                  <a:srgbClr val="FFFFFF"/>
                </a:solidFill>
              </a:rPr>
              <a:t>  An observation that the local church had more than one bishop</a:t>
            </a:r>
          </a:p>
          <a:p>
            <a:pPr>
              <a:lnSpc>
                <a:spcPct val="90000"/>
              </a:lnSpc>
              <a:buFont typeface="Wingdings" pitchFamily="2" charset="2"/>
              <a:buChar char="q"/>
            </a:pPr>
            <a:r>
              <a:rPr lang="en-US" b="1">
                <a:solidFill>
                  <a:srgbClr val="FFFFFF"/>
                </a:solidFill>
              </a:rPr>
              <a:t>  Earliest note of Apostle’s martyrdom</a:t>
            </a:r>
          </a:p>
          <a:p>
            <a:pPr>
              <a:lnSpc>
                <a:spcPct val="90000"/>
              </a:lnSpc>
              <a:buFont typeface="Wingdings" pitchFamily="2" charset="2"/>
              <a:buChar char="q"/>
            </a:pPr>
            <a:r>
              <a:rPr lang="en-US" b="1">
                <a:solidFill>
                  <a:srgbClr val="FFFFFF"/>
                </a:solidFill>
              </a:rPr>
              <a:t>  The statement that the Lord’s Supper should be served only by elders</a:t>
            </a:r>
          </a:p>
          <a:p>
            <a:pPr>
              <a:lnSpc>
                <a:spcPct val="90000"/>
              </a:lnSpc>
              <a:buFont typeface="Wingdings" pitchFamily="2" charset="2"/>
              <a:buChar char="q"/>
            </a:pPr>
            <a:r>
              <a:rPr lang="en-US" b="1">
                <a:solidFill>
                  <a:srgbClr val="FFFFFF"/>
                </a:solidFill>
              </a:rPr>
              <a:t>  An admonishment against women used in public instruction at the marketplace. </a:t>
            </a: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None/>
            </a:pPr>
            <a:endParaRPr lang="en-US" sz="3600">
              <a:solidFill>
                <a:srgbClr val="FFFFFF"/>
              </a:solidFill>
            </a:endParaRPr>
          </a:p>
        </p:txBody>
      </p:sp>
      <p:sp>
        <p:nvSpPr>
          <p:cNvPr id="4195332" name="WordArt 4"/>
          <p:cNvSpPr>
            <a:spLocks noChangeArrowheads="1" noChangeShapeType="1" noTextEdit="1"/>
          </p:cNvSpPr>
          <p:nvPr/>
        </p:nvSpPr>
        <p:spPr bwMode="auto">
          <a:xfrm rot="5400000">
            <a:off x="2228850" y="5391150"/>
            <a:ext cx="457200"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95330">
                                            <p:txEl>
                                              <p:pRg st="0" end="0"/>
                                            </p:txEl>
                                          </p:spTgt>
                                        </p:tgtEl>
                                        <p:attrNameLst>
                                          <p:attrName>style.visibility</p:attrName>
                                        </p:attrNameLst>
                                      </p:cBhvr>
                                      <p:to>
                                        <p:strVal val="visible"/>
                                      </p:to>
                                    </p:set>
                                    <p:anim calcmode="lin" valueType="num">
                                      <p:cBhvr additive="base">
                                        <p:cTn id="7" dur="300" fill="hold"/>
                                        <p:tgtEl>
                                          <p:spTgt spid="419533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953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95331">
                                            <p:txEl>
                                              <p:pRg st="0" end="0"/>
                                            </p:txEl>
                                          </p:spTgt>
                                        </p:tgtEl>
                                        <p:attrNameLst>
                                          <p:attrName>style.visibility</p:attrName>
                                        </p:attrNameLst>
                                      </p:cBhvr>
                                      <p:to>
                                        <p:strVal val="visible"/>
                                      </p:to>
                                    </p:set>
                                    <p:animEffect transition="in" filter="barn(outHorizontal)">
                                      <p:cBhvr>
                                        <p:cTn id="13" dur="500"/>
                                        <p:tgtEl>
                                          <p:spTgt spid="41953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95331">
                                            <p:txEl>
                                              <p:pRg st="1" end="1"/>
                                            </p:txEl>
                                          </p:spTgt>
                                        </p:tgtEl>
                                        <p:attrNameLst>
                                          <p:attrName>style.visibility</p:attrName>
                                        </p:attrNameLst>
                                      </p:cBhvr>
                                      <p:to>
                                        <p:strVal val="visible"/>
                                      </p:to>
                                    </p:set>
                                    <p:animEffect transition="in" filter="barn(outHorizontal)">
                                      <p:cBhvr>
                                        <p:cTn id="18" dur="500"/>
                                        <p:tgtEl>
                                          <p:spTgt spid="41953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95331">
                                            <p:txEl>
                                              <p:pRg st="2" end="2"/>
                                            </p:txEl>
                                          </p:spTgt>
                                        </p:tgtEl>
                                        <p:attrNameLst>
                                          <p:attrName>style.visibility</p:attrName>
                                        </p:attrNameLst>
                                      </p:cBhvr>
                                      <p:to>
                                        <p:strVal val="visible"/>
                                      </p:to>
                                    </p:set>
                                    <p:animEffect transition="in" filter="barn(outHorizontal)">
                                      <p:cBhvr>
                                        <p:cTn id="23" dur="500"/>
                                        <p:tgtEl>
                                          <p:spTgt spid="41953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95331">
                                            <p:txEl>
                                              <p:pRg st="3" end="3"/>
                                            </p:txEl>
                                          </p:spTgt>
                                        </p:tgtEl>
                                        <p:attrNameLst>
                                          <p:attrName>style.visibility</p:attrName>
                                        </p:attrNameLst>
                                      </p:cBhvr>
                                      <p:to>
                                        <p:strVal val="visible"/>
                                      </p:to>
                                    </p:set>
                                    <p:animEffect transition="in" filter="barn(outHorizontal)">
                                      <p:cBhvr>
                                        <p:cTn id="28" dur="500"/>
                                        <p:tgtEl>
                                          <p:spTgt spid="419533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95331">
                                            <p:txEl>
                                              <p:pRg st="4" end="4"/>
                                            </p:txEl>
                                          </p:spTgt>
                                        </p:tgtEl>
                                        <p:attrNameLst>
                                          <p:attrName>style.visibility</p:attrName>
                                        </p:attrNameLst>
                                      </p:cBhvr>
                                      <p:to>
                                        <p:strVal val="visible"/>
                                      </p:to>
                                    </p:set>
                                    <p:animEffect transition="in" filter="barn(outHorizontal)">
                                      <p:cBhvr>
                                        <p:cTn id="33" dur="500"/>
                                        <p:tgtEl>
                                          <p:spTgt spid="419533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195332"/>
                                        </p:tgtEl>
                                        <p:attrNameLst>
                                          <p:attrName>style.visibility</p:attrName>
                                        </p:attrNameLst>
                                      </p:cBhvr>
                                      <p:to>
                                        <p:strVal val="visible"/>
                                      </p:to>
                                    </p:set>
                                    <p:anim calcmode="lin" valueType="num">
                                      <p:cBhvr>
                                        <p:cTn id="38" dur="500" fill="hold"/>
                                        <p:tgtEl>
                                          <p:spTgt spid="4195332"/>
                                        </p:tgtEl>
                                        <p:attrNameLst>
                                          <p:attrName>ppt_w</p:attrName>
                                        </p:attrNameLst>
                                      </p:cBhvr>
                                      <p:tavLst>
                                        <p:tav tm="0">
                                          <p:val>
                                            <p:strVal val="4*#ppt_w"/>
                                          </p:val>
                                        </p:tav>
                                        <p:tav tm="100000">
                                          <p:val>
                                            <p:strVal val="#ppt_w"/>
                                          </p:val>
                                        </p:tav>
                                      </p:tavLst>
                                    </p:anim>
                                    <p:anim calcmode="lin" valueType="num">
                                      <p:cBhvr>
                                        <p:cTn id="39" dur="500" fill="hold"/>
                                        <p:tgtEl>
                                          <p:spTgt spid="41953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330" grpId="0" build="p" autoUpdateAnimBg="0"/>
      <p:bldP spid="4195331" grpId="0" build="p" autoUpdateAnimBg="0"/>
      <p:bldP spid="419533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99462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Q-18</a:t>
            </a:r>
          </a:p>
        </p:txBody>
      </p:sp>
      <p:sp>
        <p:nvSpPr>
          <p:cNvPr id="3994627"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4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One of the earliest writers to try to explain Christ’s relationship to God the Father was Tertullian.  How did he do it?  </a:t>
            </a:r>
          </a:p>
          <a:p>
            <a:pPr>
              <a:buFont typeface="Wingdings" pitchFamily="2" charset="2"/>
              <a:buChar char="Ø"/>
            </a:pPr>
            <a:endParaRPr lang="en-US" sz="1000" i="1">
              <a:solidFill>
                <a:srgbClr val="FFFFFF"/>
              </a:solidFill>
              <a:effectLst>
                <a:outerShdw blurRad="38100" dist="38100" dir="2700000" algn="tl">
                  <a:srgbClr val="808080"/>
                </a:outerShdw>
              </a:effectLst>
            </a:endParaRPr>
          </a:p>
          <a:p>
            <a:pPr>
              <a:buFont typeface="Wingdings" pitchFamily="2" charset="2"/>
              <a:buChar char="q"/>
            </a:pPr>
            <a:r>
              <a:rPr lang="en-US" sz="2800" b="1">
                <a:solidFill>
                  <a:srgbClr val="FFFFFF"/>
                </a:solidFill>
              </a:rPr>
              <a:t>  Christ Is To God As A Ray Is To The Sun </a:t>
            </a:r>
          </a:p>
          <a:p>
            <a:pPr>
              <a:buFont typeface="Wingdings" pitchFamily="2" charset="2"/>
              <a:buChar char="q"/>
            </a:pPr>
            <a:r>
              <a:rPr lang="en-US" sz="2800" b="1">
                <a:solidFill>
                  <a:srgbClr val="FFFFFF"/>
                </a:solidFill>
              </a:rPr>
              <a:t>  Christ Is To God As A Drop Of Water Is To The Ocean</a:t>
            </a:r>
          </a:p>
          <a:p>
            <a:pPr>
              <a:buFont typeface="Wingdings" pitchFamily="2" charset="2"/>
              <a:buChar char="q"/>
            </a:pPr>
            <a:r>
              <a:rPr lang="en-US" sz="2800" b="1">
                <a:solidFill>
                  <a:srgbClr val="FFFFFF"/>
                </a:solidFill>
              </a:rPr>
              <a:t>  Christ Is To God As A Kernel Of Corn Is To The Stalk</a:t>
            </a:r>
          </a:p>
          <a:p>
            <a:pPr>
              <a:buFont typeface="Wingdings" pitchFamily="2" charset="2"/>
              <a:buChar char="q"/>
            </a:pPr>
            <a:r>
              <a:rPr lang="en-US" sz="2800" b="1">
                <a:solidFill>
                  <a:srgbClr val="FFFFFF"/>
                </a:solidFill>
              </a:rPr>
              <a:t>  Christ Is To God As Spring Is To Winter</a:t>
            </a:r>
          </a:p>
          <a:p>
            <a:pPr>
              <a:buFont typeface="Wingdings" pitchFamily="2" charset="2"/>
              <a:buNone/>
            </a:pPr>
            <a:endParaRPr lang="en-US" sz="2800">
              <a:solidFill>
                <a:srgbClr val="FFFFFF"/>
              </a:solidFill>
            </a:endParaRPr>
          </a:p>
        </p:txBody>
      </p:sp>
      <p:sp>
        <p:nvSpPr>
          <p:cNvPr id="3994628" name="WordArt 4"/>
          <p:cNvSpPr>
            <a:spLocks noChangeArrowheads="1" noChangeShapeType="1" noTextEdit="1"/>
          </p:cNvSpPr>
          <p:nvPr/>
        </p:nvSpPr>
        <p:spPr bwMode="auto">
          <a:xfrm rot="5400000">
            <a:off x="2358231" y="3051969"/>
            <a:ext cx="350838"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994626">
                                            <p:txEl>
                                              <p:pRg st="0" end="0"/>
                                            </p:txEl>
                                          </p:spTgt>
                                        </p:tgtEl>
                                        <p:attrNameLst>
                                          <p:attrName>style.visibility</p:attrName>
                                        </p:attrNameLst>
                                      </p:cBhvr>
                                      <p:to>
                                        <p:strVal val="visible"/>
                                      </p:to>
                                    </p:set>
                                    <p:anim calcmode="lin" valueType="num">
                                      <p:cBhvr additive="base">
                                        <p:cTn id="7" dur="300" fill="hold"/>
                                        <p:tgtEl>
                                          <p:spTgt spid="399462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9946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994627">
                                            <p:txEl>
                                              <p:pRg st="0" end="0"/>
                                            </p:txEl>
                                          </p:spTgt>
                                        </p:tgtEl>
                                        <p:attrNameLst>
                                          <p:attrName>style.visibility</p:attrName>
                                        </p:attrNameLst>
                                      </p:cBhvr>
                                      <p:to>
                                        <p:strVal val="visible"/>
                                      </p:to>
                                    </p:set>
                                    <p:animEffect transition="in" filter="barn(outHorizontal)">
                                      <p:cBhvr>
                                        <p:cTn id="13" dur="500"/>
                                        <p:tgtEl>
                                          <p:spTgt spid="39946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994627">
                                            <p:txEl>
                                              <p:pRg st="2" end="2"/>
                                            </p:txEl>
                                          </p:spTgt>
                                        </p:tgtEl>
                                        <p:attrNameLst>
                                          <p:attrName>style.visibility</p:attrName>
                                        </p:attrNameLst>
                                      </p:cBhvr>
                                      <p:to>
                                        <p:strVal val="visible"/>
                                      </p:to>
                                    </p:set>
                                    <p:animEffect transition="in" filter="barn(outHorizontal)">
                                      <p:cBhvr>
                                        <p:cTn id="18" dur="500"/>
                                        <p:tgtEl>
                                          <p:spTgt spid="399462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994627">
                                            <p:txEl>
                                              <p:pRg st="3" end="3"/>
                                            </p:txEl>
                                          </p:spTgt>
                                        </p:tgtEl>
                                        <p:attrNameLst>
                                          <p:attrName>style.visibility</p:attrName>
                                        </p:attrNameLst>
                                      </p:cBhvr>
                                      <p:to>
                                        <p:strVal val="visible"/>
                                      </p:to>
                                    </p:set>
                                    <p:animEffect transition="in" filter="barn(outHorizontal)">
                                      <p:cBhvr>
                                        <p:cTn id="23" dur="500"/>
                                        <p:tgtEl>
                                          <p:spTgt spid="399462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994627">
                                            <p:txEl>
                                              <p:pRg st="4" end="4"/>
                                            </p:txEl>
                                          </p:spTgt>
                                        </p:tgtEl>
                                        <p:attrNameLst>
                                          <p:attrName>style.visibility</p:attrName>
                                        </p:attrNameLst>
                                      </p:cBhvr>
                                      <p:to>
                                        <p:strVal val="visible"/>
                                      </p:to>
                                    </p:set>
                                    <p:animEffect transition="in" filter="barn(outHorizontal)">
                                      <p:cBhvr>
                                        <p:cTn id="28" dur="500"/>
                                        <p:tgtEl>
                                          <p:spTgt spid="399462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994627">
                                            <p:txEl>
                                              <p:pRg st="5" end="5"/>
                                            </p:txEl>
                                          </p:spTgt>
                                        </p:tgtEl>
                                        <p:attrNameLst>
                                          <p:attrName>style.visibility</p:attrName>
                                        </p:attrNameLst>
                                      </p:cBhvr>
                                      <p:to>
                                        <p:strVal val="visible"/>
                                      </p:to>
                                    </p:set>
                                    <p:animEffect transition="in" filter="barn(outHorizontal)">
                                      <p:cBhvr>
                                        <p:cTn id="33" dur="500"/>
                                        <p:tgtEl>
                                          <p:spTgt spid="399462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3994628"/>
                                        </p:tgtEl>
                                        <p:attrNameLst>
                                          <p:attrName>style.visibility</p:attrName>
                                        </p:attrNameLst>
                                      </p:cBhvr>
                                      <p:to>
                                        <p:strVal val="visible"/>
                                      </p:to>
                                    </p:set>
                                    <p:anim calcmode="lin" valueType="num">
                                      <p:cBhvr>
                                        <p:cTn id="38" dur="500" fill="hold"/>
                                        <p:tgtEl>
                                          <p:spTgt spid="3994628"/>
                                        </p:tgtEl>
                                        <p:attrNameLst>
                                          <p:attrName>ppt_w</p:attrName>
                                        </p:attrNameLst>
                                      </p:cBhvr>
                                      <p:tavLst>
                                        <p:tav tm="0">
                                          <p:val>
                                            <p:strVal val="4*#ppt_w"/>
                                          </p:val>
                                        </p:tav>
                                        <p:tav tm="100000">
                                          <p:val>
                                            <p:strVal val="#ppt_w"/>
                                          </p:val>
                                        </p:tav>
                                      </p:tavLst>
                                    </p:anim>
                                    <p:anim calcmode="lin" valueType="num">
                                      <p:cBhvr>
                                        <p:cTn id="39" dur="500" fill="hold"/>
                                        <p:tgtEl>
                                          <p:spTgt spid="399462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26" grpId="0" build="p" autoUpdateAnimBg="0"/>
      <p:bldP spid="3994627" grpId="0" build="p" autoUpdateAnimBg="0"/>
      <p:bldP spid="399462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9942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Q-19</a:t>
            </a:r>
          </a:p>
        </p:txBody>
      </p:sp>
      <p:sp>
        <p:nvSpPr>
          <p:cNvPr id="4199427"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40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What is the“Johannine comma”?</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b="1">
                <a:solidFill>
                  <a:srgbClr val="FFFFFF"/>
                </a:solidFill>
              </a:rPr>
              <a:t>  Koine Greek had no comma until grammatically in John’s Gospel </a:t>
            </a:r>
          </a:p>
          <a:p>
            <a:pPr>
              <a:lnSpc>
                <a:spcPct val="90000"/>
              </a:lnSpc>
              <a:buFont typeface="Wingdings" pitchFamily="2" charset="2"/>
              <a:buChar char="q"/>
            </a:pPr>
            <a:r>
              <a:rPr lang="en-US" b="1">
                <a:solidFill>
                  <a:srgbClr val="FFFFFF"/>
                </a:solidFill>
              </a:rPr>
              <a:t>  John was the first to use commas  to mark off verse divisions</a:t>
            </a:r>
          </a:p>
          <a:p>
            <a:pPr>
              <a:lnSpc>
                <a:spcPct val="90000"/>
              </a:lnSpc>
              <a:buFont typeface="Wingdings" pitchFamily="2" charset="2"/>
              <a:buChar char="q"/>
            </a:pPr>
            <a:r>
              <a:rPr lang="en-US" b="1">
                <a:solidFill>
                  <a:srgbClr val="FFFFFF"/>
                </a:solidFill>
              </a:rPr>
              <a:t>  In 1</a:t>
            </a:r>
            <a:r>
              <a:rPr lang="en-US" b="1" baseline="30000">
                <a:solidFill>
                  <a:srgbClr val="FFFFFF"/>
                </a:solidFill>
              </a:rPr>
              <a:t>st</a:t>
            </a:r>
            <a:r>
              <a:rPr lang="en-US" b="1">
                <a:solidFill>
                  <a:srgbClr val="FFFFFF"/>
                </a:solidFill>
              </a:rPr>
              <a:t> John 5: 7 words were added to manuscripts,  and are still in the King James Version,  to “prove” the Trinity </a:t>
            </a:r>
          </a:p>
          <a:p>
            <a:pPr>
              <a:lnSpc>
                <a:spcPct val="90000"/>
              </a:lnSpc>
              <a:buFont typeface="Wingdings" pitchFamily="2" charset="2"/>
              <a:buChar char="q"/>
            </a:pPr>
            <a:r>
              <a:rPr lang="en-US" b="1">
                <a:solidFill>
                  <a:srgbClr val="FFFFFF"/>
                </a:solidFill>
              </a:rPr>
              <a:t>  Calvin was grammatically obsessive </a:t>
            </a: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None/>
            </a:pPr>
            <a:endParaRPr lang="en-US" sz="3600">
              <a:solidFill>
                <a:srgbClr val="FFFFFF"/>
              </a:solidFill>
            </a:endParaRPr>
          </a:p>
        </p:txBody>
      </p:sp>
      <p:sp>
        <p:nvSpPr>
          <p:cNvPr id="4199428" name="WordArt 4"/>
          <p:cNvSpPr>
            <a:spLocks noChangeArrowheads="1" noChangeShapeType="1" noTextEdit="1"/>
          </p:cNvSpPr>
          <p:nvPr/>
        </p:nvSpPr>
        <p:spPr bwMode="auto">
          <a:xfrm rot="5400000">
            <a:off x="2286000" y="41910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99426">
                                            <p:txEl>
                                              <p:pRg st="0" end="0"/>
                                            </p:txEl>
                                          </p:spTgt>
                                        </p:tgtEl>
                                        <p:attrNameLst>
                                          <p:attrName>style.visibility</p:attrName>
                                        </p:attrNameLst>
                                      </p:cBhvr>
                                      <p:to>
                                        <p:strVal val="visible"/>
                                      </p:to>
                                    </p:set>
                                    <p:anim calcmode="lin" valueType="num">
                                      <p:cBhvr additive="base">
                                        <p:cTn id="7" dur="300" fill="hold"/>
                                        <p:tgtEl>
                                          <p:spTgt spid="419942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994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199427">
                                            <p:txEl>
                                              <p:pRg st="0" end="0"/>
                                            </p:txEl>
                                          </p:spTgt>
                                        </p:tgtEl>
                                        <p:attrNameLst>
                                          <p:attrName>style.visibility</p:attrName>
                                        </p:attrNameLst>
                                      </p:cBhvr>
                                      <p:to>
                                        <p:strVal val="visible"/>
                                      </p:to>
                                    </p:set>
                                    <p:animEffect transition="in" filter="barn(outHorizontal)">
                                      <p:cBhvr>
                                        <p:cTn id="13" dur="500"/>
                                        <p:tgtEl>
                                          <p:spTgt spid="41994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199427">
                                            <p:txEl>
                                              <p:pRg st="2" end="2"/>
                                            </p:txEl>
                                          </p:spTgt>
                                        </p:tgtEl>
                                        <p:attrNameLst>
                                          <p:attrName>style.visibility</p:attrName>
                                        </p:attrNameLst>
                                      </p:cBhvr>
                                      <p:to>
                                        <p:strVal val="visible"/>
                                      </p:to>
                                    </p:set>
                                    <p:animEffect transition="in" filter="barn(outHorizontal)">
                                      <p:cBhvr>
                                        <p:cTn id="18" dur="500"/>
                                        <p:tgtEl>
                                          <p:spTgt spid="419942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199427">
                                            <p:txEl>
                                              <p:pRg st="3" end="3"/>
                                            </p:txEl>
                                          </p:spTgt>
                                        </p:tgtEl>
                                        <p:attrNameLst>
                                          <p:attrName>style.visibility</p:attrName>
                                        </p:attrNameLst>
                                      </p:cBhvr>
                                      <p:to>
                                        <p:strVal val="visible"/>
                                      </p:to>
                                    </p:set>
                                    <p:animEffect transition="in" filter="barn(outHorizontal)">
                                      <p:cBhvr>
                                        <p:cTn id="23" dur="500"/>
                                        <p:tgtEl>
                                          <p:spTgt spid="419942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199427">
                                            <p:txEl>
                                              <p:pRg st="4" end="4"/>
                                            </p:txEl>
                                          </p:spTgt>
                                        </p:tgtEl>
                                        <p:attrNameLst>
                                          <p:attrName>style.visibility</p:attrName>
                                        </p:attrNameLst>
                                      </p:cBhvr>
                                      <p:to>
                                        <p:strVal val="visible"/>
                                      </p:to>
                                    </p:set>
                                    <p:animEffect transition="in" filter="barn(outHorizontal)">
                                      <p:cBhvr>
                                        <p:cTn id="28" dur="500"/>
                                        <p:tgtEl>
                                          <p:spTgt spid="419942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199427">
                                            <p:txEl>
                                              <p:pRg st="5" end="5"/>
                                            </p:txEl>
                                          </p:spTgt>
                                        </p:tgtEl>
                                        <p:attrNameLst>
                                          <p:attrName>style.visibility</p:attrName>
                                        </p:attrNameLst>
                                      </p:cBhvr>
                                      <p:to>
                                        <p:strVal val="visible"/>
                                      </p:to>
                                    </p:set>
                                    <p:animEffect transition="in" filter="barn(outHorizontal)">
                                      <p:cBhvr>
                                        <p:cTn id="33" dur="500"/>
                                        <p:tgtEl>
                                          <p:spTgt spid="419942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199428"/>
                                        </p:tgtEl>
                                        <p:attrNameLst>
                                          <p:attrName>style.visibility</p:attrName>
                                        </p:attrNameLst>
                                      </p:cBhvr>
                                      <p:to>
                                        <p:strVal val="visible"/>
                                      </p:to>
                                    </p:set>
                                    <p:anim calcmode="lin" valueType="num">
                                      <p:cBhvr>
                                        <p:cTn id="38" dur="500" fill="hold"/>
                                        <p:tgtEl>
                                          <p:spTgt spid="4199428"/>
                                        </p:tgtEl>
                                        <p:attrNameLst>
                                          <p:attrName>ppt_w</p:attrName>
                                        </p:attrNameLst>
                                      </p:cBhvr>
                                      <p:tavLst>
                                        <p:tav tm="0">
                                          <p:val>
                                            <p:strVal val="4*#ppt_w"/>
                                          </p:val>
                                        </p:tav>
                                        <p:tav tm="100000">
                                          <p:val>
                                            <p:strVal val="#ppt_w"/>
                                          </p:val>
                                        </p:tav>
                                      </p:tavLst>
                                    </p:anim>
                                    <p:anim calcmode="lin" valueType="num">
                                      <p:cBhvr>
                                        <p:cTn id="39" dur="500" fill="hold"/>
                                        <p:tgtEl>
                                          <p:spTgt spid="419942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26" grpId="0" build="p" autoUpdateAnimBg="0"/>
      <p:bldP spid="4199427" grpId="0" build="p" autoUpdateAnimBg="0"/>
      <p:bldP spid="419942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0147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Q-20</a:t>
            </a:r>
          </a:p>
        </p:txBody>
      </p:sp>
      <p:sp>
        <p:nvSpPr>
          <p:cNvPr id="4201475"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Why were early Christian martyrs sometimes wrapped in animal skins?</a:t>
            </a:r>
          </a:p>
          <a:p>
            <a:pPr>
              <a:buFont typeface="Wingdings" pitchFamily="2" charset="2"/>
              <a:buChar char="Ø"/>
            </a:pPr>
            <a:endParaRPr lang="en-US" sz="3600" i="1">
              <a:solidFill>
                <a:srgbClr val="FFFFFF"/>
              </a:solidFill>
              <a:effectLst>
                <a:outerShdw blurRad="38100" dist="38100" dir="2700000" algn="tl">
                  <a:srgbClr val="808080"/>
                </a:outerShdw>
              </a:effectLst>
            </a:endParaRPr>
          </a:p>
          <a:p>
            <a:pPr>
              <a:buFont typeface="Wingdings" pitchFamily="2" charset="2"/>
              <a:buChar char="q"/>
            </a:pPr>
            <a:r>
              <a:rPr lang="en-US" b="1">
                <a:solidFill>
                  <a:srgbClr val="FFFFFF"/>
                </a:solidFill>
              </a:rPr>
              <a:t>  So dogs would attack them</a:t>
            </a:r>
          </a:p>
          <a:p>
            <a:pPr>
              <a:buFont typeface="Wingdings" pitchFamily="2" charset="2"/>
              <a:buChar char="q"/>
            </a:pPr>
            <a:r>
              <a:rPr lang="en-US" b="1">
                <a:solidFill>
                  <a:srgbClr val="FFFFFF"/>
                </a:solidFill>
              </a:rPr>
              <a:t>  Because they “ate flesh &amp; drank blood”</a:t>
            </a:r>
          </a:p>
          <a:p>
            <a:pPr>
              <a:buFont typeface="Wingdings" pitchFamily="2" charset="2"/>
              <a:buChar char="q"/>
            </a:pPr>
            <a:r>
              <a:rPr lang="en-US" b="1">
                <a:solidFill>
                  <a:srgbClr val="FFFFFF"/>
                </a:solidFill>
              </a:rPr>
              <a:t>  To show they were  “like the Lamb”</a:t>
            </a:r>
          </a:p>
          <a:p>
            <a:pPr>
              <a:buFont typeface="Wingdings" pitchFamily="2" charset="2"/>
              <a:buChar char="q"/>
            </a:pPr>
            <a:r>
              <a:rPr lang="en-US" b="1">
                <a:solidFill>
                  <a:srgbClr val="FFFFFF"/>
                </a:solidFill>
              </a:rPr>
              <a:t>  To show they were no better than beasts </a:t>
            </a:r>
            <a:endParaRPr lang="en-US" sz="3600">
              <a:solidFill>
                <a:srgbClr val="FFFFFF"/>
              </a:solidFill>
            </a:endParaRPr>
          </a:p>
        </p:txBody>
      </p:sp>
      <p:sp>
        <p:nvSpPr>
          <p:cNvPr id="4201476" name="WordArt 4"/>
          <p:cNvSpPr>
            <a:spLocks noChangeArrowheads="1" noChangeShapeType="1" noTextEdit="1"/>
          </p:cNvSpPr>
          <p:nvPr/>
        </p:nvSpPr>
        <p:spPr bwMode="auto">
          <a:xfrm rot="5400000">
            <a:off x="2286000" y="33528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01474">
                                            <p:txEl>
                                              <p:pRg st="0" end="0"/>
                                            </p:txEl>
                                          </p:spTgt>
                                        </p:tgtEl>
                                        <p:attrNameLst>
                                          <p:attrName>style.visibility</p:attrName>
                                        </p:attrNameLst>
                                      </p:cBhvr>
                                      <p:to>
                                        <p:strVal val="visible"/>
                                      </p:to>
                                    </p:set>
                                    <p:anim calcmode="lin" valueType="num">
                                      <p:cBhvr additive="base">
                                        <p:cTn id="7" dur="300" fill="hold"/>
                                        <p:tgtEl>
                                          <p:spTgt spid="42014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014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01475">
                                            <p:txEl>
                                              <p:pRg st="0" end="0"/>
                                            </p:txEl>
                                          </p:spTgt>
                                        </p:tgtEl>
                                        <p:attrNameLst>
                                          <p:attrName>style.visibility</p:attrName>
                                        </p:attrNameLst>
                                      </p:cBhvr>
                                      <p:to>
                                        <p:strVal val="visible"/>
                                      </p:to>
                                    </p:set>
                                    <p:animEffect transition="in" filter="barn(outHorizontal)">
                                      <p:cBhvr>
                                        <p:cTn id="13" dur="500"/>
                                        <p:tgtEl>
                                          <p:spTgt spid="42014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01475">
                                            <p:txEl>
                                              <p:pRg st="2" end="2"/>
                                            </p:txEl>
                                          </p:spTgt>
                                        </p:tgtEl>
                                        <p:attrNameLst>
                                          <p:attrName>style.visibility</p:attrName>
                                        </p:attrNameLst>
                                      </p:cBhvr>
                                      <p:to>
                                        <p:strVal val="visible"/>
                                      </p:to>
                                    </p:set>
                                    <p:animEffect transition="in" filter="barn(outHorizontal)">
                                      <p:cBhvr>
                                        <p:cTn id="18" dur="500"/>
                                        <p:tgtEl>
                                          <p:spTgt spid="42014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01475">
                                            <p:txEl>
                                              <p:pRg st="3" end="3"/>
                                            </p:txEl>
                                          </p:spTgt>
                                        </p:tgtEl>
                                        <p:attrNameLst>
                                          <p:attrName>style.visibility</p:attrName>
                                        </p:attrNameLst>
                                      </p:cBhvr>
                                      <p:to>
                                        <p:strVal val="visible"/>
                                      </p:to>
                                    </p:set>
                                    <p:animEffect transition="in" filter="barn(outHorizontal)">
                                      <p:cBhvr>
                                        <p:cTn id="23" dur="500"/>
                                        <p:tgtEl>
                                          <p:spTgt spid="42014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01475">
                                            <p:txEl>
                                              <p:pRg st="4" end="4"/>
                                            </p:txEl>
                                          </p:spTgt>
                                        </p:tgtEl>
                                        <p:attrNameLst>
                                          <p:attrName>style.visibility</p:attrName>
                                        </p:attrNameLst>
                                      </p:cBhvr>
                                      <p:to>
                                        <p:strVal val="visible"/>
                                      </p:to>
                                    </p:set>
                                    <p:animEffect transition="in" filter="barn(outHorizontal)">
                                      <p:cBhvr>
                                        <p:cTn id="28" dur="500"/>
                                        <p:tgtEl>
                                          <p:spTgt spid="420147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01475">
                                            <p:txEl>
                                              <p:pRg st="5" end="5"/>
                                            </p:txEl>
                                          </p:spTgt>
                                        </p:tgtEl>
                                        <p:attrNameLst>
                                          <p:attrName>style.visibility</p:attrName>
                                        </p:attrNameLst>
                                      </p:cBhvr>
                                      <p:to>
                                        <p:strVal val="visible"/>
                                      </p:to>
                                    </p:set>
                                    <p:animEffect transition="in" filter="barn(outHorizontal)">
                                      <p:cBhvr>
                                        <p:cTn id="33" dur="500"/>
                                        <p:tgtEl>
                                          <p:spTgt spid="420147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01476"/>
                                        </p:tgtEl>
                                        <p:attrNameLst>
                                          <p:attrName>style.visibility</p:attrName>
                                        </p:attrNameLst>
                                      </p:cBhvr>
                                      <p:to>
                                        <p:strVal val="visible"/>
                                      </p:to>
                                    </p:set>
                                    <p:anim calcmode="lin" valueType="num">
                                      <p:cBhvr>
                                        <p:cTn id="38" dur="500" fill="hold"/>
                                        <p:tgtEl>
                                          <p:spTgt spid="4201476"/>
                                        </p:tgtEl>
                                        <p:attrNameLst>
                                          <p:attrName>ppt_w</p:attrName>
                                        </p:attrNameLst>
                                      </p:cBhvr>
                                      <p:tavLst>
                                        <p:tav tm="0">
                                          <p:val>
                                            <p:strVal val="4*#ppt_w"/>
                                          </p:val>
                                        </p:tav>
                                        <p:tav tm="100000">
                                          <p:val>
                                            <p:strVal val="#ppt_w"/>
                                          </p:val>
                                        </p:tav>
                                      </p:tavLst>
                                    </p:anim>
                                    <p:anim calcmode="lin" valueType="num">
                                      <p:cBhvr>
                                        <p:cTn id="39" dur="500" fill="hold"/>
                                        <p:tgtEl>
                                          <p:spTgt spid="420147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474" grpId="0" build="p" autoUpdateAnimBg="0"/>
      <p:bldP spid="4201475" grpId="0" build="p" autoUpdateAnimBg="0"/>
      <p:bldP spid="420147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0352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Q-21</a:t>
            </a:r>
          </a:p>
        </p:txBody>
      </p:sp>
      <p:sp>
        <p:nvSpPr>
          <p:cNvPr id="4203523"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What early church father thought the church should kill heretics?</a:t>
            </a:r>
          </a:p>
          <a:p>
            <a:pPr>
              <a:buFont typeface="Wingdings" pitchFamily="2" charset="2"/>
              <a:buChar char="Ø"/>
            </a:pPr>
            <a:endParaRPr lang="en-US" sz="16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Justin Martyr</a:t>
            </a:r>
            <a:endParaRPr lang="en-US" sz="4000" b="1">
              <a:solidFill>
                <a:srgbClr val="FFFFFF"/>
              </a:solidFill>
            </a:endParaRPr>
          </a:p>
          <a:p>
            <a:pPr>
              <a:buFont typeface="Wingdings" pitchFamily="2" charset="2"/>
              <a:buChar char="q"/>
            </a:pPr>
            <a:r>
              <a:rPr lang="en-US" sz="4000" b="1">
                <a:solidFill>
                  <a:srgbClr val="FFFFFF"/>
                </a:solidFill>
              </a:rPr>
              <a:t>  Tertullian</a:t>
            </a:r>
          </a:p>
          <a:p>
            <a:pPr>
              <a:buFont typeface="Wingdings" pitchFamily="2" charset="2"/>
              <a:buChar char="q"/>
            </a:pPr>
            <a:r>
              <a:rPr lang="en-US" sz="4000" b="1">
                <a:solidFill>
                  <a:srgbClr val="FFFFFF"/>
                </a:solidFill>
              </a:rPr>
              <a:t>  Athanasius</a:t>
            </a:r>
          </a:p>
          <a:p>
            <a:pPr>
              <a:buFont typeface="Wingdings" pitchFamily="2" charset="2"/>
              <a:buChar char="q"/>
            </a:pPr>
            <a:r>
              <a:rPr lang="en-US" sz="4000" b="1">
                <a:solidFill>
                  <a:srgbClr val="FFFFFF"/>
                </a:solidFill>
              </a:rPr>
              <a:t>  Augustine</a:t>
            </a:r>
            <a:endParaRPr lang="en-US" sz="4000">
              <a:solidFill>
                <a:srgbClr val="FFFFFF"/>
              </a:solidFill>
            </a:endParaRPr>
          </a:p>
        </p:txBody>
      </p:sp>
      <p:sp>
        <p:nvSpPr>
          <p:cNvPr id="4203524" name="WordArt 4"/>
          <p:cNvSpPr>
            <a:spLocks noChangeArrowheads="1" noChangeShapeType="1" noTextEdit="1"/>
          </p:cNvSpPr>
          <p:nvPr/>
        </p:nvSpPr>
        <p:spPr bwMode="auto">
          <a:xfrm rot="5400000">
            <a:off x="2286000" y="53340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03522">
                                            <p:txEl>
                                              <p:pRg st="0" end="0"/>
                                            </p:txEl>
                                          </p:spTgt>
                                        </p:tgtEl>
                                        <p:attrNameLst>
                                          <p:attrName>style.visibility</p:attrName>
                                        </p:attrNameLst>
                                      </p:cBhvr>
                                      <p:to>
                                        <p:strVal val="visible"/>
                                      </p:to>
                                    </p:set>
                                    <p:anim calcmode="lin" valueType="num">
                                      <p:cBhvr additive="base">
                                        <p:cTn id="7" dur="300" fill="hold"/>
                                        <p:tgtEl>
                                          <p:spTgt spid="42035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035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03523">
                                            <p:txEl>
                                              <p:pRg st="0" end="0"/>
                                            </p:txEl>
                                          </p:spTgt>
                                        </p:tgtEl>
                                        <p:attrNameLst>
                                          <p:attrName>style.visibility</p:attrName>
                                        </p:attrNameLst>
                                      </p:cBhvr>
                                      <p:to>
                                        <p:strVal val="visible"/>
                                      </p:to>
                                    </p:set>
                                    <p:animEffect transition="in" filter="barn(outHorizontal)">
                                      <p:cBhvr>
                                        <p:cTn id="13" dur="500"/>
                                        <p:tgtEl>
                                          <p:spTgt spid="42035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03523">
                                            <p:txEl>
                                              <p:pRg st="2" end="2"/>
                                            </p:txEl>
                                          </p:spTgt>
                                        </p:tgtEl>
                                        <p:attrNameLst>
                                          <p:attrName>style.visibility</p:attrName>
                                        </p:attrNameLst>
                                      </p:cBhvr>
                                      <p:to>
                                        <p:strVal val="visible"/>
                                      </p:to>
                                    </p:set>
                                    <p:animEffect transition="in" filter="barn(outHorizontal)">
                                      <p:cBhvr>
                                        <p:cTn id="18" dur="500"/>
                                        <p:tgtEl>
                                          <p:spTgt spid="42035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03523">
                                            <p:txEl>
                                              <p:pRg st="3" end="3"/>
                                            </p:txEl>
                                          </p:spTgt>
                                        </p:tgtEl>
                                        <p:attrNameLst>
                                          <p:attrName>style.visibility</p:attrName>
                                        </p:attrNameLst>
                                      </p:cBhvr>
                                      <p:to>
                                        <p:strVal val="visible"/>
                                      </p:to>
                                    </p:set>
                                    <p:animEffect transition="in" filter="barn(outHorizontal)">
                                      <p:cBhvr>
                                        <p:cTn id="23" dur="500"/>
                                        <p:tgtEl>
                                          <p:spTgt spid="42035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03523">
                                            <p:txEl>
                                              <p:pRg st="4" end="4"/>
                                            </p:txEl>
                                          </p:spTgt>
                                        </p:tgtEl>
                                        <p:attrNameLst>
                                          <p:attrName>style.visibility</p:attrName>
                                        </p:attrNameLst>
                                      </p:cBhvr>
                                      <p:to>
                                        <p:strVal val="visible"/>
                                      </p:to>
                                    </p:set>
                                    <p:animEffect transition="in" filter="barn(outHorizontal)">
                                      <p:cBhvr>
                                        <p:cTn id="28" dur="500"/>
                                        <p:tgtEl>
                                          <p:spTgt spid="42035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03523">
                                            <p:txEl>
                                              <p:pRg st="5" end="5"/>
                                            </p:txEl>
                                          </p:spTgt>
                                        </p:tgtEl>
                                        <p:attrNameLst>
                                          <p:attrName>style.visibility</p:attrName>
                                        </p:attrNameLst>
                                      </p:cBhvr>
                                      <p:to>
                                        <p:strVal val="visible"/>
                                      </p:to>
                                    </p:set>
                                    <p:animEffect transition="in" filter="barn(outHorizontal)">
                                      <p:cBhvr>
                                        <p:cTn id="33" dur="500"/>
                                        <p:tgtEl>
                                          <p:spTgt spid="420352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03524"/>
                                        </p:tgtEl>
                                        <p:attrNameLst>
                                          <p:attrName>style.visibility</p:attrName>
                                        </p:attrNameLst>
                                      </p:cBhvr>
                                      <p:to>
                                        <p:strVal val="visible"/>
                                      </p:to>
                                    </p:set>
                                    <p:anim calcmode="lin" valueType="num">
                                      <p:cBhvr>
                                        <p:cTn id="38" dur="500" fill="hold"/>
                                        <p:tgtEl>
                                          <p:spTgt spid="4203524"/>
                                        </p:tgtEl>
                                        <p:attrNameLst>
                                          <p:attrName>ppt_w</p:attrName>
                                        </p:attrNameLst>
                                      </p:cBhvr>
                                      <p:tavLst>
                                        <p:tav tm="0">
                                          <p:val>
                                            <p:strVal val="4*#ppt_w"/>
                                          </p:val>
                                        </p:tav>
                                        <p:tav tm="100000">
                                          <p:val>
                                            <p:strVal val="#ppt_w"/>
                                          </p:val>
                                        </p:tav>
                                      </p:tavLst>
                                    </p:anim>
                                    <p:anim calcmode="lin" valueType="num">
                                      <p:cBhvr>
                                        <p:cTn id="39" dur="500" fill="hold"/>
                                        <p:tgtEl>
                                          <p:spTgt spid="42035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522" grpId="0" build="p" autoUpdateAnimBg="0"/>
      <p:bldP spid="4203523" grpId="0" build="p" autoUpdateAnimBg="0"/>
      <p:bldP spid="420352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0557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Q-22</a:t>
            </a:r>
          </a:p>
        </p:txBody>
      </p:sp>
      <p:sp>
        <p:nvSpPr>
          <p:cNvPr id="4205571"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Early Christians preferred to baptize in “living water” What did they mean by that?</a:t>
            </a:r>
          </a:p>
          <a:p>
            <a:pPr>
              <a:buFont typeface="Wingdings" pitchFamily="2" charset="2"/>
              <a:buChar char="Ø"/>
            </a:pPr>
            <a:endParaRPr lang="en-US" sz="2800" i="1">
              <a:solidFill>
                <a:srgbClr val="FFFFFF"/>
              </a:solidFill>
              <a:effectLst>
                <a:outerShdw blurRad="38100" dist="38100" dir="2700000" algn="tl">
                  <a:srgbClr val="808080"/>
                </a:outerShdw>
              </a:effectLst>
            </a:endParaRPr>
          </a:p>
          <a:p>
            <a:pPr>
              <a:buFont typeface="Wingdings" pitchFamily="2" charset="2"/>
              <a:buChar char="q"/>
            </a:pPr>
            <a:r>
              <a:rPr lang="en-US" b="1">
                <a:solidFill>
                  <a:srgbClr val="FFFFFF"/>
                </a:solidFill>
              </a:rPr>
              <a:t>   </a:t>
            </a:r>
            <a:r>
              <a:rPr lang="en-US" sz="3600" b="1">
                <a:solidFill>
                  <a:srgbClr val="FFFFFF"/>
                </a:solidFill>
              </a:rPr>
              <a:t>Running Water (such as a stream)</a:t>
            </a:r>
          </a:p>
          <a:p>
            <a:pPr>
              <a:buFont typeface="Wingdings" pitchFamily="2" charset="2"/>
              <a:buChar char="q"/>
            </a:pPr>
            <a:r>
              <a:rPr lang="en-US" sz="3600" b="1">
                <a:solidFill>
                  <a:srgbClr val="FFFFFF"/>
                </a:solidFill>
              </a:rPr>
              <a:t>  Water Blessed By A Bishop</a:t>
            </a:r>
          </a:p>
          <a:p>
            <a:pPr>
              <a:buFont typeface="Wingdings" pitchFamily="2" charset="2"/>
              <a:buChar char="q"/>
            </a:pPr>
            <a:r>
              <a:rPr lang="en-US" sz="3600" b="1">
                <a:solidFill>
                  <a:srgbClr val="FFFFFF"/>
                </a:solidFill>
              </a:rPr>
              <a:t>  Hot Or Cold Water Rather Warm</a:t>
            </a:r>
          </a:p>
          <a:p>
            <a:pPr>
              <a:buFont typeface="Wingdings" pitchFamily="2" charset="2"/>
              <a:buChar char="q"/>
            </a:pPr>
            <a:r>
              <a:rPr lang="en-US" sz="3600" b="1">
                <a:solidFill>
                  <a:srgbClr val="FFFFFF"/>
                </a:solidFill>
              </a:rPr>
              <a:t>  Immersion Rather Than Pouring </a:t>
            </a:r>
            <a:endParaRPr lang="en-US" sz="3600">
              <a:solidFill>
                <a:srgbClr val="FFFFFF"/>
              </a:solidFill>
            </a:endParaRPr>
          </a:p>
        </p:txBody>
      </p:sp>
      <p:sp>
        <p:nvSpPr>
          <p:cNvPr id="4205572" name="WordArt 4"/>
          <p:cNvSpPr>
            <a:spLocks noChangeArrowheads="1" noChangeShapeType="1" noTextEdit="1"/>
          </p:cNvSpPr>
          <p:nvPr/>
        </p:nvSpPr>
        <p:spPr bwMode="auto">
          <a:xfrm rot="5400000">
            <a:off x="2286000" y="32004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4205573" name="Picture 5" descr="C:\Documents and Settings\Owner\My Documents\Educational Illustrations\SER00066.jpg"/>
          <p:cNvPicPr>
            <a:picLocks noChangeAspect="1" noChangeArrowheads="1"/>
          </p:cNvPicPr>
          <p:nvPr/>
        </p:nvPicPr>
        <p:blipFill>
          <a:blip r:embed="rId4" cstate="print"/>
          <a:srcRect/>
          <a:stretch>
            <a:fillRect/>
          </a:stretch>
        </p:blipFill>
        <p:spPr bwMode="auto">
          <a:xfrm>
            <a:off x="-1676400" y="1600200"/>
            <a:ext cx="156210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05570">
                                            <p:txEl>
                                              <p:pRg st="0" end="0"/>
                                            </p:txEl>
                                          </p:spTgt>
                                        </p:tgtEl>
                                        <p:attrNameLst>
                                          <p:attrName>style.visibility</p:attrName>
                                        </p:attrNameLst>
                                      </p:cBhvr>
                                      <p:to>
                                        <p:strVal val="visible"/>
                                      </p:to>
                                    </p:set>
                                    <p:anim calcmode="lin" valueType="num">
                                      <p:cBhvr additive="base">
                                        <p:cTn id="7" dur="300" fill="hold"/>
                                        <p:tgtEl>
                                          <p:spTgt spid="42055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055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05571">
                                            <p:txEl>
                                              <p:pRg st="0" end="0"/>
                                            </p:txEl>
                                          </p:spTgt>
                                        </p:tgtEl>
                                        <p:attrNameLst>
                                          <p:attrName>style.visibility</p:attrName>
                                        </p:attrNameLst>
                                      </p:cBhvr>
                                      <p:to>
                                        <p:strVal val="visible"/>
                                      </p:to>
                                    </p:set>
                                    <p:animEffect transition="in" filter="barn(outHorizontal)">
                                      <p:cBhvr>
                                        <p:cTn id="13" dur="500"/>
                                        <p:tgtEl>
                                          <p:spTgt spid="42055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05571">
                                            <p:txEl>
                                              <p:pRg st="2" end="2"/>
                                            </p:txEl>
                                          </p:spTgt>
                                        </p:tgtEl>
                                        <p:attrNameLst>
                                          <p:attrName>style.visibility</p:attrName>
                                        </p:attrNameLst>
                                      </p:cBhvr>
                                      <p:to>
                                        <p:strVal val="visible"/>
                                      </p:to>
                                    </p:set>
                                    <p:animEffect transition="in" filter="barn(outHorizontal)">
                                      <p:cBhvr>
                                        <p:cTn id="18" dur="500"/>
                                        <p:tgtEl>
                                          <p:spTgt spid="42055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05571">
                                            <p:txEl>
                                              <p:pRg st="3" end="3"/>
                                            </p:txEl>
                                          </p:spTgt>
                                        </p:tgtEl>
                                        <p:attrNameLst>
                                          <p:attrName>style.visibility</p:attrName>
                                        </p:attrNameLst>
                                      </p:cBhvr>
                                      <p:to>
                                        <p:strVal val="visible"/>
                                      </p:to>
                                    </p:set>
                                    <p:animEffect transition="in" filter="barn(outHorizontal)">
                                      <p:cBhvr>
                                        <p:cTn id="23" dur="500"/>
                                        <p:tgtEl>
                                          <p:spTgt spid="42055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05571">
                                            <p:txEl>
                                              <p:pRg st="4" end="4"/>
                                            </p:txEl>
                                          </p:spTgt>
                                        </p:tgtEl>
                                        <p:attrNameLst>
                                          <p:attrName>style.visibility</p:attrName>
                                        </p:attrNameLst>
                                      </p:cBhvr>
                                      <p:to>
                                        <p:strVal val="visible"/>
                                      </p:to>
                                    </p:set>
                                    <p:animEffect transition="in" filter="barn(outHorizontal)">
                                      <p:cBhvr>
                                        <p:cTn id="28" dur="500"/>
                                        <p:tgtEl>
                                          <p:spTgt spid="420557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05571">
                                            <p:txEl>
                                              <p:pRg st="5" end="5"/>
                                            </p:txEl>
                                          </p:spTgt>
                                        </p:tgtEl>
                                        <p:attrNameLst>
                                          <p:attrName>style.visibility</p:attrName>
                                        </p:attrNameLst>
                                      </p:cBhvr>
                                      <p:to>
                                        <p:strVal val="visible"/>
                                      </p:to>
                                    </p:set>
                                    <p:animEffect transition="in" filter="barn(outHorizontal)">
                                      <p:cBhvr>
                                        <p:cTn id="33" dur="500"/>
                                        <p:tgtEl>
                                          <p:spTgt spid="420557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05572"/>
                                        </p:tgtEl>
                                        <p:attrNameLst>
                                          <p:attrName>style.visibility</p:attrName>
                                        </p:attrNameLst>
                                      </p:cBhvr>
                                      <p:to>
                                        <p:strVal val="visible"/>
                                      </p:to>
                                    </p:set>
                                    <p:anim calcmode="lin" valueType="num">
                                      <p:cBhvr>
                                        <p:cTn id="38" dur="500" fill="hold"/>
                                        <p:tgtEl>
                                          <p:spTgt spid="4205572"/>
                                        </p:tgtEl>
                                        <p:attrNameLst>
                                          <p:attrName>ppt_w</p:attrName>
                                        </p:attrNameLst>
                                      </p:cBhvr>
                                      <p:tavLst>
                                        <p:tav tm="0">
                                          <p:val>
                                            <p:strVal val="4*#ppt_w"/>
                                          </p:val>
                                        </p:tav>
                                        <p:tav tm="100000">
                                          <p:val>
                                            <p:strVal val="#ppt_w"/>
                                          </p:val>
                                        </p:tav>
                                      </p:tavLst>
                                    </p:anim>
                                    <p:anim calcmode="lin" valueType="num">
                                      <p:cBhvr>
                                        <p:cTn id="39" dur="500" fill="hold"/>
                                        <p:tgtEl>
                                          <p:spTgt spid="4205572"/>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4205573"/>
                                        </p:tgtEl>
                                        <p:attrNameLst>
                                          <p:attrName>style.visibility</p:attrName>
                                        </p:attrNameLst>
                                      </p:cBhvr>
                                      <p:to>
                                        <p:strVal val="visible"/>
                                      </p:to>
                                    </p:set>
                                    <p:animEffect transition="in" filter="barn(outVertical)">
                                      <p:cBhvr>
                                        <p:cTn id="44" dur="500"/>
                                        <p:tgtEl>
                                          <p:spTgt spid="420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5570" grpId="0" build="p" autoUpdateAnimBg="0"/>
      <p:bldP spid="4205571" grpId="0" build="p" autoUpdateAnimBg="0"/>
      <p:bldP spid="420557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217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Q-1</a:t>
            </a:r>
          </a:p>
        </p:txBody>
      </p:sp>
      <p:sp>
        <p:nvSpPr>
          <p:cNvPr id="3762179"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Which Of These Was The Earliest Term Used To Describe The 1</a:t>
            </a:r>
            <a:r>
              <a:rPr lang="en-US" i="1" baseline="30000">
                <a:solidFill>
                  <a:srgbClr val="FFFFFF"/>
                </a:solidFill>
                <a:effectLst>
                  <a:outerShdw blurRad="38100" dist="38100" dir="2700000" algn="tl">
                    <a:srgbClr val="808080"/>
                  </a:outerShdw>
                </a:effectLst>
              </a:rPr>
              <a:t>st</a:t>
            </a:r>
            <a:r>
              <a:rPr lang="en-US" i="1">
                <a:solidFill>
                  <a:srgbClr val="FFFFFF"/>
                </a:solidFill>
                <a:effectLst>
                  <a:outerShdw blurRad="38100" dist="38100" dir="2700000" algn="tl">
                    <a:srgbClr val="808080"/>
                  </a:outerShdw>
                </a:effectLst>
              </a:rPr>
              <a:t> Century Church?</a:t>
            </a:r>
          </a:p>
          <a:p>
            <a:endParaRPr lang="en-US" sz="800">
              <a:solidFill>
                <a:srgbClr val="FFFFFF"/>
              </a:solidFill>
              <a:effectLst>
                <a:outerShdw blurRad="38100" dist="38100" dir="2700000" algn="tl">
                  <a:srgbClr val="808080"/>
                </a:outerShdw>
              </a:effectLst>
            </a:endParaRPr>
          </a:p>
          <a:p>
            <a:pPr>
              <a:buFont typeface="Wingdings" pitchFamily="2" charset="2"/>
              <a:buChar char="q"/>
            </a:pPr>
            <a:r>
              <a:rPr lang="en-US" sz="3600">
                <a:solidFill>
                  <a:srgbClr val="FFFFFF"/>
                </a:solidFill>
              </a:rPr>
              <a:t> Christians</a:t>
            </a:r>
          </a:p>
          <a:p>
            <a:pPr>
              <a:buFont typeface="Wingdings" pitchFamily="2" charset="2"/>
              <a:buChar char="q"/>
            </a:pPr>
            <a:r>
              <a:rPr lang="en-US" sz="3600">
                <a:solidFill>
                  <a:srgbClr val="FFFFFF"/>
                </a:solidFill>
              </a:rPr>
              <a:t> Followers Of The Way</a:t>
            </a:r>
          </a:p>
          <a:p>
            <a:pPr>
              <a:buFont typeface="Wingdings" pitchFamily="2" charset="2"/>
              <a:buChar char="q"/>
            </a:pPr>
            <a:r>
              <a:rPr lang="en-US" sz="3600">
                <a:solidFill>
                  <a:srgbClr val="FFFFFF"/>
                </a:solidFill>
              </a:rPr>
              <a:t> Catholics</a:t>
            </a:r>
          </a:p>
          <a:p>
            <a:pPr>
              <a:buFont typeface="Wingdings" pitchFamily="2" charset="2"/>
              <a:buChar char="q"/>
            </a:pPr>
            <a:r>
              <a:rPr lang="en-US" sz="3600">
                <a:solidFill>
                  <a:srgbClr val="FFFFFF"/>
                </a:solidFill>
              </a:rPr>
              <a:t> Nazarenes</a:t>
            </a:r>
          </a:p>
          <a:p>
            <a:pPr>
              <a:buFont typeface="Wingdings" pitchFamily="2" charset="2"/>
              <a:buChar char="q"/>
            </a:pPr>
            <a:r>
              <a:rPr lang="en-US" sz="3600">
                <a:solidFill>
                  <a:srgbClr val="FFFFFF"/>
                </a:solidFill>
              </a:rPr>
              <a:t> All Of The Above</a:t>
            </a:r>
          </a:p>
        </p:txBody>
      </p:sp>
      <p:sp>
        <p:nvSpPr>
          <p:cNvPr id="3762180" name="WordArt 4"/>
          <p:cNvSpPr>
            <a:spLocks noChangeArrowheads="1" noChangeShapeType="1" noTextEdit="1"/>
          </p:cNvSpPr>
          <p:nvPr/>
        </p:nvSpPr>
        <p:spPr bwMode="auto">
          <a:xfrm rot="5400000">
            <a:off x="2331244" y="34599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62178">
                                            <p:txEl>
                                              <p:pRg st="0" end="0"/>
                                            </p:txEl>
                                          </p:spTgt>
                                        </p:tgtEl>
                                        <p:attrNameLst>
                                          <p:attrName>style.visibility</p:attrName>
                                        </p:attrNameLst>
                                      </p:cBhvr>
                                      <p:to>
                                        <p:strVal val="visible"/>
                                      </p:to>
                                    </p:set>
                                    <p:anim calcmode="lin" valueType="num">
                                      <p:cBhvr additive="base">
                                        <p:cTn id="7" dur="300" fill="hold"/>
                                        <p:tgtEl>
                                          <p:spTgt spid="376217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621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762179">
                                            <p:txEl>
                                              <p:pRg st="0" end="0"/>
                                            </p:txEl>
                                          </p:spTgt>
                                        </p:tgtEl>
                                        <p:attrNameLst>
                                          <p:attrName>style.visibility</p:attrName>
                                        </p:attrNameLst>
                                      </p:cBhvr>
                                      <p:to>
                                        <p:strVal val="visible"/>
                                      </p:to>
                                    </p:set>
                                    <p:animEffect transition="in" filter="barn(outHorizontal)">
                                      <p:cBhvr>
                                        <p:cTn id="13" dur="500"/>
                                        <p:tgtEl>
                                          <p:spTgt spid="37621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762179">
                                            <p:txEl>
                                              <p:pRg st="2" end="2"/>
                                            </p:txEl>
                                          </p:spTgt>
                                        </p:tgtEl>
                                        <p:attrNameLst>
                                          <p:attrName>style.visibility</p:attrName>
                                        </p:attrNameLst>
                                      </p:cBhvr>
                                      <p:to>
                                        <p:strVal val="visible"/>
                                      </p:to>
                                    </p:set>
                                    <p:animEffect transition="in" filter="barn(outHorizontal)">
                                      <p:cBhvr>
                                        <p:cTn id="18" dur="500"/>
                                        <p:tgtEl>
                                          <p:spTgt spid="37621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762179">
                                            <p:txEl>
                                              <p:pRg st="3" end="3"/>
                                            </p:txEl>
                                          </p:spTgt>
                                        </p:tgtEl>
                                        <p:attrNameLst>
                                          <p:attrName>style.visibility</p:attrName>
                                        </p:attrNameLst>
                                      </p:cBhvr>
                                      <p:to>
                                        <p:strVal val="visible"/>
                                      </p:to>
                                    </p:set>
                                    <p:animEffect transition="in" filter="barn(outHorizontal)">
                                      <p:cBhvr>
                                        <p:cTn id="23" dur="500"/>
                                        <p:tgtEl>
                                          <p:spTgt spid="37621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762179">
                                            <p:txEl>
                                              <p:pRg st="4" end="4"/>
                                            </p:txEl>
                                          </p:spTgt>
                                        </p:tgtEl>
                                        <p:attrNameLst>
                                          <p:attrName>style.visibility</p:attrName>
                                        </p:attrNameLst>
                                      </p:cBhvr>
                                      <p:to>
                                        <p:strVal val="visible"/>
                                      </p:to>
                                    </p:set>
                                    <p:animEffect transition="in" filter="barn(outHorizontal)">
                                      <p:cBhvr>
                                        <p:cTn id="28" dur="500"/>
                                        <p:tgtEl>
                                          <p:spTgt spid="376217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762179">
                                            <p:txEl>
                                              <p:pRg st="5" end="5"/>
                                            </p:txEl>
                                          </p:spTgt>
                                        </p:tgtEl>
                                        <p:attrNameLst>
                                          <p:attrName>style.visibility</p:attrName>
                                        </p:attrNameLst>
                                      </p:cBhvr>
                                      <p:to>
                                        <p:strVal val="visible"/>
                                      </p:to>
                                    </p:set>
                                    <p:animEffect transition="in" filter="barn(outHorizontal)">
                                      <p:cBhvr>
                                        <p:cTn id="33" dur="500"/>
                                        <p:tgtEl>
                                          <p:spTgt spid="376217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3762179">
                                            <p:txEl>
                                              <p:pRg st="6" end="6"/>
                                            </p:txEl>
                                          </p:spTgt>
                                        </p:tgtEl>
                                        <p:attrNameLst>
                                          <p:attrName>style.visibility</p:attrName>
                                        </p:attrNameLst>
                                      </p:cBhvr>
                                      <p:to>
                                        <p:strVal val="visible"/>
                                      </p:to>
                                    </p:set>
                                    <p:animEffect transition="in" filter="barn(outHorizontal)">
                                      <p:cBhvr>
                                        <p:cTn id="38" dur="500"/>
                                        <p:tgtEl>
                                          <p:spTgt spid="376217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3762180"/>
                                        </p:tgtEl>
                                        <p:attrNameLst>
                                          <p:attrName>style.visibility</p:attrName>
                                        </p:attrNameLst>
                                      </p:cBhvr>
                                      <p:to>
                                        <p:strVal val="visible"/>
                                      </p:to>
                                    </p:set>
                                    <p:anim calcmode="lin" valueType="num">
                                      <p:cBhvr>
                                        <p:cTn id="43" dur="500" fill="hold"/>
                                        <p:tgtEl>
                                          <p:spTgt spid="3762180"/>
                                        </p:tgtEl>
                                        <p:attrNameLst>
                                          <p:attrName>ppt_w</p:attrName>
                                        </p:attrNameLst>
                                      </p:cBhvr>
                                      <p:tavLst>
                                        <p:tav tm="0">
                                          <p:val>
                                            <p:strVal val="4*#ppt_w"/>
                                          </p:val>
                                        </p:tav>
                                        <p:tav tm="100000">
                                          <p:val>
                                            <p:strVal val="#ppt_w"/>
                                          </p:val>
                                        </p:tav>
                                      </p:tavLst>
                                    </p:anim>
                                    <p:anim calcmode="lin" valueType="num">
                                      <p:cBhvr>
                                        <p:cTn id="44" dur="500" fill="hold"/>
                                        <p:tgtEl>
                                          <p:spTgt spid="376218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2178" grpId="0" build="p" autoUpdateAnimBg="0"/>
      <p:bldP spid="3762179" grpId="0" build="p" autoUpdateAnimBg="0"/>
      <p:bldP spid="376218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0761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Q-23</a:t>
            </a:r>
          </a:p>
        </p:txBody>
      </p:sp>
      <p:sp>
        <p:nvSpPr>
          <p:cNvPr id="420761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What was the standard church practice in 400 A.D. regarding ordination of slaves?</a:t>
            </a:r>
          </a:p>
          <a:p>
            <a:pPr>
              <a:lnSpc>
                <a:spcPct val="90000"/>
              </a:lnSpc>
              <a:buFont typeface="Wingdings" pitchFamily="2" charset="2"/>
              <a:buChar char="q"/>
            </a:pPr>
            <a:r>
              <a:rPr lang="en-US" sz="3600" b="1">
                <a:solidFill>
                  <a:srgbClr val="FFFFFF"/>
                </a:solidFill>
              </a:rPr>
              <a:t>  It Was Forbidden!</a:t>
            </a:r>
          </a:p>
          <a:p>
            <a:pPr>
              <a:lnSpc>
                <a:spcPct val="90000"/>
              </a:lnSpc>
              <a:buFont typeface="Wingdings" pitchFamily="2" charset="2"/>
              <a:buChar char="q"/>
            </a:pPr>
            <a:r>
              <a:rPr lang="en-US" sz="3600" b="1">
                <a:solidFill>
                  <a:srgbClr val="FFFFFF"/>
                </a:solidFill>
              </a:rPr>
              <a:t>  Theoretically,  it was permissible;  practically, slaves weren’t expedient   </a:t>
            </a:r>
          </a:p>
          <a:p>
            <a:pPr>
              <a:lnSpc>
                <a:spcPct val="90000"/>
              </a:lnSpc>
              <a:buFont typeface="Wingdings" pitchFamily="2" charset="2"/>
              <a:buChar char="q"/>
            </a:pPr>
            <a:r>
              <a:rPr lang="en-US" sz="3600" b="1">
                <a:solidFill>
                  <a:srgbClr val="FFFFFF"/>
                </a:solidFill>
              </a:rPr>
              <a:t>  If an owner didn’t want his slave ordained,  the church ordained him anyway and provided compensation</a:t>
            </a:r>
          </a:p>
          <a:p>
            <a:pPr>
              <a:lnSpc>
                <a:spcPct val="90000"/>
              </a:lnSpc>
              <a:buFont typeface="Wingdings" pitchFamily="2" charset="2"/>
              <a:buChar char="q"/>
            </a:pPr>
            <a:r>
              <a:rPr lang="en-US" sz="3600" b="1">
                <a:solidFill>
                  <a:srgbClr val="FFFFFF"/>
                </a:solidFill>
              </a:rPr>
              <a:t>  The Owner Could Prevent! </a:t>
            </a:r>
            <a:endParaRPr lang="en-US" sz="3600">
              <a:solidFill>
                <a:srgbClr val="FFFFFF"/>
              </a:solidFill>
            </a:endParaRPr>
          </a:p>
        </p:txBody>
      </p:sp>
      <p:sp>
        <p:nvSpPr>
          <p:cNvPr id="4207620" name="WordArt 4"/>
          <p:cNvSpPr>
            <a:spLocks noChangeArrowheads="1" noChangeShapeType="1" noTextEdit="1"/>
          </p:cNvSpPr>
          <p:nvPr/>
        </p:nvSpPr>
        <p:spPr bwMode="auto">
          <a:xfrm rot="5400000">
            <a:off x="2286000" y="41910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07618">
                                            <p:txEl>
                                              <p:pRg st="0" end="0"/>
                                            </p:txEl>
                                          </p:spTgt>
                                        </p:tgtEl>
                                        <p:attrNameLst>
                                          <p:attrName>style.visibility</p:attrName>
                                        </p:attrNameLst>
                                      </p:cBhvr>
                                      <p:to>
                                        <p:strVal val="visible"/>
                                      </p:to>
                                    </p:set>
                                    <p:anim calcmode="lin" valueType="num">
                                      <p:cBhvr additive="base">
                                        <p:cTn id="7" dur="300" fill="hold"/>
                                        <p:tgtEl>
                                          <p:spTgt spid="420761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076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07619">
                                            <p:txEl>
                                              <p:pRg st="0" end="0"/>
                                            </p:txEl>
                                          </p:spTgt>
                                        </p:tgtEl>
                                        <p:attrNameLst>
                                          <p:attrName>style.visibility</p:attrName>
                                        </p:attrNameLst>
                                      </p:cBhvr>
                                      <p:to>
                                        <p:strVal val="visible"/>
                                      </p:to>
                                    </p:set>
                                    <p:animEffect transition="in" filter="barn(outHorizontal)">
                                      <p:cBhvr>
                                        <p:cTn id="13" dur="500"/>
                                        <p:tgtEl>
                                          <p:spTgt spid="42076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07619">
                                            <p:txEl>
                                              <p:pRg st="1" end="1"/>
                                            </p:txEl>
                                          </p:spTgt>
                                        </p:tgtEl>
                                        <p:attrNameLst>
                                          <p:attrName>style.visibility</p:attrName>
                                        </p:attrNameLst>
                                      </p:cBhvr>
                                      <p:to>
                                        <p:strVal val="visible"/>
                                      </p:to>
                                    </p:set>
                                    <p:animEffect transition="in" filter="barn(outHorizontal)">
                                      <p:cBhvr>
                                        <p:cTn id="18" dur="500"/>
                                        <p:tgtEl>
                                          <p:spTgt spid="42076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07619">
                                            <p:txEl>
                                              <p:pRg st="2" end="2"/>
                                            </p:txEl>
                                          </p:spTgt>
                                        </p:tgtEl>
                                        <p:attrNameLst>
                                          <p:attrName>style.visibility</p:attrName>
                                        </p:attrNameLst>
                                      </p:cBhvr>
                                      <p:to>
                                        <p:strVal val="visible"/>
                                      </p:to>
                                    </p:set>
                                    <p:animEffect transition="in" filter="barn(outHorizontal)">
                                      <p:cBhvr>
                                        <p:cTn id="23" dur="500"/>
                                        <p:tgtEl>
                                          <p:spTgt spid="42076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07619">
                                            <p:txEl>
                                              <p:pRg st="3" end="3"/>
                                            </p:txEl>
                                          </p:spTgt>
                                        </p:tgtEl>
                                        <p:attrNameLst>
                                          <p:attrName>style.visibility</p:attrName>
                                        </p:attrNameLst>
                                      </p:cBhvr>
                                      <p:to>
                                        <p:strVal val="visible"/>
                                      </p:to>
                                    </p:set>
                                    <p:animEffect transition="in" filter="barn(outHorizontal)">
                                      <p:cBhvr>
                                        <p:cTn id="28" dur="500"/>
                                        <p:tgtEl>
                                          <p:spTgt spid="42076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07619">
                                            <p:txEl>
                                              <p:pRg st="4" end="4"/>
                                            </p:txEl>
                                          </p:spTgt>
                                        </p:tgtEl>
                                        <p:attrNameLst>
                                          <p:attrName>style.visibility</p:attrName>
                                        </p:attrNameLst>
                                      </p:cBhvr>
                                      <p:to>
                                        <p:strVal val="visible"/>
                                      </p:to>
                                    </p:set>
                                    <p:animEffect transition="in" filter="barn(outHorizontal)">
                                      <p:cBhvr>
                                        <p:cTn id="33" dur="500"/>
                                        <p:tgtEl>
                                          <p:spTgt spid="420761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07620"/>
                                        </p:tgtEl>
                                        <p:attrNameLst>
                                          <p:attrName>style.visibility</p:attrName>
                                        </p:attrNameLst>
                                      </p:cBhvr>
                                      <p:to>
                                        <p:strVal val="visible"/>
                                      </p:to>
                                    </p:set>
                                    <p:anim calcmode="lin" valueType="num">
                                      <p:cBhvr>
                                        <p:cTn id="38" dur="500" fill="hold"/>
                                        <p:tgtEl>
                                          <p:spTgt spid="4207620"/>
                                        </p:tgtEl>
                                        <p:attrNameLst>
                                          <p:attrName>ppt_w</p:attrName>
                                        </p:attrNameLst>
                                      </p:cBhvr>
                                      <p:tavLst>
                                        <p:tav tm="0">
                                          <p:val>
                                            <p:strVal val="4*#ppt_w"/>
                                          </p:val>
                                        </p:tav>
                                        <p:tav tm="100000">
                                          <p:val>
                                            <p:strVal val="#ppt_w"/>
                                          </p:val>
                                        </p:tav>
                                      </p:tavLst>
                                    </p:anim>
                                    <p:anim calcmode="lin" valueType="num">
                                      <p:cBhvr>
                                        <p:cTn id="39" dur="500" fill="hold"/>
                                        <p:tgtEl>
                                          <p:spTgt spid="42076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7618" grpId="0" build="p" autoUpdateAnimBg="0"/>
      <p:bldP spid="4207619" grpId="0" build="p" autoUpdateAnimBg="0"/>
      <p:bldP spid="420762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0966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Q-24</a:t>
            </a:r>
          </a:p>
        </p:txBody>
      </p:sp>
      <p:sp>
        <p:nvSpPr>
          <p:cNvPr id="4209667" name="Rectangle 3"/>
          <p:cNvSpPr>
            <a:spLocks noGrp="1" noChangeArrowheads="1"/>
          </p:cNvSpPr>
          <p:nvPr>
            <p:ph type="body" idx="1"/>
          </p:nvPr>
        </p:nvSpPr>
        <p:spPr>
          <a:xfrm>
            <a:off x="2209800" y="1600200"/>
            <a:ext cx="7772400" cy="4953000"/>
          </a:xfrm>
          <a:solidFill>
            <a:srgbClr val="000000"/>
          </a:solidFill>
        </p:spPr>
        <p:txBody>
          <a:bodyPr/>
          <a:lstStyle/>
          <a:p>
            <a:pPr>
              <a:lnSpc>
                <a:spcPct val="90000"/>
              </a:lnSpc>
              <a:buFont typeface="Wingdings" pitchFamily="2" charset="2"/>
              <a:buChar char="Ø"/>
            </a:pPr>
            <a:r>
              <a:rPr lang="en-US" dirty="0">
                <a:solidFill>
                  <a:srgbClr val="FFFFFF"/>
                </a:solidFill>
                <a:effectLst>
                  <a:outerShdw blurRad="38100" dist="38100" dir="2700000" algn="tl">
                    <a:srgbClr val="808080"/>
                  </a:outerShdw>
                </a:effectLst>
              </a:rPr>
              <a:t>  </a:t>
            </a:r>
            <a:r>
              <a:rPr lang="en-US" sz="3600" i="1" dirty="0">
                <a:solidFill>
                  <a:srgbClr val="FFFFFF"/>
                </a:solidFill>
                <a:effectLst>
                  <a:outerShdw blurRad="38100" dist="38100" dir="2700000" algn="tl">
                    <a:srgbClr val="808080"/>
                  </a:outerShdw>
                </a:effectLst>
              </a:rPr>
              <a:t>What early religion competed with Christianity for supremacy and,  remarkably,  centered around an incarnation, resurrection, baptism,  communion,  and final judgment?</a:t>
            </a:r>
          </a:p>
          <a:p>
            <a:pPr>
              <a:lnSpc>
                <a:spcPct val="90000"/>
              </a:lnSpc>
              <a:buFont typeface="Wingdings" pitchFamily="2" charset="2"/>
              <a:buChar char="q"/>
            </a:pPr>
            <a:r>
              <a:rPr lang="en-US" sz="3600" b="1" dirty="0">
                <a:solidFill>
                  <a:srgbClr val="FFFFFF"/>
                </a:solidFill>
              </a:rPr>
              <a:t>  Mithraism</a:t>
            </a:r>
          </a:p>
          <a:p>
            <a:pPr>
              <a:lnSpc>
                <a:spcPct val="90000"/>
              </a:lnSpc>
              <a:buFont typeface="Wingdings" pitchFamily="2" charset="2"/>
              <a:buChar char="q"/>
            </a:pPr>
            <a:r>
              <a:rPr lang="en-US" sz="3600" b="1" dirty="0">
                <a:solidFill>
                  <a:srgbClr val="FFFFFF"/>
                </a:solidFill>
              </a:rPr>
              <a:t>  </a:t>
            </a:r>
            <a:r>
              <a:rPr lang="en-US" sz="3600" b="1" dirty="0" err="1">
                <a:solidFill>
                  <a:srgbClr val="FFFFFF"/>
                </a:solidFill>
              </a:rPr>
              <a:t>Zoroastrism</a:t>
            </a:r>
            <a:endParaRPr lang="en-US" sz="3600" b="1" dirty="0">
              <a:solidFill>
                <a:srgbClr val="FFFFFF"/>
              </a:solidFill>
            </a:endParaRPr>
          </a:p>
          <a:p>
            <a:pPr>
              <a:lnSpc>
                <a:spcPct val="90000"/>
              </a:lnSpc>
              <a:buFont typeface="Wingdings" pitchFamily="2" charset="2"/>
              <a:buChar char="q"/>
            </a:pPr>
            <a:r>
              <a:rPr lang="en-US" sz="3600" b="1" dirty="0">
                <a:solidFill>
                  <a:srgbClr val="FFFFFF"/>
                </a:solidFill>
              </a:rPr>
              <a:t>  </a:t>
            </a:r>
            <a:r>
              <a:rPr lang="en-US" sz="3600" b="1" dirty="0" err="1">
                <a:solidFill>
                  <a:srgbClr val="FFFFFF"/>
                </a:solidFill>
              </a:rPr>
              <a:t>Platoism</a:t>
            </a:r>
            <a:endParaRPr lang="en-US" sz="3600" b="1" dirty="0">
              <a:solidFill>
                <a:srgbClr val="FFFFFF"/>
              </a:solidFill>
            </a:endParaRPr>
          </a:p>
          <a:p>
            <a:pPr>
              <a:lnSpc>
                <a:spcPct val="90000"/>
              </a:lnSpc>
              <a:buFont typeface="Wingdings" pitchFamily="2" charset="2"/>
              <a:buChar char="q"/>
            </a:pPr>
            <a:r>
              <a:rPr lang="en-US" sz="3600" b="1" dirty="0">
                <a:solidFill>
                  <a:srgbClr val="FFFFFF"/>
                </a:solidFill>
              </a:rPr>
              <a:t>  Stoicism </a:t>
            </a:r>
            <a:endParaRPr lang="en-US" sz="3600" dirty="0">
              <a:solidFill>
                <a:srgbClr val="FFFFFF"/>
              </a:solidFill>
            </a:endParaRPr>
          </a:p>
        </p:txBody>
      </p:sp>
      <p:sp>
        <p:nvSpPr>
          <p:cNvPr id="4209668" name="WordArt 4"/>
          <p:cNvSpPr>
            <a:spLocks noChangeArrowheads="1" noChangeShapeType="1" noTextEdit="1"/>
          </p:cNvSpPr>
          <p:nvPr/>
        </p:nvSpPr>
        <p:spPr bwMode="auto">
          <a:xfrm rot="5400000">
            <a:off x="2321866" y="4074467"/>
            <a:ext cx="461665" cy="685801"/>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dirty="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5" name="Rectangle 4"/>
          <p:cNvSpPr/>
          <p:nvPr/>
        </p:nvSpPr>
        <p:spPr>
          <a:xfrm>
            <a:off x="2133601" y="6477001"/>
            <a:ext cx="7848600" cy="461665"/>
          </a:xfrm>
          <a:prstGeom prst="rect">
            <a:avLst/>
          </a:prstGeom>
        </p:spPr>
        <p:txBody>
          <a:bodyPr wrap="square">
            <a:spAutoFit/>
          </a:bodyPr>
          <a:lstStyle/>
          <a:p>
            <a:pPr algn="ctr" fontAlgn="base">
              <a:spcBef>
                <a:spcPct val="0"/>
              </a:spcBef>
              <a:spcAft>
                <a:spcPct val="0"/>
              </a:spcAft>
            </a:pPr>
            <a:r>
              <a:rPr lang="en-US" sz="2400" dirty="0">
                <a:solidFill>
                  <a:srgbClr val="FF3300"/>
                </a:solidFill>
                <a:effectLst>
                  <a:outerShdw blurRad="38100" dist="38100" dir="2700000" algn="tl">
                    <a:srgbClr val="000000">
                      <a:alpha val="43137"/>
                    </a:srgbClr>
                  </a:outerShdw>
                </a:effectLst>
                <a:latin typeface="Calligrapher" pitchFamily="2" charset="0"/>
              </a:rPr>
              <a:t>Mithraism – Major Roman Religion – Female Gender Exclusive   </a:t>
            </a:r>
          </a:p>
        </p:txBody>
      </p:sp>
      <p:pic>
        <p:nvPicPr>
          <p:cNvPr id="6" name="Picture 5" descr="AE.jpg"/>
          <p:cNvPicPr>
            <a:picLocks noChangeAspect="1"/>
          </p:cNvPicPr>
          <p:nvPr/>
        </p:nvPicPr>
        <p:blipFill>
          <a:blip r:embed="rId4" cstate="print"/>
          <a:stretch>
            <a:fillRect/>
          </a:stretch>
        </p:blipFill>
        <p:spPr>
          <a:xfrm>
            <a:off x="5715000" y="4267201"/>
            <a:ext cx="1524000" cy="2100385"/>
          </a:xfrm>
          <a:prstGeom prst="rect">
            <a:avLst/>
          </a:prstGeom>
        </p:spPr>
      </p:pic>
      <p:sp>
        <p:nvSpPr>
          <p:cNvPr id="8" name="TextBox 7"/>
          <p:cNvSpPr txBox="1"/>
          <p:nvPr/>
        </p:nvSpPr>
        <p:spPr>
          <a:xfrm>
            <a:off x="7543800" y="4267201"/>
            <a:ext cx="2438399" cy="2246769"/>
          </a:xfrm>
          <a:prstGeom prst="rect">
            <a:avLst/>
          </a:prstGeom>
          <a:solidFill>
            <a:srgbClr val="FF3300"/>
          </a:solidFill>
          <a:ln>
            <a:solidFill>
              <a:srgbClr val="CCFF33"/>
            </a:solidFill>
          </a:ln>
        </p:spPr>
        <p:txBody>
          <a:bodyPr wrap="square" rtlCol="0">
            <a:spAutoFit/>
          </a:bodyPr>
          <a:lstStyle/>
          <a:p>
            <a:pPr algn="ctr" fontAlgn="base">
              <a:spcBef>
                <a:spcPct val="0"/>
              </a:spcBef>
              <a:spcAft>
                <a:spcPct val="0"/>
              </a:spcAft>
            </a:pPr>
            <a:r>
              <a:rPr lang="en-US" sz="2000" b="1" dirty="0">
                <a:solidFill>
                  <a:srgbClr val="CCFF33"/>
                </a:solidFill>
                <a:effectLst>
                  <a:outerShdw blurRad="38100" dist="38100" dir="2700000" algn="tl">
                    <a:srgbClr val="000000">
                      <a:alpha val="43137"/>
                    </a:srgbClr>
                  </a:outerShdw>
                </a:effectLst>
                <a:latin typeface="Calligrapher" pitchFamily="2" charset="0"/>
              </a:rPr>
              <a:t>As the Jews were conditioned for Christianity through purification rites,</a:t>
            </a:r>
          </a:p>
          <a:p>
            <a:pPr algn="ctr" fontAlgn="base">
              <a:spcBef>
                <a:spcPct val="0"/>
              </a:spcBef>
              <a:spcAft>
                <a:spcPct val="0"/>
              </a:spcAft>
            </a:pPr>
            <a:r>
              <a:rPr lang="en-US" sz="2000" b="1" dirty="0">
                <a:solidFill>
                  <a:srgbClr val="CCFF33"/>
                </a:solidFill>
                <a:effectLst>
                  <a:outerShdw blurRad="38100" dist="38100" dir="2700000" algn="tl">
                    <a:srgbClr val="000000">
                      <a:alpha val="43137"/>
                    </a:srgbClr>
                  </a:outerShdw>
                </a:effectLst>
                <a:latin typeface="Calligrapher" pitchFamily="2" charset="0"/>
              </a:rPr>
              <a:t> the initiation rites of the Mystery Cults prepared Gentiles. </a:t>
            </a:r>
          </a:p>
        </p:txBody>
      </p:sp>
      <p:pic>
        <p:nvPicPr>
          <p:cNvPr id="9" name="Picture 8" descr="mit.jpg"/>
          <p:cNvPicPr>
            <a:picLocks noChangeAspect="1"/>
          </p:cNvPicPr>
          <p:nvPr/>
        </p:nvPicPr>
        <p:blipFill>
          <a:blip r:embed="rId5" cstate="print"/>
          <a:stretch>
            <a:fillRect/>
          </a:stretch>
        </p:blipFill>
        <p:spPr>
          <a:xfrm>
            <a:off x="2209797" y="1600200"/>
            <a:ext cx="7772402"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09666">
                                            <p:txEl>
                                              <p:pRg st="0" end="0"/>
                                            </p:txEl>
                                          </p:spTgt>
                                        </p:tgtEl>
                                        <p:attrNameLst>
                                          <p:attrName>style.visibility</p:attrName>
                                        </p:attrNameLst>
                                      </p:cBhvr>
                                      <p:to>
                                        <p:strVal val="visible"/>
                                      </p:to>
                                    </p:set>
                                    <p:anim calcmode="lin" valueType="num">
                                      <p:cBhvr additive="base">
                                        <p:cTn id="7" dur="300" fill="hold"/>
                                        <p:tgtEl>
                                          <p:spTgt spid="42096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096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09667">
                                            <p:txEl>
                                              <p:pRg st="0" end="0"/>
                                            </p:txEl>
                                          </p:spTgt>
                                        </p:tgtEl>
                                        <p:attrNameLst>
                                          <p:attrName>style.visibility</p:attrName>
                                        </p:attrNameLst>
                                      </p:cBhvr>
                                      <p:to>
                                        <p:strVal val="visible"/>
                                      </p:to>
                                    </p:set>
                                    <p:animEffect transition="in" filter="barn(outHorizontal)">
                                      <p:cBhvr>
                                        <p:cTn id="13" dur="500"/>
                                        <p:tgtEl>
                                          <p:spTgt spid="42096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09667">
                                            <p:txEl>
                                              <p:pRg st="1" end="1"/>
                                            </p:txEl>
                                          </p:spTgt>
                                        </p:tgtEl>
                                        <p:attrNameLst>
                                          <p:attrName>style.visibility</p:attrName>
                                        </p:attrNameLst>
                                      </p:cBhvr>
                                      <p:to>
                                        <p:strVal val="visible"/>
                                      </p:to>
                                    </p:set>
                                    <p:animEffect transition="in" filter="barn(outHorizontal)">
                                      <p:cBhvr>
                                        <p:cTn id="18" dur="500"/>
                                        <p:tgtEl>
                                          <p:spTgt spid="42096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09667">
                                            <p:txEl>
                                              <p:pRg st="2" end="2"/>
                                            </p:txEl>
                                          </p:spTgt>
                                        </p:tgtEl>
                                        <p:attrNameLst>
                                          <p:attrName>style.visibility</p:attrName>
                                        </p:attrNameLst>
                                      </p:cBhvr>
                                      <p:to>
                                        <p:strVal val="visible"/>
                                      </p:to>
                                    </p:set>
                                    <p:animEffect transition="in" filter="barn(outHorizontal)">
                                      <p:cBhvr>
                                        <p:cTn id="23" dur="500"/>
                                        <p:tgtEl>
                                          <p:spTgt spid="42096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09667">
                                            <p:txEl>
                                              <p:pRg st="3" end="3"/>
                                            </p:txEl>
                                          </p:spTgt>
                                        </p:tgtEl>
                                        <p:attrNameLst>
                                          <p:attrName>style.visibility</p:attrName>
                                        </p:attrNameLst>
                                      </p:cBhvr>
                                      <p:to>
                                        <p:strVal val="visible"/>
                                      </p:to>
                                    </p:set>
                                    <p:animEffect transition="in" filter="barn(outHorizontal)">
                                      <p:cBhvr>
                                        <p:cTn id="28" dur="500"/>
                                        <p:tgtEl>
                                          <p:spTgt spid="42096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09667">
                                            <p:txEl>
                                              <p:pRg st="4" end="4"/>
                                            </p:txEl>
                                          </p:spTgt>
                                        </p:tgtEl>
                                        <p:attrNameLst>
                                          <p:attrName>style.visibility</p:attrName>
                                        </p:attrNameLst>
                                      </p:cBhvr>
                                      <p:to>
                                        <p:strVal val="visible"/>
                                      </p:to>
                                    </p:set>
                                    <p:animEffect transition="in" filter="barn(outHorizontal)">
                                      <p:cBhvr>
                                        <p:cTn id="33" dur="500"/>
                                        <p:tgtEl>
                                          <p:spTgt spid="420966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09668"/>
                                        </p:tgtEl>
                                        <p:attrNameLst>
                                          <p:attrName>style.visibility</p:attrName>
                                        </p:attrNameLst>
                                      </p:cBhvr>
                                      <p:to>
                                        <p:strVal val="visible"/>
                                      </p:to>
                                    </p:set>
                                    <p:anim calcmode="lin" valueType="num">
                                      <p:cBhvr>
                                        <p:cTn id="38" dur="500" fill="hold"/>
                                        <p:tgtEl>
                                          <p:spTgt spid="4209668"/>
                                        </p:tgtEl>
                                        <p:attrNameLst>
                                          <p:attrName>ppt_w</p:attrName>
                                        </p:attrNameLst>
                                      </p:cBhvr>
                                      <p:tavLst>
                                        <p:tav tm="0">
                                          <p:val>
                                            <p:strVal val="4*#ppt_w"/>
                                          </p:val>
                                        </p:tav>
                                        <p:tav tm="100000">
                                          <p:val>
                                            <p:strVal val="#ppt_w"/>
                                          </p:val>
                                        </p:tav>
                                      </p:tavLst>
                                    </p:anim>
                                    <p:anim calcmode="lin" valueType="num">
                                      <p:cBhvr>
                                        <p:cTn id="39" dur="500" fill="hold"/>
                                        <p:tgtEl>
                                          <p:spTgt spid="4209668"/>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edg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amond(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from="(-#ppt_w/2)" to="(#ppt_x)" calcmode="lin" valueType="num">
                                      <p:cBhvr>
                                        <p:cTn id="54" dur="600" fill="hold">
                                          <p:stCondLst>
                                            <p:cond delay="0"/>
                                          </p:stCondLst>
                                        </p:cTn>
                                        <p:tgtEl>
                                          <p:spTgt spid="5"/>
                                        </p:tgtEl>
                                        <p:attrNameLst>
                                          <p:attrName>ppt_x</p:attrName>
                                        </p:attrNameLst>
                                      </p:cBhvr>
                                    </p:anim>
                                    <p:anim from="0" to="-1.0" calcmode="lin" valueType="num">
                                      <p:cBhvr>
                                        <p:cTn id="55" dur="200" decel="50000" autoRev="1" fill="hold">
                                          <p:stCondLst>
                                            <p:cond delay="600"/>
                                          </p:stCondLst>
                                        </p:cTn>
                                        <p:tgtEl>
                                          <p:spTgt spid="5"/>
                                        </p:tgtEl>
                                        <p:attrNameLst>
                                          <p:attrName>xshear</p:attrName>
                                        </p:attrNameLst>
                                      </p:cBhvr>
                                    </p:anim>
                                    <p:animScale>
                                      <p:cBhvr>
                                        <p:cTn id="56" dur="200" decel="100000" autoRev="1" fill="hold">
                                          <p:stCondLst>
                                            <p:cond delay="600"/>
                                          </p:stCondLst>
                                        </p:cTn>
                                        <p:tgtEl>
                                          <p:spTgt spid="5"/>
                                        </p:tgtEl>
                                      </p:cBhvr>
                                      <p:from x="100000" y="100000"/>
                                      <p:to x="80000" y="100000"/>
                                    </p:animScale>
                                    <p:anim by="(#ppt_h/3+#ppt_w*0.1)" calcmode="lin" valueType="num">
                                      <p:cBhvr additive="sum">
                                        <p:cTn id="57" dur="200" decel="100000" autoRev="1" fill="hold">
                                          <p:stCondLst>
                                            <p:cond delay="600"/>
                                          </p:stCondLst>
                                        </p:cTn>
                                        <p:tgtEl>
                                          <p:spTgt spid="5"/>
                                        </p:tgtEl>
                                        <p:attrNameLst>
                                          <p:attrName>ppt_x</p:attrName>
                                        </p:attrNameLst>
                                      </p:cBhvr>
                                    </p:anim>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heel(4)">
                                      <p:cBhvr>
                                        <p:cTn id="6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666" grpId="0" build="p" autoUpdateAnimBg="0"/>
      <p:bldP spid="4209667" grpId="0" build="p" autoUpdateAnimBg="0"/>
      <p:bldP spid="4209668" grpId="0" animBg="1"/>
      <p:bldP spid="5"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1171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Q-25</a:t>
            </a:r>
          </a:p>
        </p:txBody>
      </p:sp>
      <p:sp>
        <p:nvSpPr>
          <p:cNvPr id="4211715"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4800">
                <a:solidFill>
                  <a:srgbClr val="FFFFFF"/>
                </a:solidFill>
                <a:effectLst>
                  <a:outerShdw blurRad="38100" dist="38100" dir="2700000" algn="tl">
                    <a:srgbClr val="808080"/>
                  </a:outerShdw>
                </a:effectLst>
              </a:rPr>
              <a:t>  </a:t>
            </a:r>
            <a:r>
              <a:rPr lang="en-US" sz="4800" i="1">
                <a:solidFill>
                  <a:srgbClr val="FFFFFF"/>
                </a:solidFill>
                <a:effectLst>
                  <a:outerShdw blurRad="38100" dist="38100" dir="2700000" algn="tl">
                    <a:srgbClr val="808080"/>
                  </a:outerShdw>
                </a:effectLst>
              </a:rPr>
              <a:t>After Constantine officially  became a Christian, whose faces did he put on coinage?</a:t>
            </a:r>
            <a:r>
              <a:rPr lang="en-US" sz="3600" i="1">
                <a:solidFill>
                  <a:srgbClr val="FFFFFF"/>
                </a:solidFill>
                <a:effectLst>
                  <a:outerShdw blurRad="38100" dist="38100" dir="2700000" algn="tl">
                    <a:srgbClr val="808080"/>
                  </a:outerShdw>
                </a:effectLst>
              </a:rPr>
              <a:t>   </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b="1">
                <a:solidFill>
                  <a:srgbClr val="FFFFFF"/>
                </a:solidFill>
              </a:rPr>
              <a:t>  </a:t>
            </a:r>
            <a:r>
              <a:rPr lang="en-US" sz="3600" b="1">
                <a:solidFill>
                  <a:srgbClr val="FFFFFF"/>
                </a:solidFill>
              </a:rPr>
              <a:t>Apostles Peter &amp; Paul</a:t>
            </a:r>
          </a:p>
          <a:p>
            <a:pPr>
              <a:lnSpc>
                <a:spcPct val="90000"/>
              </a:lnSpc>
              <a:buFont typeface="Wingdings" pitchFamily="2" charset="2"/>
              <a:buChar char="q"/>
            </a:pPr>
            <a:r>
              <a:rPr lang="en-US" sz="3600" b="1">
                <a:solidFill>
                  <a:srgbClr val="FFFFFF"/>
                </a:solidFill>
              </a:rPr>
              <a:t>  Roman gods Mars &amp; Jupiter</a:t>
            </a:r>
          </a:p>
          <a:p>
            <a:pPr>
              <a:lnSpc>
                <a:spcPct val="90000"/>
              </a:lnSpc>
              <a:buFont typeface="Wingdings" pitchFamily="2" charset="2"/>
              <a:buChar char="q"/>
            </a:pPr>
            <a:r>
              <a:rPr lang="en-US" sz="3600" b="1">
                <a:solidFill>
                  <a:srgbClr val="FFFFFF"/>
                </a:solidFill>
              </a:rPr>
              <a:t>  He &amp; His Family Members</a:t>
            </a:r>
          </a:p>
          <a:p>
            <a:pPr>
              <a:lnSpc>
                <a:spcPct val="90000"/>
              </a:lnSpc>
              <a:buFont typeface="Wingdings" pitchFamily="2" charset="2"/>
              <a:buChar char="q"/>
            </a:pPr>
            <a:r>
              <a:rPr lang="en-US" sz="3600" b="1">
                <a:solidFill>
                  <a:srgbClr val="FFFFFF"/>
                </a:solidFill>
              </a:rPr>
              <a:t>  Bishops Athanasius &amp; Malodorous</a:t>
            </a:r>
            <a:endParaRPr lang="en-US" sz="3600">
              <a:solidFill>
                <a:srgbClr val="FFFFFF"/>
              </a:solidFill>
            </a:endParaRPr>
          </a:p>
        </p:txBody>
      </p:sp>
      <p:sp>
        <p:nvSpPr>
          <p:cNvPr id="4211716" name="WordArt 4"/>
          <p:cNvSpPr>
            <a:spLocks noChangeArrowheads="1" noChangeShapeType="1" noTextEdit="1"/>
          </p:cNvSpPr>
          <p:nvPr/>
        </p:nvSpPr>
        <p:spPr bwMode="auto">
          <a:xfrm rot="5400000">
            <a:off x="2309661" y="4443263"/>
            <a:ext cx="486076" cy="6858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dirty="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4211717" name="Picture 5" descr="C:\Documents and Settings\Owner\My Documents\Educational Illustrations\ancient-byzantine-coin-691823-sw.jpg"/>
          <p:cNvPicPr>
            <a:picLocks noChangeAspect="1" noChangeArrowheads="1"/>
          </p:cNvPicPr>
          <p:nvPr/>
        </p:nvPicPr>
        <p:blipFill>
          <a:blip r:embed="rId4" cstate="print"/>
          <a:srcRect/>
          <a:stretch>
            <a:fillRect/>
          </a:stretch>
        </p:blipFill>
        <p:spPr bwMode="auto">
          <a:xfrm>
            <a:off x="2209798" y="1676400"/>
            <a:ext cx="7696202" cy="4610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11714">
                                            <p:txEl>
                                              <p:pRg st="0" end="0"/>
                                            </p:txEl>
                                          </p:spTgt>
                                        </p:tgtEl>
                                        <p:attrNameLst>
                                          <p:attrName>style.visibility</p:attrName>
                                        </p:attrNameLst>
                                      </p:cBhvr>
                                      <p:to>
                                        <p:strVal val="visible"/>
                                      </p:to>
                                    </p:set>
                                    <p:anim calcmode="lin" valueType="num">
                                      <p:cBhvr additive="base">
                                        <p:cTn id="7" dur="300" fill="hold"/>
                                        <p:tgtEl>
                                          <p:spTgt spid="42117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117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11715">
                                            <p:txEl>
                                              <p:pRg st="0" end="0"/>
                                            </p:txEl>
                                          </p:spTgt>
                                        </p:tgtEl>
                                        <p:attrNameLst>
                                          <p:attrName>style.visibility</p:attrName>
                                        </p:attrNameLst>
                                      </p:cBhvr>
                                      <p:to>
                                        <p:strVal val="visible"/>
                                      </p:to>
                                    </p:set>
                                    <p:animEffect transition="in" filter="barn(outHorizontal)">
                                      <p:cBhvr>
                                        <p:cTn id="13" dur="500"/>
                                        <p:tgtEl>
                                          <p:spTgt spid="42117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11715">
                                            <p:txEl>
                                              <p:pRg st="2" end="2"/>
                                            </p:txEl>
                                          </p:spTgt>
                                        </p:tgtEl>
                                        <p:attrNameLst>
                                          <p:attrName>style.visibility</p:attrName>
                                        </p:attrNameLst>
                                      </p:cBhvr>
                                      <p:to>
                                        <p:strVal val="visible"/>
                                      </p:to>
                                    </p:set>
                                    <p:animEffect transition="in" filter="barn(outHorizontal)">
                                      <p:cBhvr>
                                        <p:cTn id="18" dur="500"/>
                                        <p:tgtEl>
                                          <p:spTgt spid="42117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11715">
                                            <p:txEl>
                                              <p:pRg st="3" end="3"/>
                                            </p:txEl>
                                          </p:spTgt>
                                        </p:tgtEl>
                                        <p:attrNameLst>
                                          <p:attrName>style.visibility</p:attrName>
                                        </p:attrNameLst>
                                      </p:cBhvr>
                                      <p:to>
                                        <p:strVal val="visible"/>
                                      </p:to>
                                    </p:set>
                                    <p:animEffect transition="in" filter="barn(outHorizontal)">
                                      <p:cBhvr>
                                        <p:cTn id="23" dur="500"/>
                                        <p:tgtEl>
                                          <p:spTgt spid="42117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11715">
                                            <p:txEl>
                                              <p:pRg st="4" end="4"/>
                                            </p:txEl>
                                          </p:spTgt>
                                        </p:tgtEl>
                                        <p:attrNameLst>
                                          <p:attrName>style.visibility</p:attrName>
                                        </p:attrNameLst>
                                      </p:cBhvr>
                                      <p:to>
                                        <p:strVal val="visible"/>
                                      </p:to>
                                    </p:set>
                                    <p:animEffect transition="in" filter="barn(outHorizontal)">
                                      <p:cBhvr>
                                        <p:cTn id="28" dur="500"/>
                                        <p:tgtEl>
                                          <p:spTgt spid="42117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11715">
                                            <p:txEl>
                                              <p:pRg st="5" end="5"/>
                                            </p:txEl>
                                          </p:spTgt>
                                        </p:tgtEl>
                                        <p:attrNameLst>
                                          <p:attrName>style.visibility</p:attrName>
                                        </p:attrNameLst>
                                      </p:cBhvr>
                                      <p:to>
                                        <p:strVal val="visible"/>
                                      </p:to>
                                    </p:set>
                                    <p:animEffect transition="in" filter="barn(outHorizontal)">
                                      <p:cBhvr>
                                        <p:cTn id="33" dur="500"/>
                                        <p:tgtEl>
                                          <p:spTgt spid="421171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11716"/>
                                        </p:tgtEl>
                                        <p:attrNameLst>
                                          <p:attrName>style.visibility</p:attrName>
                                        </p:attrNameLst>
                                      </p:cBhvr>
                                      <p:to>
                                        <p:strVal val="visible"/>
                                      </p:to>
                                    </p:set>
                                    <p:anim calcmode="lin" valueType="num">
                                      <p:cBhvr>
                                        <p:cTn id="38" dur="500" fill="hold"/>
                                        <p:tgtEl>
                                          <p:spTgt spid="4211716"/>
                                        </p:tgtEl>
                                        <p:attrNameLst>
                                          <p:attrName>ppt_w</p:attrName>
                                        </p:attrNameLst>
                                      </p:cBhvr>
                                      <p:tavLst>
                                        <p:tav tm="0">
                                          <p:val>
                                            <p:strVal val="4*#ppt_w"/>
                                          </p:val>
                                        </p:tav>
                                        <p:tav tm="100000">
                                          <p:val>
                                            <p:strVal val="#ppt_w"/>
                                          </p:val>
                                        </p:tav>
                                      </p:tavLst>
                                    </p:anim>
                                    <p:anim calcmode="lin" valueType="num">
                                      <p:cBhvr>
                                        <p:cTn id="39" dur="500" fill="hold"/>
                                        <p:tgtEl>
                                          <p:spTgt spid="4211716"/>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211717"/>
                                        </p:tgtEl>
                                        <p:attrNameLst>
                                          <p:attrName>style.visibility</p:attrName>
                                        </p:attrNameLst>
                                      </p:cBhvr>
                                      <p:to>
                                        <p:strVal val="visible"/>
                                      </p:to>
                                    </p:set>
                                    <p:animEffect transition="in" filter="blinds(horizontal)">
                                      <p:cBhvr>
                                        <p:cTn id="44" dur="500"/>
                                        <p:tgtEl>
                                          <p:spTgt spid="421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1714" grpId="0" build="p" autoUpdateAnimBg="0"/>
      <p:bldP spid="4211715" grpId="0" build="p" autoUpdateAnimBg="0"/>
      <p:bldP spid="421171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1376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Q-26</a:t>
            </a:r>
          </a:p>
        </p:txBody>
      </p:sp>
      <p:sp>
        <p:nvSpPr>
          <p:cNvPr id="4213763"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There were three prerequisites for receiving Communion around A.D. 150, according to Justin.  Which of the following were not one of them?   </a:t>
            </a:r>
          </a:p>
          <a:p>
            <a:pPr>
              <a:buFont typeface="Wingdings" pitchFamily="2" charset="2"/>
              <a:buChar char="Ø"/>
            </a:pPr>
            <a:endParaRPr lang="en-US" sz="24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BELIEF</a:t>
            </a:r>
          </a:p>
          <a:p>
            <a:pPr>
              <a:buFont typeface="Wingdings" pitchFamily="2" charset="2"/>
              <a:buChar char="q"/>
            </a:pPr>
            <a:r>
              <a:rPr lang="en-US" sz="3600" b="1">
                <a:solidFill>
                  <a:srgbClr val="FFFFFF"/>
                </a:solidFill>
              </a:rPr>
              <a:t>  BAPTISM</a:t>
            </a:r>
          </a:p>
          <a:p>
            <a:pPr>
              <a:buFont typeface="Wingdings" pitchFamily="2" charset="2"/>
              <a:buChar char="q"/>
            </a:pPr>
            <a:r>
              <a:rPr lang="en-US" sz="3600" b="1">
                <a:solidFill>
                  <a:srgbClr val="FFFFFF"/>
                </a:solidFill>
              </a:rPr>
              <a:t>  MORAL PURITY</a:t>
            </a:r>
          </a:p>
          <a:p>
            <a:pPr>
              <a:buFont typeface="Wingdings" pitchFamily="2" charset="2"/>
              <a:buChar char="q"/>
            </a:pPr>
            <a:r>
              <a:rPr lang="en-US" sz="3600" b="1">
                <a:solidFill>
                  <a:srgbClr val="FFFFFF"/>
                </a:solidFill>
              </a:rPr>
              <a:t>  CORRECT THEOLOGY</a:t>
            </a:r>
            <a:endParaRPr lang="en-US" sz="3600">
              <a:solidFill>
                <a:srgbClr val="FFFFFF"/>
              </a:solidFill>
            </a:endParaRPr>
          </a:p>
        </p:txBody>
      </p:sp>
      <p:sp>
        <p:nvSpPr>
          <p:cNvPr id="4213764" name="WordArt 4"/>
          <p:cNvSpPr>
            <a:spLocks noChangeArrowheads="1" noChangeShapeType="1" noTextEdit="1"/>
          </p:cNvSpPr>
          <p:nvPr/>
        </p:nvSpPr>
        <p:spPr bwMode="auto">
          <a:xfrm rot="5400000">
            <a:off x="2286000" y="53340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4213765" name="Comment 5"/>
          <p:cNvSpPr>
            <a:spLocks noChangeArrowheads="1"/>
          </p:cNvSpPr>
          <p:nvPr/>
        </p:nvSpPr>
        <p:spPr bwMode="auto">
          <a:xfrm>
            <a:off x="1539876" y="-914400"/>
            <a:ext cx="4708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fontAlgn="base">
              <a:spcBef>
                <a:spcPct val="50000"/>
              </a:spcBef>
              <a:spcAft>
                <a:spcPct val="0"/>
              </a:spcAft>
            </a:pPr>
            <a:r>
              <a:rPr lang="en-US" sz="1600" b="1">
                <a:solidFill>
                  <a:srgbClr val="000000"/>
                </a:solidFill>
                <a:latin typeface="Arial" charset="0"/>
              </a:rPr>
              <a:t>David Lee Burris:</a:t>
            </a:r>
            <a:endParaRPr lang="en-US" sz="1600" b="1">
              <a:solidFill>
                <a:srgbClr val="000000"/>
              </a:solidFill>
              <a:effectLst>
                <a:outerShdw blurRad="38100" dist="38100" dir="2700000" algn="tl">
                  <a:srgbClr val="FFFFFF"/>
                </a:outerShdw>
              </a:effectLst>
              <a:latin typeface="Arial" charset="0"/>
            </a:endParaRPr>
          </a:p>
          <a:p>
            <a:pPr algn="ctr" fontAlgn="base">
              <a:spcBef>
                <a:spcPct val="50000"/>
              </a:spcBef>
              <a:spcAft>
                <a:spcPct val="0"/>
              </a:spcAft>
            </a:pPr>
            <a:r>
              <a:rPr lang="en-US" sz="1600" b="1">
                <a:solidFill>
                  <a:srgbClr val="000000"/>
                </a:solidFill>
                <a:effectLst>
                  <a:outerShdw blurRad="38100" dist="38100" dir="2700000" algn="tl">
                    <a:srgbClr val="FFFFFF"/>
                  </a:outerShdw>
                </a:effectLst>
                <a:latin typeface="Arial" charset="0"/>
              </a:rPr>
              <a:t>Public Sin Or Penitent Status Did Disqualify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13762">
                                            <p:txEl>
                                              <p:pRg st="0" end="0"/>
                                            </p:txEl>
                                          </p:spTgt>
                                        </p:tgtEl>
                                        <p:attrNameLst>
                                          <p:attrName>style.visibility</p:attrName>
                                        </p:attrNameLst>
                                      </p:cBhvr>
                                      <p:to>
                                        <p:strVal val="visible"/>
                                      </p:to>
                                    </p:set>
                                    <p:anim calcmode="lin" valueType="num">
                                      <p:cBhvr additive="base">
                                        <p:cTn id="7" dur="300" fill="hold"/>
                                        <p:tgtEl>
                                          <p:spTgt spid="42137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137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13763">
                                            <p:txEl>
                                              <p:pRg st="0" end="0"/>
                                            </p:txEl>
                                          </p:spTgt>
                                        </p:tgtEl>
                                        <p:attrNameLst>
                                          <p:attrName>style.visibility</p:attrName>
                                        </p:attrNameLst>
                                      </p:cBhvr>
                                      <p:to>
                                        <p:strVal val="visible"/>
                                      </p:to>
                                    </p:set>
                                    <p:animEffect transition="in" filter="barn(outHorizontal)">
                                      <p:cBhvr>
                                        <p:cTn id="13" dur="500"/>
                                        <p:tgtEl>
                                          <p:spTgt spid="42137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13763">
                                            <p:txEl>
                                              <p:pRg st="2" end="2"/>
                                            </p:txEl>
                                          </p:spTgt>
                                        </p:tgtEl>
                                        <p:attrNameLst>
                                          <p:attrName>style.visibility</p:attrName>
                                        </p:attrNameLst>
                                      </p:cBhvr>
                                      <p:to>
                                        <p:strVal val="visible"/>
                                      </p:to>
                                    </p:set>
                                    <p:animEffect transition="in" filter="barn(outHorizontal)">
                                      <p:cBhvr>
                                        <p:cTn id="18" dur="500"/>
                                        <p:tgtEl>
                                          <p:spTgt spid="421376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13763">
                                            <p:txEl>
                                              <p:pRg st="3" end="3"/>
                                            </p:txEl>
                                          </p:spTgt>
                                        </p:tgtEl>
                                        <p:attrNameLst>
                                          <p:attrName>style.visibility</p:attrName>
                                        </p:attrNameLst>
                                      </p:cBhvr>
                                      <p:to>
                                        <p:strVal val="visible"/>
                                      </p:to>
                                    </p:set>
                                    <p:animEffect transition="in" filter="barn(outHorizontal)">
                                      <p:cBhvr>
                                        <p:cTn id="23" dur="500"/>
                                        <p:tgtEl>
                                          <p:spTgt spid="421376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13763">
                                            <p:txEl>
                                              <p:pRg st="4" end="4"/>
                                            </p:txEl>
                                          </p:spTgt>
                                        </p:tgtEl>
                                        <p:attrNameLst>
                                          <p:attrName>style.visibility</p:attrName>
                                        </p:attrNameLst>
                                      </p:cBhvr>
                                      <p:to>
                                        <p:strVal val="visible"/>
                                      </p:to>
                                    </p:set>
                                    <p:animEffect transition="in" filter="barn(outHorizontal)">
                                      <p:cBhvr>
                                        <p:cTn id="28" dur="500"/>
                                        <p:tgtEl>
                                          <p:spTgt spid="421376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13763">
                                            <p:txEl>
                                              <p:pRg st="5" end="5"/>
                                            </p:txEl>
                                          </p:spTgt>
                                        </p:tgtEl>
                                        <p:attrNameLst>
                                          <p:attrName>style.visibility</p:attrName>
                                        </p:attrNameLst>
                                      </p:cBhvr>
                                      <p:to>
                                        <p:strVal val="visible"/>
                                      </p:to>
                                    </p:set>
                                    <p:animEffect transition="in" filter="barn(outHorizontal)">
                                      <p:cBhvr>
                                        <p:cTn id="33" dur="500"/>
                                        <p:tgtEl>
                                          <p:spTgt spid="421376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13764"/>
                                        </p:tgtEl>
                                        <p:attrNameLst>
                                          <p:attrName>style.visibility</p:attrName>
                                        </p:attrNameLst>
                                      </p:cBhvr>
                                      <p:to>
                                        <p:strVal val="visible"/>
                                      </p:to>
                                    </p:set>
                                    <p:anim calcmode="lin" valueType="num">
                                      <p:cBhvr>
                                        <p:cTn id="38" dur="500" fill="hold"/>
                                        <p:tgtEl>
                                          <p:spTgt spid="4213764"/>
                                        </p:tgtEl>
                                        <p:attrNameLst>
                                          <p:attrName>ppt_w</p:attrName>
                                        </p:attrNameLst>
                                      </p:cBhvr>
                                      <p:tavLst>
                                        <p:tav tm="0">
                                          <p:val>
                                            <p:strVal val="4*#ppt_w"/>
                                          </p:val>
                                        </p:tav>
                                        <p:tav tm="100000">
                                          <p:val>
                                            <p:strVal val="#ppt_w"/>
                                          </p:val>
                                        </p:tav>
                                      </p:tavLst>
                                    </p:anim>
                                    <p:anim calcmode="lin" valueType="num">
                                      <p:cBhvr>
                                        <p:cTn id="39" dur="500" fill="hold"/>
                                        <p:tgtEl>
                                          <p:spTgt spid="42137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3762" grpId="0" build="p" autoUpdateAnimBg="0"/>
      <p:bldP spid="4213763" grpId="0" build="p" autoUpdateAnimBg="0"/>
      <p:bldP spid="421376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1990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Q-27</a:t>
            </a:r>
          </a:p>
        </p:txBody>
      </p:sp>
      <p:sp>
        <p:nvSpPr>
          <p:cNvPr id="4219907"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According to the Didache,  what did the early Christians wear when being baptized?</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800" b="1">
                <a:solidFill>
                  <a:srgbClr val="FFFFFF"/>
                </a:solidFill>
              </a:rPr>
              <a:t>  Usual Clothes</a:t>
            </a:r>
          </a:p>
          <a:p>
            <a:pPr>
              <a:lnSpc>
                <a:spcPct val="90000"/>
              </a:lnSpc>
              <a:buFont typeface="Wingdings" pitchFamily="2" charset="2"/>
              <a:buChar char="q"/>
            </a:pPr>
            <a:r>
              <a:rPr lang="en-US" sz="4800" b="1">
                <a:solidFill>
                  <a:srgbClr val="FFFFFF"/>
                </a:solidFill>
              </a:rPr>
              <a:t>  White Loincloth</a:t>
            </a:r>
          </a:p>
          <a:p>
            <a:pPr>
              <a:lnSpc>
                <a:spcPct val="90000"/>
              </a:lnSpc>
              <a:buFont typeface="Wingdings" pitchFamily="2" charset="2"/>
              <a:buChar char="q"/>
            </a:pPr>
            <a:r>
              <a:rPr lang="en-US" sz="4800" b="1">
                <a:solidFill>
                  <a:srgbClr val="FFFFFF"/>
                </a:solidFill>
              </a:rPr>
              <a:t>  A Red Veil</a:t>
            </a:r>
          </a:p>
          <a:p>
            <a:pPr>
              <a:lnSpc>
                <a:spcPct val="90000"/>
              </a:lnSpc>
              <a:buFont typeface="Wingdings" pitchFamily="2" charset="2"/>
              <a:buChar char="q"/>
            </a:pPr>
            <a:r>
              <a:rPr lang="en-US" sz="4800" b="1">
                <a:solidFill>
                  <a:srgbClr val="FFFFFF"/>
                </a:solidFill>
              </a:rPr>
              <a:t>  Nothing At All!</a:t>
            </a:r>
            <a:endParaRPr lang="en-US" sz="4800">
              <a:solidFill>
                <a:srgbClr val="FFFFFF"/>
              </a:solidFill>
            </a:endParaRPr>
          </a:p>
        </p:txBody>
      </p:sp>
      <p:sp>
        <p:nvSpPr>
          <p:cNvPr id="4219908" name="WordArt 4"/>
          <p:cNvSpPr>
            <a:spLocks noChangeArrowheads="1" noChangeShapeType="1" noTextEdit="1"/>
          </p:cNvSpPr>
          <p:nvPr/>
        </p:nvSpPr>
        <p:spPr bwMode="auto">
          <a:xfrm rot="5400000">
            <a:off x="2362200" y="51816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19906">
                                            <p:txEl>
                                              <p:pRg st="0" end="0"/>
                                            </p:txEl>
                                          </p:spTgt>
                                        </p:tgtEl>
                                        <p:attrNameLst>
                                          <p:attrName>style.visibility</p:attrName>
                                        </p:attrNameLst>
                                      </p:cBhvr>
                                      <p:to>
                                        <p:strVal val="visible"/>
                                      </p:to>
                                    </p:set>
                                    <p:anim calcmode="lin" valueType="num">
                                      <p:cBhvr additive="base">
                                        <p:cTn id="7" dur="300" fill="hold"/>
                                        <p:tgtEl>
                                          <p:spTgt spid="421990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199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19907">
                                            <p:txEl>
                                              <p:pRg st="0" end="0"/>
                                            </p:txEl>
                                          </p:spTgt>
                                        </p:tgtEl>
                                        <p:attrNameLst>
                                          <p:attrName>style.visibility</p:attrName>
                                        </p:attrNameLst>
                                      </p:cBhvr>
                                      <p:to>
                                        <p:strVal val="visible"/>
                                      </p:to>
                                    </p:set>
                                    <p:animEffect transition="in" filter="barn(outHorizontal)">
                                      <p:cBhvr>
                                        <p:cTn id="13" dur="500"/>
                                        <p:tgtEl>
                                          <p:spTgt spid="42199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19907">
                                            <p:txEl>
                                              <p:pRg st="2" end="2"/>
                                            </p:txEl>
                                          </p:spTgt>
                                        </p:tgtEl>
                                        <p:attrNameLst>
                                          <p:attrName>style.visibility</p:attrName>
                                        </p:attrNameLst>
                                      </p:cBhvr>
                                      <p:to>
                                        <p:strVal val="visible"/>
                                      </p:to>
                                    </p:set>
                                    <p:animEffect transition="in" filter="barn(outHorizontal)">
                                      <p:cBhvr>
                                        <p:cTn id="18" dur="500"/>
                                        <p:tgtEl>
                                          <p:spTgt spid="42199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19907">
                                            <p:txEl>
                                              <p:pRg st="3" end="3"/>
                                            </p:txEl>
                                          </p:spTgt>
                                        </p:tgtEl>
                                        <p:attrNameLst>
                                          <p:attrName>style.visibility</p:attrName>
                                        </p:attrNameLst>
                                      </p:cBhvr>
                                      <p:to>
                                        <p:strVal val="visible"/>
                                      </p:to>
                                    </p:set>
                                    <p:animEffect transition="in" filter="barn(outHorizontal)">
                                      <p:cBhvr>
                                        <p:cTn id="23" dur="500"/>
                                        <p:tgtEl>
                                          <p:spTgt spid="421990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19907">
                                            <p:txEl>
                                              <p:pRg st="4" end="4"/>
                                            </p:txEl>
                                          </p:spTgt>
                                        </p:tgtEl>
                                        <p:attrNameLst>
                                          <p:attrName>style.visibility</p:attrName>
                                        </p:attrNameLst>
                                      </p:cBhvr>
                                      <p:to>
                                        <p:strVal val="visible"/>
                                      </p:to>
                                    </p:set>
                                    <p:animEffect transition="in" filter="barn(outHorizontal)">
                                      <p:cBhvr>
                                        <p:cTn id="28" dur="500"/>
                                        <p:tgtEl>
                                          <p:spTgt spid="421990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19907">
                                            <p:txEl>
                                              <p:pRg st="5" end="5"/>
                                            </p:txEl>
                                          </p:spTgt>
                                        </p:tgtEl>
                                        <p:attrNameLst>
                                          <p:attrName>style.visibility</p:attrName>
                                        </p:attrNameLst>
                                      </p:cBhvr>
                                      <p:to>
                                        <p:strVal val="visible"/>
                                      </p:to>
                                    </p:set>
                                    <p:animEffect transition="in" filter="barn(outHorizontal)">
                                      <p:cBhvr>
                                        <p:cTn id="33" dur="500"/>
                                        <p:tgtEl>
                                          <p:spTgt spid="421990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19908"/>
                                        </p:tgtEl>
                                        <p:attrNameLst>
                                          <p:attrName>style.visibility</p:attrName>
                                        </p:attrNameLst>
                                      </p:cBhvr>
                                      <p:to>
                                        <p:strVal val="visible"/>
                                      </p:to>
                                    </p:set>
                                    <p:anim calcmode="lin" valueType="num">
                                      <p:cBhvr>
                                        <p:cTn id="38" dur="500" fill="hold"/>
                                        <p:tgtEl>
                                          <p:spTgt spid="4219908"/>
                                        </p:tgtEl>
                                        <p:attrNameLst>
                                          <p:attrName>ppt_w</p:attrName>
                                        </p:attrNameLst>
                                      </p:cBhvr>
                                      <p:tavLst>
                                        <p:tav tm="0">
                                          <p:val>
                                            <p:strVal val="4*#ppt_w"/>
                                          </p:val>
                                        </p:tav>
                                        <p:tav tm="100000">
                                          <p:val>
                                            <p:strVal val="#ppt_w"/>
                                          </p:val>
                                        </p:tav>
                                      </p:tavLst>
                                    </p:anim>
                                    <p:anim calcmode="lin" valueType="num">
                                      <p:cBhvr>
                                        <p:cTn id="39" dur="500" fill="hold"/>
                                        <p:tgtEl>
                                          <p:spTgt spid="42199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906" grpId="0" build="p" autoUpdateAnimBg="0"/>
      <p:bldP spid="4219907" grpId="0" build="p" autoUpdateAnimBg="0"/>
      <p:bldP spid="421990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1581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Q-28</a:t>
            </a:r>
          </a:p>
        </p:txBody>
      </p:sp>
      <p:sp>
        <p:nvSpPr>
          <p:cNvPr id="4215811"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In A.D. 250 the church in Rome had one bishop.  How many elders &amp; deacons did it have?</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One Elder &amp; Sixty-six Deacons </a:t>
            </a:r>
          </a:p>
          <a:p>
            <a:pPr>
              <a:buFont typeface="Wingdings" pitchFamily="2" charset="2"/>
              <a:buChar char="q"/>
            </a:pPr>
            <a:r>
              <a:rPr lang="en-US" sz="3600" b="1">
                <a:solidFill>
                  <a:srgbClr val="FFFFFF"/>
                </a:solidFill>
              </a:rPr>
              <a:t>  Forty-six Elders &amp; Seven Deacons </a:t>
            </a:r>
          </a:p>
          <a:p>
            <a:pPr>
              <a:buFont typeface="Wingdings" pitchFamily="2" charset="2"/>
              <a:buChar char="q"/>
            </a:pPr>
            <a:r>
              <a:rPr lang="en-US" sz="3600" b="1">
                <a:solidFill>
                  <a:srgbClr val="FFFFFF"/>
                </a:solidFill>
              </a:rPr>
              <a:t>  Seven Elders &amp; Forty-six Deacons </a:t>
            </a:r>
          </a:p>
          <a:p>
            <a:pPr>
              <a:buFont typeface="Wingdings" pitchFamily="2" charset="2"/>
              <a:buChar char="q"/>
            </a:pPr>
            <a:r>
              <a:rPr lang="en-US" sz="3600" b="1">
                <a:solidFill>
                  <a:srgbClr val="FFFFFF"/>
                </a:solidFill>
              </a:rPr>
              <a:t>  One Hundred Twenty Deacons – The Office Of Elder Was Eliminated </a:t>
            </a:r>
            <a:endParaRPr lang="en-US" sz="3600">
              <a:solidFill>
                <a:srgbClr val="FFFFFF"/>
              </a:solidFill>
            </a:endParaRPr>
          </a:p>
        </p:txBody>
      </p:sp>
      <p:sp>
        <p:nvSpPr>
          <p:cNvPr id="4215812" name="WordArt 4"/>
          <p:cNvSpPr>
            <a:spLocks noChangeArrowheads="1" noChangeShapeType="1" noTextEdit="1"/>
          </p:cNvSpPr>
          <p:nvPr/>
        </p:nvSpPr>
        <p:spPr bwMode="auto">
          <a:xfrm rot="5400000">
            <a:off x="2286000" y="34290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15810">
                                            <p:txEl>
                                              <p:pRg st="0" end="0"/>
                                            </p:txEl>
                                          </p:spTgt>
                                        </p:tgtEl>
                                        <p:attrNameLst>
                                          <p:attrName>style.visibility</p:attrName>
                                        </p:attrNameLst>
                                      </p:cBhvr>
                                      <p:to>
                                        <p:strVal val="visible"/>
                                      </p:to>
                                    </p:set>
                                    <p:anim calcmode="lin" valueType="num">
                                      <p:cBhvr additive="base">
                                        <p:cTn id="7" dur="300" fill="hold"/>
                                        <p:tgtEl>
                                          <p:spTgt spid="421581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158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15811">
                                            <p:txEl>
                                              <p:pRg st="0" end="0"/>
                                            </p:txEl>
                                          </p:spTgt>
                                        </p:tgtEl>
                                        <p:attrNameLst>
                                          <p:attrName>style.visibility</p:attrName>
                                        </p:attrNameLst>
                                      </p:cBhvr>
                                      <p:to>
                                        <p:strVal val="visible"/>
                                      </p:to>
                                    </p:set>
                                    <p:animEffect transition="in" filter="barn(outHorizontal)">
                                      <p:cBhvr>
                                        <p:cTn id="13" dur="500"/>
                                        <p:tgtEl>
                                          <p:spTgt spid="42158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15811">
                                            <p:txEl>
                                              <p:pRg st="2" end="2"/>
                                            </p:txEl>
                                          </p:spTgt>
                                        </p:tgtEl>
                                        <p:attrNameLst>
                                          <p:attrName>style.visibility</p:attrName>
                                        </p:attrNameLst>
                                      </p:cBhvr>
                                      <p:to>
                                        <p:strVal val="visible"/>
                                      </p:to>
                                    </p:set>
                                    <p:animEffect transition="in" filter="barn(outHorizontal)">
                                      <p:cBhvr>
                                        <p:cTn id="18" dur="500"/>
                                        <p:tgtEl>
                                          <p:spTgt spid="42158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15811">
                                            <p:txEl>
                                              <p:pRg st="3" end="3"/>
                                            </p:txEl>
                                          </p:spTgt>
                                        </p:tgtEl>
                                        <p:attrNameLst>
                                          <p:attrName>style.visibility</p:attrName>
                                        </p:attrNameLst>
                                      </p:cBhvr>
                                      <p:to>
                                        <p:strVal val="visible"/>
                                      </p:to>
                                    </p:set>
                                    <p:animEffect transition="in" filter="barn(outHorizontal)">
                                      <p:cBhvr>
                                        <p:cTn id="23" dur="500"/>
                                        <p:tgtEl>
                                          <p:spTgt spid="42158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15811">
                                            <p:txEl>
                                              <p:pRg st="4" end="4"/>
                                            </p:txEl>
                                          </p:spTgt>
                                        </p:tgtEl>
                                        <p:attrNameLst>
                                          <p:attrName>style.visibility</p:attrName>
                                        </p:attrNameLst>
                                      </p:cBhvr>
                                      <p:to>
                                        <p:strVal val="visible"/>
                                      </p:to>
                                    </p:set>
                                    <p:animEffect transition="in" filter="barn(outHorizontal)">
                                      <p:cBhvr>
                                        <p:cTn id="28" dur="500"/>
                                        <p:tgtEl>
                                          <p:spTgt spid="42158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15811">
                                            <p:txEl>
                                              <p:pRg st="5" end="5"/>
                                            </p:txEl>
                                          </p:spTgt>
                                        </p:tgtEl>
                                        <p:attrNameLst>
                                          <p:attrName>style.visibility</p:attrName>
                                        </p:attrNameLst>
                                      </p:cBhvr>
                                      <p:to>
                                        <p:strVal val="visible"/>
                                      </p:to>
                                    </p:set>
                                    <p:animEffect transition="in" filter="barn(outHorizontal)">
                                      <p:cBhvr>
                                        <p:cTn id="33" dur="500"/>
                                        <p:tgtEl>
                                          <p:spTgt spid="42158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15812"/>
                                        </p:tgtEl>
                                        <p:attrNameLst>
                                          <p:attrName>style.visibility</p:attrName>
                                        </p:attrNameLst>
                                      </p:cBhvr>
                                      <p:to>
                                        <p:strVal val="visible"/>
                                      </p:to>
                                    </p:set>
                                    <p:anim calcmode="lin" valueType="num">
                                      <p:cBhvr>
                                        <p:cTn id="38" dur="500" fill="hold"/>
                                        <p:tgtEl>
                                          <p:spTgt spid="4215812"/>
                                        </p:tgtEl>
                                        <p:attrNameLst>
                                          <p:attrName>ppt_w</p:attrName>
                                        </p:attrNameLst>
                                      </p:cBhvr>
                                      <p:tavLst>
                                        <p:tav tm="0">
                                          <p:val>
                                            <p:strVal val="4*#ppt_w"/>
                                          </p:val>
                                        </p:tav>
                                        <p:tav tm="100000">
                                          <p:val>
                                            <p:strVal val="#ppt_w"/>
                                          </p:val>
                                        </p:tav>
                                      </p:tavLst>
                                    </p:anim>
                                    <p:anim calcmode="lin" valueType="num">
                                      <p:cBhvr>
                                        <p:cTn id="39" dur="500" fill="hold"/>
                                        <p:tgtEl>
                                          <p:spTgt spid="42158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5810" grpId="0" build="p" autoUpdateAnimBg="0"/>
      <p:bldP spid="4215811" grpId="0" build="p" autoUpdateAnimBg="0"/>
      <p:bldP spid="42158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1785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Q-29</a:t>
            </a:r>
          </a:p>
        </p:txBody>
      </p:sp>
      <p:sp>
        <p:nvSpPr>
          <p:cNvPr id="4217859"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What repeated punishment did Athanasius get   of his church because he believed in the Trinity?</a:t>
            </a:r>
            <a:r>
              <a:rPr lang="en-US" i="1">
                <a:solidFill>
                  <a:srgbClr val="FFFFFF"/>
                </a:solidFill>
                <a:effectLst>
                  <a:outerShdw blurRad="38100" dist="38100" dir="2700000" algn="tl">
                    <a:srgbClr val="808080"/>
                  </a:outerShdw>
                </a:effectLst>
              </a:rPr>
              <a:t> </a:t>
            </a:r>
          </a:p>
          <a:p>
            <a:pPr>
              <a:buFont typeface="Wingdings" pitchFamily="2" charset="2"/>
              <a:buChar char="Ø"/>
            </a:pPr>
            <a:endParaRPr lang="en-US" sz="1000" i="1">
              <a:solidFill>
                <a:srgbClr val="FFFFFF"/>
              </a:solidFill>
              <a:effectLst>
                <a:outerShdw blurRad="38100" dist="38100" dir="2700000" algn="tl">
                  <a:srgbClr val="808080"/>
                </a:outerShdw>
              </a:effectLst>
            </a:endParaRPr>
          </a:p>
          <a:p>
            <a:pPr>
              <a:buFont typeface="Wingdings" pitchFamily="2" charset="2"/>
              <a:buChar char="q"/>
            </a:pPr>
            <a:r>
              <a:rPr lang="en-US" sz="4400" b="1">
                <a:solidFill>
                  <a:srgbClr val="FFFFFF"/>
                </a:solidFill>
              </a:rPr>
              <a:t>  He was stoned three times</a:t>
            </a:r>
          </a:p>
          <a:p>
            <a:pPr>
              <a:buFont typeface="Wingdings" pitchFamily="2" charset="2"/>
              <a:buChar char="q"/>
            </a:pPr>
            <a:r>
              <a:rPr lang="en-US" sz="4400" b="1">
                <a:solidFill>
                  <a:srgbClr val="FFFFFF"/>
                </a:solidFill>
              </a:rPr>
              <a:t>  He was whipped five times</a:t>
            </a:r>
          </a:p>
          <a:p>
            <a:pPr>
              <a:buFont typeface="Wingdings" pitchFamily="2" charset="2"/>
              <a:buChar char="q"/>
            </a:pPr>
            <a:r>
              <a:rPr lang="en-US" sz="4400" b="1">
                <a:solidFill>
                  <a:srgbClr val="FFFFFF"/>
                </a:solidFill>
              </a:rPr>
              <a:t>  He was exiled seven times</a:t>
            </a:r>
          </a:p>
          <a:p>
            <a:pPr>
              <a:buFont typeface="Wingdings" pitchFamily="2" charset="2"/>
              <a:buChar char="q"/>
            </a:pPr>
            <a:r>
              <a:rPr lang="en-US" sz="4400" b="1">
                <a:solidFill>
                  <a:srgbClr val="FFFFFF"/>
                </a:solidFill>
              </a:rPr>
              <a:t>  He was shaved nine times</a:t>
            </a:r>
            <a:endParaRPr lang="en-US" sz="4400">
              <a:solidFill>
                <a:srgbClr val="FFFFFF"/>
              </a:solidFill>
            </a:endParaRPr>
          </a:p>
        </p:txBody>
      </p:sp>
      <p:sp>
        <p:nvSpPr>
          <p:cNvPr id="4217860" name="WordArt 4"/>
          <p:cNvSpPr>
            <a:spLocks noChangeArrowheads="1" noChangeShapeType="1" noTextEdit="1"/>
          </p:cNvSpPr>
          <p:nvPr/>
        </p:nvSpPr>
        <p:spPr bwMode="auto">
          <a:xfrm rot="5400000">
            <a:off x="2286000" y="44196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17858">
                                            <p:txEl>
                                              <p:pRg st="0" end="0"/>
                                            </p:txEl>
                                          </p:spTgt>
                                        </p:tgtEl>
                                        <p:attrNameLst>
                                          <p:attrName>style.visibility</p:attrName>
                                        </p:attrNameLst>
                                      </p:cBhvr>
                                      <p:to>
                                        <p:strVal val="visible"/>
                                      </p:to>
                                    </p:set>
                                    <p:anim calcmode="lin" valueType="num">
                                      <p:cBhvr additive="base">
                                        <p:cTn id="7" dur="300" fill="hold"/>
                                        <p:tgtEl>
                                          <p:spTgt spid="421785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1785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17859">
                                            <p:txEl>
                                              <p:pRg st="0" end="0"/>
                                            </p:txEl>
                                          </p:spTgt>
                                        </p:tgtEl>
                                        <p:attrNameLst>
                                          <p:attrName>style.visibility</p:attrName>
                                        </p:attrNameLst>
                                      </p:cBhvr>
                                      <p:to>
                                        <p:strVal val="visible"/>
                                      </p:to>
                                    </p:set>
                                    <p:animEffect transition="in" filter="barn(outHorizontal)">
                                      <p:cBhvr>
                                        <p:cTn id="13" dur="500"/>
                                        <p:tgtEl>
                                          <p:spTgt spid="42178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17859">
                                            <p:txEl>
                                              <p:pRg st="2" end="2"/>
                                            </p:txEl>
                                          </p:spTgt>
                                        </p:tgtEl>
                                        <p:attrNameLst>
                                          <p:attrName>style.visibility</p:attrName>
                                        </p:attrNameLst>
                                      </p:cBhvr>
                                      <p:to>
                                        <p:strVal val="visible"/>
                                      </p:to>
                                    </p:set>
                                    <p:animEffect transition="in" filter="barn(outHorizontal)">
                                      <p:cBhvr>
                                        <p:cTn id="18" dur="500"/>
                                        <p:tgtEl>
                                          <p:spTgt spid="421785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17859">
                                            <p:txEl>
                                              <p:pRg st="3" end="3"/>
                                            </p:txEl>
                                          </p:spTgt>
                                        </p:tgtEl>
                                        <p:attrNameLst>
                                          <p:attrName>style.visibility</p:attrName>
                                        </p:attrNameLst>
                                      </p:cBhvr>
                                      <p:to>
                                        <p:strVal val="visible"/>
                                      </p:to>
                                    </p:set>
                                    <p:animEffect transition="in" filter="barn(outHorizontal)">
                                      <p:cBhvr>
                                        <p:cTn id="23" dur="500"/>
                                        <p:tgtEl>
                                          <p:spTgt spid="421785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17859">
                                            <p:txEl>
                                              <p:pRg st="4" end="4"/>
                                            </p:txEl>
                                          </p:spTgt>
                                        </p:tgtEl>
                                        <p:attrNameLst>
                                          <p:attrName>style.visibility</p:attrName>
                                        </p:attrNameLst>
                                      </p:cBhvr>
                                      <p:to>
                                        <p:strVal val="visible"/>
                                      </p:to>
                                    </p:set>
                                    <p:animEffect transition="in" filter="barn(outHorizontal)">
                                      <p:cBhvr>
                                        <p:cTn id="28" dur="500"/>
                                        <p:tgtEl>
                                          <p:spTgt spid="421785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17859">
                                            <p:txEl>
                                              <p:pRg st="5" end="5"/>
                                            </p:txEl>
                                          </p:spTgt>
                                        </p:tgtEl>
                                        <p:attrNameLst>
                                          <p:attrName>style.visibility</p:attrName>
                                        </p:attrNameLst>
                                      </p:cBhvr>
                                      <p:to>
                                        <p:strVal val="visible"/>
                                      </p:to>
                                    </p:set>
                                    <p:animEffect transition="in" filter="barn(outHorizontal)">
                                      <p:cBhvr>
                                        <p:cTn id="33" dur="500"/>
                                        <p:tgtEl>
                                          <p:spTgt spid="421785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17860"/>
                                        </p:tgtEl>
                                        <p:attrNameLst>
                                          <p:attrName>style.visibility</p:attrName>
                                        </p:attrNameLst>
                                      </p:cBhvr>
                                      <p:to>
                                        <p:strVal val="visible"/>
                                      </p:to>
                                    </p:set>
                                    <p:anim calcmode="lin" valueType="num">
                                      <p:cBhvr>
                                        <p:cTn id="38" dur="500" fill="hold"/>
                                        <p:tgtEl>
                                          <p:spTgt spid="4217860"/>
                                        </p:tgtEl>
                                        <p:attrNameLst>
                                          <p:attrName>ppt_w</p:attrName>
                                        </p:attrNameLst>
                                      </p:cBhvr>
                                      <p:tavLst>
                                        <p:tav tm="0">
                                          <p:val>
                                            <p:strVal val="4*#ppt_w"/>
                                          </p:val>
                                        </p:tav>
                                        <p:tav tm="100000">
                                          <p:val>
                                            <p:strVal val="#ppt_w"/>
                                          </p:val>
                                        </p:tav>
                                      </p:tavLst>
                                    </p:anim>
                                    <p:anim calcmode="lin" valueType="num">
                                      <p:cBhvr>
                                        <p:cTn id="39" dur="500" fill="hold"/>
                                        <p:tgtEl>
                                          <p:spTgt spid="421786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7858" grpId="0" build="p" autoUpdateAnimBg="0"/>
      <p:bldP spid="4217859" grpId="0" build="p" autoUpdateAnimBg="0"/>
      <p:bldP spid="421786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2195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Q-30</a:t>
            </a:r>
          </a:p>
        </p:txBody>
      </p:sp>
      <p:sp>
        <p:nvSpPr>
          <p:cNvPr id="4221955"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Clovis,  king of the Franks,  became a Christian about 500.  A typical conversion of royalty in that period,  it involved all the following except which? </a:t>
            </a:r>
            <a:endParaRPr lang="en-US" i="1">
              <a:solidFill>
                <a:srgbClr val="FFFFFF"/>
              </a:solidFill>
              <a:effectLst>
                <a:outerShdw blurRad="38100" dist="38100" dir="2700000" algn="tl">
                  <a:srgbClr val="808080"/>
                </a:outerShdw>
              </a:effectLst>
            </a:endParaRPr>
          </a:p>
          <a:p>
            <a:pPr>
              <a:lnSpc>
                <a:spcPct val="90000"/>
              </a:lnSpc>
              <a:buFont typeface="Wingdings" pitchFamily="2" charset="2"/>
              <a:buChar char="Ø"/>
            </a:pPr>
            <a:endParaRPr lang="en-US" sz="10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2800" b="1">
                <a:solidFill>
                  <a:srgbClr val="FFFFFF"/>
                </a:solidFill>
              </a:rPr>
              <a:t>  Clovis said he’d become a Christian if God would help him win an important battle</a:t>
            </a:r>
          </a:p>
          <a:p>
            <a:pPr>
              <a:lnSpc>
                <a:spcPct val="90000"/>
              </a:lnSpc>
              <a:buFont typeface="Wingdings" pitchFamily="2" charset="2"/>
              <a:buChar char="q"/>
            </a:pPr>
            <a:r>
              <a:rPr lang="en-US" sz="2800" b="1">
                <a:solidFill>
                  <a:srgbClr val="FFFFFF"/>
                </a:solidFill>
              </a:rPr>
              <a:t>  He forced 3,000 of his soldiers to be baptized right away</a:t>
            </a:r>
          </a:p>
          <a:p>
            <a:pPr>
              <a:lnSpc>
                <a:spcPct val="90000"/>
              </a:lnSpc>
              <a:buFont typeface="Wingdings" pitchFamily="2" charset="2"/>
              <a:buChar char="q"/>
            </a:pPr>
            <a:r>
              <a:rPr lang="en-US" sz="2800" b="1">
                <a:solidFill>
                  <a:srgbClr val="FFFFFF"/>
                </a:solidFill>
              </a:rPr>
              <a:t>  He continued to engage regularly in treachery and murder</a:t>
            </a:r>
          </a:p>
          <a:p>
            <a:pPr>
              <a:lnSpc>
                <a:spcPct val="90000"/>
              </a:lnSpc>
              <a:buFont typeface="Wingdings" pitchFamily="2" charset="2"/>
              <a:buChar char="q"/>
            </a:pPr>
            <a:r>
              <a:rPr lang="en-US" sz="2800" b="1">
                <a:solidFill>
                  <a:srgbClr val="FFFFFF"/>
                </a:solidFill>
              </a:rPr>
              <a:t>  He took over all church lands and buildings within his territory</a:t>
            </a:r>
            <a:endParaRPr lang="en-US" sz="2800">
              <a:solidFill>
                <a:srgbClr val="FFFFFF"/>
              </a:solidFill>
            </a:endParaRPr>
          </a:p>
        </p:txBody>
      </p:sp>
      <p:sp>
        <p:nvSpPr>
          <p:cNvPr id="4221956" name="WordArt 4"/>
          <p:cNvSpPr>
            <a:spLocks noChangeArrowheads="1" noChangeShapeType="1" noTextEdit="1"/>
          </p:cNvSpPr>
          <p:nvPr/>
        </p:nvSpPr>
        <p:spPr bwMode="auto">
          <a:xfrm rot="5400000">
            <a:off x="2286000" y="54102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21954">
                                            <p:txEl>
                                              <p:pRg st="0" end="0"/>
                                            </p:txEl>
                                          </p:spTgt>
                                        </p:tgtEl>
                                        <p:attrNameLst>
                                          <p:attrName>style.visibility</p:attrName>
                                        </p:attrNameLst>
                                      </p:cBhvr>
                                      <p:to>
                                        <p:strVal val="visible"/>
                                      </p:to>
                                    </p:set>
                                    <p:anim calcmode="lin" valueType="num">
                                      <p:cBhvr additive="base">
                                        <p:cTn id="7" dur="300" fill="hold"/>
                                        <p:tgtEl>
                                          <p:spTgt spid="422195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219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21955">
                                            <p:txEl>
                                              <p:pRg st="0" end="0"/>
                                            </p:txEl>
                                          </p:spTgt>
                                        </p:tgtEl>
                                        <p:attrNameLst>
                                          <p:attrName>style.visibility</p:attrName>
                                        </p:attrNameLst>
                                      </p:cBhvr>
                                      <p:to>
                                        <p:strVal val="visible"/>
                                      </p:to>
                                    </p:set>
                                    <p:animEffect transition="in" filter="barn(outHorizontal)">
                                      <p:cBhvr>
                                        <p:cTn id="13" dur="500"/>
                                        <p:tgtEl>
                                          <p:spTgt spid="42219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21955">
                                            <p:txEl>
                                              <p:pRg st="2" end="2"/>
                                            </p:txEl>
                                          </p:spTgt>
                                        </p:tgtEl>
                                        <p:attrNameLst>
                                          <p:attrName>style.visibility</p:attrName>
                                        </p:attrNameLst>
                                      </p:cBhvr>
                                      <p:to>
                                        <p:strVal val="visible"/>
                                      </p:to>
                                    </p:set>
                                    <p:animEffect transition="in" filter="barn(outHorizontal)">
                                      <p:cBhvr>
                                        <p:cTn id="18" dur="500"/>
                                        <p:tgtEl>
                                          <p:spTgt spid="422195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21955">
                                            <p:txEl>
                                              <p:pRg st="3" end="3"/>
                                            </p:txEl>
                                          </p:spTgt>
                                        </p:tgtEl>
                                        <p:attrNameLst>
                                          <p:attrName>style.visibility</p:attrName>
                                        </p:attrNameLst>
                                      </p:cBhvr>
                                      <p:to>
                                        <p:strVal val="visible"/>
                                      </p:to>
                                    </p:set>
                                    <p:animEffect transition="in" filter="barn(outHorizontal)">
                                      <p:cBhvr>
                                        <p:cTn id="23" dur="500"/>
                                        <p:tgtEl>
                                          <p:spTgt spid="422195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21955">
                                            <p:txEl>
                                              <p:pRg st="4" end="4"/>
                                            </p:txEl>
                                          </p:spTgt>
                                        </p:tgtEl>
                                        <p:attrNameLst>
                                          <p:attrName>style.visibility</p:attrName>
                                        </p:attrNameLst>
                                      </p:cBhvr>
                                      <p:to>
                                        <p:strVal val="visible"/>
                                      </p:to>
                                    </p:set>
                                    <p:animEffect transition="in" filter="barn(outHorizontal)">
                                      <p:cBhvr>
                                        <p:cTn id="28" dur="500"/>
                                        <p:tgtEl>
                                          <p:spTgt spid="422195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21955">
                                            <p:txEl>
                                              <p:pRg st="5" end="5"/>
                                            </p:txEl>
                                          </p:spTgt>
                                        </p:tgtEl>
                                        <p:attrNameLst>
                                          <p:attrName>style.visibility</p:attrName>
                                        </p:attrNameLst>
                                      </p:cBhvr>
                                      <p:to>
                                        <p:strVal val="visible"/>
                                      </p:to>
                                    </p:set>
                                    <p:animEffect transition="in" filter="barn(outHorizontal)">
                                      <p:cBhvr>
                                        <p:cTn id="33" dur="500"/>
                                        <p:tgtEl>
                                          <p:spTgt spid="422195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21956"/>
                                        </p:tgtEl>
                                        <p:attrNameLst>
                                          <p:attrName>style.visibility</p:attrName>
                                        </p:attrNameLst>
                                      </p:cBhvr>
                                      <p:to>
                                        <p:strVal val="visible"/>
                                      </p:to>
                                    </p:set>
                                    <p:anim calcmode="lin" valueType="num">
                                      <p:cBhvr>
                                        <p:cTn id="38" dur="500" fill="hold"/>
                                        <p:tgtEl>
                                          <p:spTgt spid="4221956"/>
                                        </p:tgtEl>
                                        <p:attrNameLst>
                                          <p:attrName>ppt_w</p:attrName>
                                        </p:attrNameLst>
                                      </p:cBhvr>
                                      <p:tavLst>
                                        <p:tav tm="0">
                                          <p:val>
                                            <p:strVal val="4*#ppt_w"/>
                                          </p:val>
                                        </p:tav>
                                        <p:tav tm="100000">
                                          <p:val>
                                            <p:strVal val="#ppt_w"/>
                                          </p:val>
                                        </p:tav>
                                      </p:tavLst>
                                    </p:anim>
                                    <p:anim calcmode="lin" valueType="num">
                                      <p:cBhvr>
                                        <p:cTn id="39" dur="500" fill="hold"/>
                                        <p:tgtEl>
                                          <p:spTgt spid="42219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1954" grpId="0" build="p" autoUpdateAnimBg="0"/>
      <p:bldP spid="4221955" grpId="0" build="p" autoUpdateAnimBg="0"/>
      <p:bldP spid="422195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2400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Q-31</a:t>
            </a:r>
          </a:p>
        </p:txBody>
      </p:sp>
      <p:sp>
        <p:nvSpPr>
          <p:cNvPr id="4224003"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Approximately how much time elapsed between the last major persecution of Christians by pagans and the first major persecution of pagans by Christians?</a:t>
            </a:r>
          </a:p>
          <a:p>
            <a:pPr>
              <a:lnSpc>
                <a:spcPct val="90000"/>
              </a:lnSpc>
              <a:buFont typeface="Wingdings" pitchFamily="2" charset="2"/>
              <a:buChar char="Ø"/>
            </a:pPr>
            <a:endParaRPr lang="en-US" sz="20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10  YEARS</a:t>
            </a:r>
          </a:p>
          <a:p>
            <a:pPr>
              <a:lnSpc>
                <a:spcPct val="90000"/>
              </a:lnSpc>
              <a:buFont typeface="Wingdings" pitchFamily="2" charset="2"/>
              <a:buChar char="q"/>
            </a:pPr>
            <a:r>
              <a:rPr lang="en-US" sz="3600" b="1">
                <a:solidFill>
                  <a:srgbClr val="FFFFFF"/>
                </a:solidFill>
              </a:rPr>
              <a:t>  80  YEARS</a:t>
            </a:r>
          </a:p>
          <a:p>
            <a:pPr>
              <a:lnSpc>
                <a:spcPct val="90000"/>
              </a:lnSpc>
              <a:buFont typeface="Wingdings" pitchFamily="2" charset="2"/>
              <a:buChar char="q"/>
            </a:pPr>
            <a:r>
              <a:rPr lang="en-US" sz="3600" b="1">
                <a:solidFill>
                  <a:srgbClr val="FFFFFF"/>
                </a:solidFill>
              </a:rPr>
              <a:t>  240 YEARS</a:t>
            </a:r>
          </a:p>
          <a:p>
            <a:pPr>
              <a:lnSpc>
                <a:spcPct val="90000"/>
              </a:lnSpc>
              <a:buFont typeface="Wingdings" pitchFamily="2" charset="2"/>
              <a:buChar char="q"/>
            </a:pPr>
            <a:r>
              <a:rPr lang="en-US" sz="3600" b="1">
                <a:solidFill>
                  <a:srgbClr val="FFFFFF"/>
                </a:solidFill>
              </a:rPr>
              <a:t>  550 YEARS</a:t>
            </a:r>
          </a:p>
          <a:p>
            <a:pPr>
              <a:lnSpc>
                <a:spcPct val="90000"/>
              </a:lnSpc>
              <a:buFont typeface="Wingdings" pitchFamily="2" charset="2"/>
              <a:buNone/>
            </a:pPr>
            <a:endParaRPr lang="en-US" sz="3600"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24004" name="WordArt 4"/>
          <p:cNvSpPr>
            <a:spLocks noChangeArrowheads="1" noChangeShapeType="1" noTextEdit="1"/>
          </p:cNvSpPr>
          <p:nvPr/>
        </p:nvSpPr>
        <p:spPr bwMode="auto">
          <a:xfrm rot="5400000">
            <a:off x="2286000" y="42672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24002">
                                            <p:txEl>
                                              <p:pRg st="0" end="0"/>
                                            </p:txEl>
                                          </p:spTgt>
                                        </p:tgtEl>
                                        <p:attrNameLst>
                                          <p:attrName>style.visibility</p:attrName>
                                        </p:attrNameLst>
                                      </p:cBhvr>
                                      <p:to>
                                        <p:strVal val="visible"/>
                                      </p:to>
                                    </p:set>
                                    <p:anim calcmode="lin" valueType="num">
                                      <p:cBhvr additive="base">
                                        <p:cTn id="7" dur="300" fill="hold"/>
                                        <p:tgtEl>
                                          <p:spTgt spid="422400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240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24003">
                                            <p:txEl>
                                              <p:pRg st="0" end="0"/>
                                            </p:txEl>
                                          </p:spTgt>
                                        </p:tgtEl>
                                        <p:attrNameLst>
                                          <p:attrName>style.visibility</p:attrName>
                                        </p:attrNameLst>
                                      </p:cBhvr>
                                      <p:to>
                                        <p:strVal val="visible"/>
                                      </p:to>
                                    </p:set>
                                    <p:animEffect transition="in" filter="barn(outHorizontal)">
                                      <p:cBhvr>
                                        <p:cTn id="13" dur="500"/>
                                        <p:tgtEl>
                                          <p:spTgt spid="42240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24003">
                                            <p:txEl>
                                              <p:pRg st="2" end="2"/>
                                            </p:txEl>
                                          </p:spTgt>
                                        </p:tgtEl>
                                        <p:attrNameLst>
                                          <p:attrName>style.visibility</p:attrName>
                                        </p:attrNameLst>
                                      </p:cBhvr>
                                      <p:to>
                                        <p:strVal val="visible"/>
                                      </p:to>
                                    </p:set>
                                    <p:animEffect transition="in" filter="barn(outHorizontal)">
                                      <p:cBhvr>
                                        <p:cTn id="18" dur="500"/>
                                        <p:tgtEl>
                                          <p:spTgt spid="422400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24003">
                                            <p:txEl>
                                              <p:pRg st="3" end="3"/>
                                            </p:txEl>
                                          </p:spTgt>
                                        </p:tgtEl>
                                        <p:attrNameLst>
                                          <p:attrName>style.visibility</p:attrName>
                                        </p:attrNameLst>
                                      </p:cBhvr>
                                      <p:to>
                                        <p:strVal val="visible"/>
                                      </p:to>
                                    </p:set>
                                    <p:animEffect transition="in" filter="barn(outHorizontal)">
                                      <p:cBhvr>
                                        <p:cTn id="23" dur="500"/>
                                        <p:tgtEl>
                                          <p:spTgt spid="422400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24003">
                                            <p:txEl>
                                              <p:pRg st="4" end="4"/>
                                            </p:txEl>
                                          </p:spTgt>
                                        </p:tgtEl>
                                        <p:attrNameLst>
                                          <p:attrName>style.visibility</p:attrName>
                                        </p:attrNameLst>
                                      </p:cBhvr>
                                      <p:to>
                                        <p:strVal val="visible"/>
                                      </p:to>
                                    </p:set>
                                    <p:animEffect transition="in" filter="barn(outHorizontal)">
                                      <p:cBhvr>
                                        <p:cTn id="28" dur="500"/>
                                        <p:tgtEl>
                                          <p:spTgt spid="422400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24003">
                                            <p:txEl>
                                              <p:pRg st="5" end="5"/>
                                            </p:txEl>
                                          </p:spTgt>
                                        </p:tgtEl>
                                        <p:attrNameLst>
                                          <p:attrName>style.visibility</p:attrName>
                                        </p:attrNameLst>
                                      </p:cBhvr>
                                      <p:to>
                                        <p:strVal val="visible"/>
                                      </p:to>
                                    </p:set>
                                    <p:animEffect transition="in" filter="barn(outHorizontal)">
                                      <p:cBhvr>
                                        <p:cTn id="33" dur="500"/>
                                        <p:tgtEl>
                                          <p:spTgt spid="422400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24004"/>
                                        </p:tgtEl>
                                        <p:attrNameLst>
                                          <p:attrName>style.visibility</p:attrName>
                                        </p:attrNameLst>
                                      </p:cBhvr>
                                      <p:to>
                                        <p:strVal val="visible"/>
                                      </p:to>
                                    </p:set>
                                    <p:anim calcmode="lin" valueType="num">
                                      <p:cBhvr>
                                        <p:cTn id="38" dur="500" fill="hold"/>
                                        <p:tgtEl>
                                          <p:spTgt spid="4224004"/>
                                        </p:tgtEl>
                                        <p:attrNameLst>
                                          <p:attrName>ppt_w</p:attrName>
                                        </p:attrNameLst>
                                      </p:cBhvr>
                                      <p:tavLst>
                                        <p:tav tm="0">
                                          <p:val>
                                            <p:strVal val="4*#ppt_w"/>
                                          </p:val>
                                        </p:tav>
                                        <p:tav tm="100000">
                                          <p:val>
                                            <p:strVal val="#ppt_w"/>
                                          </p:val>
                                        </p:tav>
                                      </p:tavLst>
                                    </p:anim>
                                    <p:anim calcmode="lin" valueType="num">
                                      <p:cBhvr>
                                        <p:cTn id="39" dur="500" fill="hold"/>
                                        <p:tgtEl>
                                          <p:spTgt spid="422400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4002" grpId="0" build="p" autoUpdateAnimBg="0"/>
      <p:bldP spid="4224003" grpId="0" build="p" autoUpdateAnimBg="0"/>
      <p:bldP spid="422400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2605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Q-32</a:t>
            </a:r>
          </a:p>
        </p:txBody>
      </p:sp>
      <p:sp>
        <p:nvSpPr>
          <p:cNvPr id="4226051"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4400">
                <a:solidFill>
                  <a:srgbClr val="FFFFFF"/>
                </a:solidFill>
                <a:effectLst>
                  <a:outerShdw blurRad="38100" dist="38100" dir="2700000" algn="tl">
                    <a:srgbClr val="808080"/>
                  </a:outerShdw>
                </a:effectLst>
              </a:rPr>
              <a:t>  </a:t>
            </a:r>
            <a:r>
              <a:rPr lang="en-US" sz="4400" i="1">
                <a:solidFill>
                  <a:srgbClr val="FFFFFF"/>
                </a:solidFill>
                <a:effectLst>
                  <a:outerShdw blurRad="38100" dist="38100" dir="2700000" algn="tl">
                    <a:srgbClr val="808080"/>
                  </a:outerShdw>
                </a:effectLst>
              </a:rPr>
              <a:t>What was the last book generally accepted as part       of the New Testament?</a:t>
            </a:r>
            <a:r>
              <a:rPr lang="en-US" i="1">
                <a:solidFill>
                  <a:srgbClr val="FFFFFF"/>
                </a:solidFill>
                <a:effectLst>
                  <a:outerShdw blurRad="38100" dist="38100" dir="2700000" algn="tl">
                    <a:srgbClr val="808080"/>
                  </a:outerShdw>
                </a:effectLst>
              </a:rPr>
              <a:t> </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HEBREWS </a:t>
            </a:r>
          </a:p>
          <a:p>
            <a:pPr>
              <a:lnSpc>
                <a:spcPct val="90000"/>
              </a:lnSpc>
              <a:buFont typeface="Wingdings" pitchFamily="2" charset="2"/>
              <a:buChar char="q"/>
            </a:pPr>
            <a:r>
              <a:rPr lang="en-US" sz="3600" b="1">
                <a:solidFill>
                  <a:srgbClr val="FFFFFF"/>
                </a:solidFill>
              </a:rPr>
              <a:t>  JAMES</a:t>
            </a:r>
          </a:p>
          <a:p>
            <a:pPr>
              <a:lnSpc>
                <a:spcPct val="90000"/>
              </a:lnSpc>
              <a:buFont typeface="Wingdings" pitchFamily="2" charset="2"/>
              <a:buChar char="q"/>
            </a:pPr>
            <a:r>
              <a:rPr lang="en-US" sz="3600" b="1">
                <a:solidFill>
                  <a:srgbClr val="FFFFFF"/>
                </a:solidFill>
              </a:rPr>
              <a:t>  2</a:t>
            </a:r>
            <a:r>
              <a:rPr lang="en-US" sz="3600" b="1" baseline="30000">
                <a:solidFill>
                  <a:srgbClr val="FFFFFF"/>
                </a:solidFill>
              </a:rPr>
              <a:t>nd</a:t>
            </a:r>
            <a:r>
              <a:rPr lang="en-US" sz="3600" b="1">
                <a:solidFill>
                  <a:srgbClr val="FFFFFF"/>
                </a:solidFill>
              </a:rPr>
              <a:t> Peter</a:t>
            </a:r>
          </a:p>
          <a:p>
            <a:pPr>
              <a:lnSpc>
                <a:spcPct val="90000"/>
              </a:lnSpc>
              <a:buFont typeface="Wingdings" pitchFamily="2" charset="2"/>
              <a:buChar char="q"/>
            </a:pPr>
            <a:r>
              <a:rPr lang="en-US" sz="3600" b="1">
                <a:solidFill>
                  <a:srgbClr val="FFFFFF"/>
                </a:solidFill>
              </a:rPr>
              <a:t>  3</a:t>
            </a:r>
            <a:r>
              <a:rPr lang="en-US" sz="3600" b="1" baseline="30000">
                <a:solidFill>
                  <a:srgbClr val="FFFFFF"/>
                </a:solidFill>
              </a:rPr>
              <a:t>rd</a:t>
            </a:r>
            <a:r>
              <a:rPr lang="en-US" sz="3600" b="1">
                <a:solidFill>
                  <a:srgbClr val="FFFFFF"/>
                </a:solidFill>
              </a:rPr>
              <a:t> John</a:t>
            </a:r>
          </a:p>
          <a:p>
            <a:pPr>
              <a:lnSpc>
                <a:spcPct val="90000"/>
              </a:lnSpc>
              <a:buFont typeface="Wingdings" pitchFamily="2" charset="2"/>
              <a:buNone/>
            </a:pPr>
            <a:endParaRPr lang="en-US" sz="3600"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26052" name="WordArt 4"/>
          <p:cNvSpPr>
            <a:spLocks noChangeArrowheads="1" noChangeShapeType="1" noTextEdit="1"/>
          </p:cNvSpPr>
          <p:nvPr/>
        </p:nvSpPr>
        <p:spPr bwMode="auto">
          <a:xfrm rot="5400000">
            <a:off x="2286000" y="48768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26050">
                                            <p:txEl>
                                              <p:pRg st="0" end="0"/>
                                            </p:txEl>
                                          </p:spTgt>
                                        </p:tgtEl>
                                        <p:attrNameLst>
                                          <p:attrName>style.visibility</p:attrName>
                                        </p:attrNameLst>
                                      </p:cBhvr>
                                      <p:to>
                                        <p:strVal val="visible"/>
                                      </p:to>
                                    </p:set>
                                    <p:anim calcmode="lin" valueType="num">
                                      <p:cBhvr additive="base">
                                        <p:cTn id="7" dur="300" fill="hold"/>
                                        <p:tgtEl>
                                          <p:spTgt spid="42260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260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26051">
                                            <p:txEl>
                                              <p:pRg st="0" end="0"/>
                                            </p:txEl>
                                          </p:spTgt>
                                        </p:tgtEl>
                                        <p:attrNameLst>
                                          <p:attrName>style.visibility</p:attrName>
                                        </p:attrNameLst>
                                      </p:cBhvr>
                                      <p:to>
                                        <p:strVal val="visible"/>
                                      </p:to>
                                    </p:set>
                                    <p:animEffect transition="in" filter="barn(outHorizontal)">
                                      <p:cBhvr>
                                        <p:cTn id="13" dur="500"/>
                                        <p:tgtEl>
                                          <p:spTgt spid="42260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26051">
                                            <p:txEl>
                                              <p:pRg st="2" end="2"/>
                                            </p:txEl>
                                          </p:spTgt>
                                        </p:tgtEl>
                                        <p:attrNameLst>
                                          <p:attrName>style.visibility</p:attrName>
                                        </p:attrNameLst>
                                      </p:cBhvr>
                                      <p:to>
                                        <p:strVal val="visible"/>
                                      </p:to>
                                    </p:set>
                                    <p:animEffect transition="in" filter="barn(outHorizontal)">
                                      <p:cBhvr>
                                        <p:cTn id="18" dur="500"/>
                                        <p:tgtEl>
                                          <p:spTgt spid="422605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26051">
                                            <p:txEl>
                                              <p:pRg st="3" end="3"/>
                                            </p:txEl>
                                          </p:spTgt>
                                        </p:tgtEl>
                                        <p:attrNameLst>
                                          <p:attrName>style.visibility</p:attrName>
                                        </p:attrNameLst>
                                      </p:cBhvr>
                                      <p:to>
                                        <p:strVal val="visible"/>
                                      </p:to>
                                    </p:set>
                                    <p:animEffect transition="in" filter="barn(outHorizontal)">
                                      <p:cBhvr>
                                        <p:cTn id="23" dur="500"/>
                                        <p:tgtEl>
                                          <p:spTgt spid="422605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26051">
                                            <p:txEl>
                                              <p:pRg st="4" end="4"/>
                                            </p:txEl>
                                          </p:spTgt>
                                        </p:tgtEl>
                                        <p:attrNameLst>
                                          <p:attrName>style.visibility</p:attrName>
                                        </p:attrNameLst>
                                      </p:cBhvr>
                                      <p:to>
                                        <p:strVal val="visible"/>
                                      </p:to>
                                    </p:set>
                                    <p:animEffect transition="in" filter="barn(outHorizontal)">
                                      <p:cBhvr>
                                        <p:cTn id="28" dur="500"/>
                                        <p:tgtEl>
                                          <p:spTgt spid="422605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26051">
                                            <p:txEl>
                                              <p:pRg st="5" end="5"/>
                                            </p:txEl>
                                          </p:spTgt>
                                        </p:tgtEl>
                                        <p:attrNameLst>
                                          <p:attrName>style.visibility</p:attrName>
                                        </p:attrNameLst>
                                      </p:cBhvr>
                                      <p:to>
                                        <p:strVal val="visible"/>
                                      </p:to>
                                    </p:set>
                                    <p:animEffect transition="in" filter="barn(outHorizontal)">
                                      <p:cBhvr>
                                        <p:cTn id="33" dur="500"/>
                                        <p:tgtEl>
                                          <p:spTgt spid="422605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26052"/>
                                        </p:tgtEl>
                                        <p:attrNameLst>
                                          <p:attrName>style.visibility</p:attrName>
                                        </p:attrNameLst>
                                      </p:cBhvr>
                                      <p:to>
                                        <p:strVal val="visible"/>
                                      </p:to>
                                    </p:set>
                                    <p:anim calcmode="lin" valueType="num">
                                      <p:cBhvr>
                                        <p:cTn id="38" dur="500" fill="hold"/>
                                        <p:tgtEl>
                                          <p:spTgt spid="4226052"/>
                                        </p:tgtEl>
                                        <p:attrNameLst>
                                          <p:attrName>ppt_w</p:attrName>
                                        </p:attrNameLst>
                                      </p:cBhvr>
                                      <p:tavLst>
                                        <p:tav tm="0">
                                          <p:val>
                                            <p:strVal val="4*#ppt_w"/>
                                          </p:val>
                                        </p:tav>
                                        <p:tav tm="100000">
                                          <p:val>
                                            <p:strVal val="#ppt_w"/>
                                          </p:val>
                                        </p:tav>
                                      </p:tavLst>
                                    </p:anim>
                                    <p:anim calcmode="lin" valueType="num">
                                      <p:cBhvr>
                                        <p:cTn id="39" dur="500" fill="hold"/>
                                        <p:tgtEl>
                                          <p:spTgt spid="422605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6050" grpId="0" build="p" autoUpdateAnimBg="0"/>
      <p:bldP spid="4226051" grpId="0" build="p" autoUpdateAnimBg="0"/>
      <p:bldP spid="42260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498" name="Picture 2" descr="Biblereference"/>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pic>
        <p:nvPicPr>
          <p:cNvPr id="618499" name="Picture 3" descr="biblereferencetrajan"/>
          <p:cNvPicPr>
            <a:picLocks noChangeAspect="1" noChangeArrowheads="1"/>
          </p:cNvPicPr>
          <p:nvPr/>
        </p:nvPicPr>
        <p:blipFill>
          <a:blip r:embed="rId4" cstate="print"/>
          <a:srcRect/>
          <a:stretch>
            <a:fillRect/>
          </a:stretch>
        </p:blipFill>
        <p:spPr bwMode="auto">
          <a:xfrm>
            <a:off x="1828800" y="152401"/>
            <a:ext cx="8610600" cy="1025525"/>
          </a:xfrm>
          <a:prstGeom prst="rect">
            <a:avLst/>
          </a:prstGeom>
          <a:noFill/>
          <a:effectLst>
            <a:outerShdw dist="35921" dir="2700000" algn="ctr" rotWithShape="0">
              <a:srgbClr val="808080"/>
            </a:outerShdw>
          </a:effectLst>
        </p:spPr>
      </p:pic>
      <p:sp>
        <p:nvSpPr>
          <p:cNvPr id="618500" name="Rectangle 4"/>
          <p:cNvSpPr>
            <a:spLocks noChangeArrowheads="1"/>
          </p:cNvSpPr>
          <p:nvPr/>
        </p:nvSpPr>
        <p:spPr bwMode="auto">
          <a:xfrm>
            <a:off x="3429000" y="2819400"/>
            <a:ext cx="7010400" cy="28384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3600" b="1" i="1">
                <a:solidFill>
                  <a:srgbClr val="FFFFFF"/>
                </a:solidFill>
                <a:latin typeface="Arial" charset="0"/>
                <a:ea typeface="ヒラギノ角ゴ Pro W3"/>
              </a:rPr>
              <a:t>Jesus answered, “I am the way and the truth and the life. No one comes to the Father except through me.”</a:t>
            </a:r>
            <a:r>
              <a:rPr lang="en-US" sz="2400">
                <a:solidFill>
                  <a:srgbClr val="000000"/>
                </a:solidFill>
                <a:latin typeface="Verdana" pitchFamily="-108" charset="0"/>
                <a:ea typeface="ヒラギノ角ゴ Pro W3"/>
              </a:rPr>
              <a:t>						</a:t>
            </a:r>
            <a:r>
              <a:rPr lang="en-US" sz="3600" b="1">
                <a:solidFill>
                  <a:srgbClr val="FFFFFF"/>
                </a:solidFill>
                <a:latin typeface="Arial" charset="0"/>
                <a:ea typeface="ヒラギノ角ゴ Pro W3"/>
              </a:rPr>
              <a:t>—John 14:6</a:t>
            </a:r>
          </a:p>
        </p:txBody>
      </p:sp>
      <p:pic>
        <p:nvPicPr>
          <p:cNvPr id="618502" name="Picture 6" descr="Roselogoteaching"/>
          <p:cNvPicPr>
            <a:picLocks noChangeAspect="1" noChangeArrowheads="1"/>
          </p:cNvPicPr>
          <p:nvPr/>
        </p:nvPicPr>
        <p:blipFill>
          <a:blip r:embed="rId5" cstate="print"/>
          <a:srcRect l="5263" t="12500"/>
          <a:stretch>
            <a:fillRect/>
          </a:stretch>
        </p:blipFill>
        <p:spPr bwMode="auto">
          <a:xfrm>
            <a:off x="9753600" y="6324600"/>
            <a:ext cx="914400" cy="533400"/>
          </a:xfrm>
          <a:prstGeom prst="rect">
            <a:avLst/>
          </a:prstGeom>
          <a:noFill/>
        </p:spPr>
      </p:pic>
      <p:sp>
        <p:nvSpPr>
          <p:cNvPr id="618503" name="AutoShape 7">
            <a:hlinkClick r:id="" action="ppaction://hlinkshowjump?jump=lastslideviewed" highlightClick="1"/>
          </p:cNvPr>
          <p:cNvSpPr>
            <a:spLocks noChangeArrowheads="1"/>
          </p:cNvSpPr>
          <p:nvPr/>
        </p:nvSpPr>
        <p:spPr bwMode="auto">
          <a:xfrm>
            <a:off x="1752600" y="5791200"/>
            <a:ext cx="914400" cy="381000"/>
          </a:xfrm>
          <a:prstGeom prst="actionButtonBlank">
            <a:avLst/>
          </a:prstGeom>
          <a:solidFill>
            <a:srgbClr val="FFA323">
              <a:alpha val="34000"/>
            </a:srgbClr>
          </a:solidFill>
          <a:ln w="9525">
            <a:noFill/>
            <a:miter lim="800000"/>
            <a:headEnd/>
            <a:tailEnd/>
          </a:ln>
          <a:effectLst>
            <a:outerShdw dist="35921" dir="2700000" algn="ctr" rotWithShape="0">
              <a:srgbClr val="808080"/>
            </a:outerShdw>
          </a:effectLst>
        </p:spPr>
        <p:txBody>
          <a:bodyPr wrap="none" anchor="ctr"/>
          <a:lstStyle/>
          <a:p>
            <a:pPr algn="ctr" eaLnBrk="0" fontAlgn="base" hangingPunct="0">
              <a:spcBef>
                <a:spcPct val="0"/>
              </a:spcBef>
              <a:spcAft>
                <a:spcPct val="0"/>
              </a:spcAft>
            </a:pPr>
            <a:r>
              <a:rPr lang="en-US" sz="2000" b="1">
                <a:solidFill>
                  <a:srgbClr val="FFFFFF"/>
                </a:solidFill>
                <a:effectLst>
                  <a:outerShdw blurRad="38100" dist="38100" dir="2700000" algn="tl">
                    <a:srgbClr val="000000"/>
                  </a:outerShdw>
                </a:effectLst>
                <a:latin typeface="Arial" charset="0"/>
                <a:ea typeface="ヒラギノ角ゴ Pro W3"/>
              </a:rPr>
              <a:t>BACK</a:t>
            </a:r>
            <a:endParaRPr lang="en-US" sz="2000" b="1">
              <a:solidFill>
                <a:srgbClr val="FFFFFF"/>
              </a:solidFill>
              <a:latin typeface="Arial" charset="0"/>
              <a:ea typeface="ヒラギノ角ゴ Pro W3"/>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2809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Q-33</a:t>
            </a:r>
          </a:p>
        </p:txBody>
      </p:sp>
      <p:sp>
        <p:nvSpPr>
          <p:cNvPr id="422809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According to Augustine, the world will end when the total number of people saved equals what amount? </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The number killed by the Flood </a:t>
            </a:r>
          </a:p>
          <a:p>
            <a:pPr>
              <a:lnSpc>
                <a:spcPct val="90000"/>
              </a:lnSpc>
              <a:buFont typeface="Wingdings" pitchFamily="2" charset="2"/>
              <a:buChar char="q"/>
            </a:pPr>
            <a:r>
              <a:rPr lang="en-US" sz="3600" b="1">
                <a:solidFill>
                  <a:srgbClr val="FFFFFF"/>
                </a:solidFill>
              </a:rPr>
              <a:t>  The number of Adam’s sins </a:t>
            </a:r>
          </a:p>
          <a:p>
            <a:pPr>
              <a:lnSpc>
                <a:spcPct val="90000"/>
              </a:lnSpc>
              <a:buFont typeface="Wingdings" pitchFamily="2" charset="2"/>
              <a:buChar char="q"/>
            </a:pPr>
            <a:r>
              <a:rPr lang="en-US" sz="3600" b="1">
                <a:solidFill>
                  <a:srgbClr val="FFFFFF"/>
                </a:solidFill>
              </a:rPr>
              <a:t>  The number of fallen angels</a:t>
            </a:r>
          </a:p>
          <a:p>
            <a:pPr>
              <a:lnSpc>
                <a:spcPct val="90000"/>
              </a:lnSpc>
              <a:buFont typeface="Wingdings" pitchFamily="2" charset="2"/>
              <a:buChar char="q"/>
            </a:pPr>
            <a:r>
              <a:rPr lang="en-US" sz="3600" b="1">
                <a:solidFill>
                  <a:srgbClr val="FFFFFF"/>
                </a:solidFill>
              </a:rPr>
              <a:t>  The number of Jews since the time of Christ who haven’t believed</a:t>
            </a:r>
          </a:p>
          <a:p>
            <a:pPr>
              <a:lnSpc>
                <a:spcPct val="90000"/>
              </a:lnSpc>
              <a:buFont typeface="Wingdings" pitchFamily="2" charset="2"/>
              <a:buNone/>
            </a:pPr>
            <a:endParaRPr lang="en-US" sz="3600"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28100" name="WordArt 4"/>
          <p:cNvSpPr>
            <a:spLocks noChangeArrowheads="1" noChangeShapeType="1" noTextEdit="1"/>
          </p:cNvSpPr>
          <p:nvPr/>
        </p:nvSpPr>
        <p:spPr bwMode="auto">
          <a:xfrm rot="5400000">
            <a:off x="2286000" y="45720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28098">
                                            <p:txEl>
                                              <p:pRg st="0" end="0"/>
                                            </p:txEl>
                                          </p:spTgt>
                                        </p:tgtEl>
                                        <p:attrNameLst>
                                          <p:attrName>style.visibility</p:attrName>
                                        </p:attrNameLst>
                                      </p:cBhvr>
                                      <p:to>
                                        <p:strVal val="visible"/>
                                      </p:to>
                                    </p:set>
                                    <p:anim calcmode="lin" valueType="num">
                                      <p:cBhvr additive="base">
                                        <p:cTn id="7" dur="300" fill="hold"/>
                                        <p:tgtEl>
                                          <p:spTgt spid="422809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280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28099">
                                            <p:txEl>
                                              <p:pRg st="0" end="0"/>
                                            </p:txEl>
                                          </p:spTgt>
                                        </p:tgtEl>
                                        <p:attrNameLst>
                                          <p:attrName>style.visibility</p:attrName>
                                        </p:attrNameLst>
                                      </p:cBhvr>
                                      <p:to>
                                        <p:strVal val="visible"/>
                                      </p:to>
                                    </p:set>
                                    <p:animEffect transition="in" filter="barn(outHorizontal)">
                                      <p:cBhvr>
                                        <p:cTn id="13" dur="500"/>
                                        <p:tgtEl>
                                          <p:spTgt spid="42280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28099">
                                            <p:txEl>
                                              <p:pRg st="2" end="2"/>
                                            </p:txEl>
                                          </p:spTgt>
                                        </p:tgtEl>
                                        <p:attrNameLst>
                                          <p:attrName>style.visibility</p:attrName>
                                        </p:attrNameLst>
                                      </p:cBhvr>
                                      <p:to>
                                        <p:strVal val="visible"/>
                                      </p:to>
                                    </p:set>
                                    <p:animEffect transition="in" filter="barn(outHorizontal)">
                                      <p:cBhvr>
                                        <p:cTn id="18" dur="500"/>
                                        <p:tgtEl>
                                          <p:spTgt spid="42280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28099">
                                            <p:txEl>
                                              <p:pRg st="3" end="3"/>
                                            </p:txEl>
                                          </p:spTgt>
                                        </p:tgtEl>
                                        <p:attrNameLst>
                                          <p:attrName>style.visibility</p:attrName>
                                        </p:attrNameLst>
                                      </p:cBhvr>
                                      <p:to>
                                        <p:strVal val="visible"/>
                                      </p:to>
                                    </p:set>
                                    <p:animEffect transition="in" filter="barn(outHorizontal)">
                                      <p:cBhvr>
                                        <p:cTn id="23" dur="500"/>
                                        <p:tgtEl>
                                          <p:spTgt spid="42280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28099">
                                            <p:txEl>
                                              <p:pRg st="4" end="4"/>
                                            </p:txEl>
                                          </p:spTgt>
                                        </p:tgtEl>
                                        <p:attrNameLst>
                                          <p:attrName>style.visibility</p:attrName>
                                        </p:attrNameLst>
                                      </p:cBhvr>
                                      <p:to>
                                        <p:strVal val="visible"/>
                                      </p:to>
                                    </p:set>
                                    <p:animEffect transition="in" filter="barn(outHorizontal)">
                                      <p:cBhvr>
                                        <p:cTn id="28" dur="500"/>
                                        <p:tgtEl>
                                          <p:spTgt spid="42280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28099">
                                            <p:txEl>
                                              <p:pRg st="5" end="5"/>
                                            </p:txEl>
                                          </p:spTgt>
                                        </p:tgtEl>
                                        <p:attrNameLst>
                                          <p:attrName>style.visibility</p:attrName>
                                        </p:attrNameLst>
                                      </p:cBhvr>
                                      <p:to>
                                        <p:strVal val="visible"/>
                                      </p:to>
                                    </p:set>
                                    <p:animEffect transition="in" filter="barn(outHorizontal)">
                                      <p:cBhvr>
                                        <p:cTn id="33" dur="500"/>
                                        <p:tgtEl>
                                          <p:spTgt spid="422809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28100"/>
                                        </p:tgtEl>
                                        <p:attrNameLst>
                                          <p:attrName>style.visibility</p:attrName>
                                        </p:attrNameLst>
                                      </p:cBhvr>
                                      <p:to>
                                        <p:strVal val="visible"/>
                                      </p:to>
                                    </p:set>
                                    <p:anim calcmode="lin" valueType="num">
                                      <p:cBhvr>
                                        <p:cTn id="38" dur="500" fill="hold"/>
                                        <p:tgtEl>
                                          <p:spTgt spid="4228100"/>
                                        </p:tgtEl>
                                        <p:attrNameLst>
                                          <p:attrName>ppt_w</p:attrName>
                                        </p:attrNameLst>
                                      </p:cBhvr>
                                      <p:tavLst>
                                        <p:tav tm="0">
                                          <p:val>
                                            <p:strVal val="4*#ppt_w"/>
                                          </p:val>
                                        </p:tav>
                                        <p:tav tm="100000">
                                          <p:val>
                                            <p:strVal val="#ppt_w"/>
                                          </p:val>
                                        </p:tav>
                                      </p:tavLst>
                                    </p:anim>
                                    <p:anim calcmode="lin" valueType="num">
                                      <p:cBhvr>
                                        <p:cTn id="39" dur="500" fill="hold"/>
                                        <p:tgtEl>
                                          <p:spTgt spid="422810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8098" grpId="0" build="p" autoUpdateAnimBg="0"/>
      <p:bldP spid="4228099" grpId="0" build="p" autoUpdateAnimBg="0"/>
      <p:bldP spid="422810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30146" name="Rectangle 2"/>
          <p:cNvSpPr>
            <a:spLocks noGrp="1" noChangeArrowheads="1"/>
          </p:cNvSpPr>
          <p:nvPr>
            <p:ph type="title"/>
          </p:nvPr>
        </p:nvSpPr>
        <p:spPr>
          <a:xfrm>
            <a:off x="2209800" y="304800"/>
            <a:ext cx="7772400" cy="762000"/>
          </a:xfrm>
          <a:solidFill>
            <a:srgbClr val="FFFFFF"/>
          </a:solidFill>
        </p:spPr>
        <p:txBody>
          <a:bodyPr/>
          <a:lstStyle/>
          <a:p>
            <a:r>
              <a:rPr lang="en-US" sz="3600" b="1">
                <a:effectLst>
                  <a:outerShdw blurRad="38100" dist="38100" dir="2700000" algn="tl">
                    <a:srgbClr val="C0C0C0"/>
                  </a:outerShdw>
                </a:effectLst>
              </a:rPr>
              <a:t>EARLY CHURCH PRE-TEST Q-34</a:t>
            </a:r>
          </a:p>
        </p:txBody>
      </p:sp>
      <p:sp>
        <p:nvSpPr>
          <p:cNvPr id="4230147" name="Rectangle 3"/>
          <p:cNvSpPr>
            <a:spLocks noGrp="1" noChangeArrowheads="1"/>
          </p:cNvSpPr>
          <p:nvPr>
            <p:ph type="body" idx="1"/>
          </p:nvPr>
        </p:nvSpPr>
        <p:spPr>
          <a:xfrm>
            <a:off x="2209800" y="1371600"/>
            <a:ext cx="7772400" cy="51816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Why did Tertullian argue in A.D. 200 that teenagers should not be baptized? </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b="1">
                <a:solidFill>
                  <a:srgbClr val="FFFFFF"/>
                </a:solidFill>
              </a:rPr>
              <a:t>  They do not realize the depth of the commitment required</a:t>
            </a:r>
          </a:p>
          <a:p>
            <a:pPr>
              <a:lnSpc>
                <a:spcPct val="90000"/>
              </a:lnSpc>
              <a:buFont typeface="Wingdings" pitchFamily="2" charset="2"/>
              <a:buChar char="q"/>
            </a:pPr>
            <a:r>
              <a:rPr lang="en-US" b="1">
                <a:solidFill>
                  <a:srgbClr val="FFFFFF"/>
                </a:solidFill>
              </a:rPr>
              <a:t>  Jesus was not baptized till He was thirty </a:t>
            </a:r>
          </a:p>
          <a:p>
            <a:pPr>
              <a:lnSpc>
                <a:spcPct val="90000"/>
              </a:lnSpc>
              <a:buFont typeface="Wingdings" pitchFamily="2" charset="2"/>
              <a:buChar char="q"/>
            </a:pPr>
            <a:r>
              <a:rPr lang="en-US" b="1">
                <a:solidFill>
                  <a:srgbClr val="FFFFFF"/>
                </a:solidFill>
              </a:rPr>
              <a:t>  Teenagers sin a lot.  Postponed baptism can forgive more sins</a:t>
            </a:r>
          </a:p>
          <a:p>
            <a:pPr>
              <a:lnSpc>
                <a:spcPct val="90000"/>
              </a:lnSpc>
              <a:buFont typeface="Wingdings" pitchFamily="2" charset="2"/>
              <a:buChar char="q"/>
            </a:pPr>
            <a:r>
              <a:rPr lang="en-US" b="1">
                <a:solidFill>
                  <a:srgbClr val="FFFFFF"/>
                </a:solidFill>
              </a:rPr>
              <a:t>  According to legend,  the youngest of the twelve apostles (John) was twenty-one when he was called</a:t>
            </a: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30148" name="WordArt 4"/>
          <p:cNvSpPr>
            <a:spLocks noChangeArrowheads="1" noChangeShapeType="1" noTextEdit="1"/>
          </p:cNvSpPr>
          <p:nvPr/>
        </p:nvSpPr>
        <p:spPr bwMode="auto">
          <a:xfrm rot="5400000">
            <a:off x="2286000" y="40386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30146">
                                            <p:txEl>
                                              <p:pRg st="0" end="0"/>
                                            </p:txEl>
                                          </p:spTgt>
                                        </p:tgtEl>
                                        <p:attrNameLst>
                                          <p:attrName>style.visibility</p:attrName>
                                        </p:attrNameLst>
                                      </p:cBhvr>
                                      <p:to>
                                        <p:strVal val="visible"/>
                                      </p:to>
                                    </p:set>
                                    <p:anim calcmode="lin" valueType="num">
                                      <p:cBhvr additive="base">
                                        <p:cTn id="7" dur="300" fill="hold"/>
                                        <p:tgtEl>
                                          <p:spTgt spid="42301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301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30147">
                                            <p:txEl>
                                              <p:pRg st="0" end="0"/>
                                            </p:txEl>
                                          </p:spTgt>
                                        </p:tgtEl>
                                        <p:attrNameLst>
                                          <p:attrName>style.visibility</p:attrName>
                                        </p:attrNameLst>
                                      </p:cBhvr>
                                      <p:to>
                                        <p:strVal val="visible"/>
                                      </p:to>
                                    </p:set>
                                    <p:animEffect transition="in" filter="barn(outHorizontal)">
                                      <p:cBhvr>
                                        <p:cTn id="13" dur="500"/>
                                        <p:tgtEl>
                                          <p:spTgt spid="42301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30147">
                                            <p:txEl>
                                              <p:pRg st="2" end="2"/>
                                            </p:txEl>
                                          </p:spTgt>
                                        </p:tgtEl>
                                        <p:attrNameLst>
                                          <p:attrName>style.visibility</p:attrName>
                                        </p:attrNameLst>
                                      </p:cBhvr>
                                      <p:to>
                                        <p:strVal val="visible"/>
                                      </p:to>
                                    </p:set>
                                    <p:animEffect transition="in" filter="barn(outHorizontal)">
                                      <p:cBhvr>
                                        <p:cTn id="18" dur="500"/>
                                        <p:tgtEl>
                                          <p:spTgt spid="42301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30147">
                                            <p:txEl>
                                              <p:pRg st="3" end="3"/>
                                            </p:txEl>
                                          </p:spTgt>
                                        </p:tgtEl>
                                        <p:attrNameLst>
                                          <p:attrName>style.visibility</p:attrName>
                                        </p:attrNameLst>
                                      </p:cBhvr>
                                      <p:to>
                                        <p:strVal val="visible"/>
                                      </p:to>
                                    </p:set>
                                    <p:animEffect transition="in" filter="barn(outHorizontal)">
                                      <p:cBhvr>
                                        <p:cTn id="23" dur="500"/>
                                        <p:tgtEl>
                                          <p:spTgt spid="42301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30147">
                                            <p:txEl>
                                              <p:pRg st="4" end="4"/>
                                            </p:txEl>
                                          </p:spTgt>
                                        </p:tgtEl>
                                        <p:attrNameLst>
                                          <p:attrName>style.visibility</p:attrName>
                                        </p:attrNameLst>
                                      </p:cBhvr>
                                      <p:to>
                                        <p:strVal val="visible"/>
                                      </p:to>
                                    </p:set>
                                    <p:animEffect transition="in" filter="barn(outHorizontal)">
                                      <p:cBhvr>
                                        <p:cTn id="28" dur="500"/>
                                        <p:tgtEl>
                                          <p:spTgt spid="423014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30147">
                                            <p:txEl>
                                              <p:pRg st="5" end="5"/>
                                            </p:txEl>
                                          </p:spTgt>
                                        </p:tgtEl>
                                        <p:attrNameLst>
                                          <p:attrName>style.visibility</p:attrName>
                                        </p:attrNameLst>
                                      </p:cBhvr>
                                      <p:to>
                                        <p:strVal val="visible"/>
                                      </p:to>
                                    </p:set>
                                    <p:animEffect transition="in" filter="barn(outHorizontal)">
                                      <p:cBhvr>
                                        <p:cTn id="33" dur="500"/>
                                        <p:tgtEl>
                                          <p:spTgt spid="423014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30148"/>
                                        </p:tgtEl>
                                        <p:attrNameLst>
                                          <p:attrName>style.visibility</p:attrName>
                                        </p:attrNameLst>
                                      </p:cBhvr>
                                      <p:to>
                                        <p:strVal val="visible"/>
                                      </p:to>
                                    </p:set>
                                    <p:anim calcmode="lin" valueType="num">
                                      <p:cBhvr>
                                        <p:cTn id="38" dur="500" fill="hold"/>
                                        <p:tgtEl>
                                          <p:spTgt spid="4230148"/>
                                        </p:tgtEl>
                                        <p:attrNameLst>
                                          <p:attrName>ppt_w</p:attrName>
                                        </p:attrNameLst>
                                      </p:cBhvr>
                                      <p:tavLst>
                                        <p:tav tm="0">
                                          <p:val>
                                            <p:strVal val="4*#ppt_w"/>
                                          </p:val>
                                        </p:tav>
                                        <p:tav tm="100000">
                                          <p:val>
                                            <p:strVal val="#ppt_w"/>
                                          </p:val>
                                        </p:tav>
                                      </p:tavLst>
                                    </p:anim>
                                    <p:anim calcmode="lin" valueType="num">
                                      <p:cBhvr>
                                        <p:cTn id="39" dur="500" fill="hold"/>
                                        <p:tgtEl>
                                          <p:spTgt spid="423014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0146" grpId="0" build="p" autoUpdateAnimBg="0"/>
      <p:bldP spid="4230147" grpId="0" build="p" autoUpdateAnimBg="0"/>
      <p:bldP spid="423014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3219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Q-35</a:t>
            </a:r>
          </a:p>
        </p:txBody>
      </p:sp>
      <p:sp>
        <p:nvSpPr>
          <p:cNvPr id="4232195"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What was Ignatius’ comment about facing wild beasts in the coliseum where he would be martyred? </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2800" b="1">
                <a:solidFill>
                  <a:srgbClr val="FFFFFF"/>
                </a:solidFill>
              </a:rPr>
              <a:t>  “Better animal beasts than soldier beasts”</a:t>
            </a:r>
          </a:p>
          <a:p>
            <a:pPr>
              <a:lnSpc>
                <a:spcPct val="90000"/>
              </a:lnSpc>
              <a:buFont typeface="Wingdings" pitchFamily="2" charset="2"/>
              <a:buChar char="q"/>
            </a:pPr>
            <a:r>
              <a:rPr lang="en-US" sz="2800" b="1">
                <a:solidFill>
                  <a:srgbClr val="FFFFFF"/>
                </a:solidFill>
              </a:rPr>
              <a:t>  “If God wills,  the lions will lie before the Lamb”</a:t>
            </a:r>
          </a:p>
          <a:p>
            <a:pPr>
              <a:lnSpc>
                <a:spcPct val="90000"/>
              </a:lnSpc>
              <a:buFont typeface="Wingdings" pitchFamily="2" charset="2"/>
              <a:buChar char="q"/>
            </a:pPr>
            <a:r>
              <a:rPr lang="en-US" sz="2800" b="1">
                <a:solidFill>
                  <a:srgbClr val="FFFFFF"/>
                </a:solidFill>
              </a:rPr>
              <a:t>  “I shall coax them to devour me promptly” </a:t>
            </a:r>
          </a:p>
          <a:p>
            <a:pPr>
              <a:lnSpc>
                <a:spcPct val="90000"/>
              </a:lnSpc>
              <a:buFont typeface="Wingdings" pitchFamily="2" charset="2"/>
              <a:buChar char="q"/>
            </a:pPr>
            <a:r>
              <a:rPr lang="en-US" sz="2800" b="1">
                <a:solidFill>
                  <a:srgbClr val="FFFFFF"/>
                </a:solidFill>
              </a:rPr>
              <a:t>   “I shall not be facing the wildest beasts.    They all sit in the coliseum bleachers”</a:t>
            </a:r>
          </a:p>
          <a:p>
            <a:pPr>
              <a:lnSpc>
                <a:spcPct val="90000"/>
              </a:lnSpc>
              <a:buFont typeface="Wingdings" pitchFamily="2" charset="2"/>
              <a:buNone/>
            </a:pPr>
            <a:endParaRPr lang="en-US" sz="28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32196" name="WordArt 4"/>
          <p:cNvSpPr>
            <a:spLocks noChangeArrowheads="1" noChangeShapeType="1" noTextEdit="1"/>
          </p:cNvSpPr>
          <p:nvPr/>
        </p:nvSpPr>
        <p:spPr bwMode="auto">
          <a:xfrm rot="5400000">
            <a:off x="2247900" y="4533900"/>
            <a:ext cx="3810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32194">
                                            <p:txEl>
                                              <p:pRg st="0" end="0"/>
                                            </p:txEl>
                                          </p:spTgt>
                                        </p:tgtEl>
                                        <p:attrNameLst>
                                          <p:attrName>style.visibility</p:attrName>
                                        </p:attrNameLst>
                                      </p:cBhvr>
                                      <p:to>
                                        <p:strVal val="visible"/>
                                      </p:to>
                                    </p:set>
                                    <p:anim calcmode="lin" valueType="num">
                                      <p:cBhvr additive="base">
                                        <p:cTn id="7" dur="300" fill="hold"/>
                                        <p:tgtEl>
                                          <p:spTgt spid="423219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321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32195">
                                            <p:txEl>
                                              <p:pRg st="0" end="0"/>
                                            </p:txEl>
                                          </p:spTgt>
                                        </p:tgtEl>
                                        <p:attrNameLst>
                                          <p:attrName>style.visibility</p:attrName>
                                        </p:attrNameLst>
                                      </p:cBhvr>
                                      <p:to>
                                        <p:strVal val="visible"/>
                                      </p:to>
                                    </p:set>
                                    <p:animEffect transition="in" filter="barn(outHorizontal)">
                                      <p:cBhvr>
                                        <p:cTn id="13" dur="500"/>
                                        <p:tgtEl>
                                          <p:spTgt spid="42321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32195">
                                            <p:txEl>
                                              <p:pRg st="2" end="2"/>
                                            </p:txEl>
                                          </p:spTgt>
                                        </p:tgtEl>
                                        <p:attrNameLst>
                                          <p:attrName>style.visibility</p:attrName>
                                        </p:attrNameLst>
                                      </p:cBhvr>
                                      <p:to>
                                        <p:strVal val="visible"/>
                                      </p:to>
                                    </p:set>
                                    <p:animEffect transition="in" filter="barn(outHorizontal)">
                                      <p:cBhvr>
                                        <p:cTn id="18" dur="500"/>
                                        <p:tgtEl>
                                          <p:spTgt spid="423219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32195">
                                            <p:txEl>
                                              <p:pRg st="3" end="3"/>
                                            </p:txEl>
                                          </p:spTgt>
                                        </p:tgtEl>
                                        <p:attrNameLst>
                                          <p:attrName>style.visibility</p:attrName>
                                        </p:attrNameLst>
                                      </p:cBhvr>
                                      <p:to>
                                        <p:strVal val="visible"/>
                                      </p:to>
                                    </p:set>
                                    <p:animEffect transition="in" filter="barn(outHorizontal)">
                                      <p:cBhvr>
                                        <p:cTn id="23" dur="500"/>
                                        <p:tgtEl>
                                          <p:spTgt spid="42321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32195">
                                            <p:txEl>
                                              <p:pRg st="4" end="4"/>
                                            </p:txEl>
                                          </p:spTgt>
                                        </p:tgtEl>
                                        <p:attrNameLst>
                                          <p:attrName>style.visibility</p:attrName>
                                        </p:attrNameLst>
                                      </p:cBhvr>
                                      <p:to>
                                        <p:strVal val="visible"/>
                                      </p:to>
                                    </p:set>
                                    <p:animEffect transition="in" filter="barn(outHorizontal)">
                                      <p:cBhvr>
                                        <p:cTn id="28" dur="500"/>
                                        <p:tgtEl>
                                          <p:spTgt spid="423219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32195">
                                            <p:txEl>
                                              <p:pRg st="5" end="5"/>
                                            </p:txEl>
                                          </p:spTgt>
                                        </p:tgtEl>
                                        <p:attrNameLst>
                                          <p:attrName>style.visibility</p:attrName>
                                        </p:attrNameLst>
                                      </p:cBhvr>
                                      <p:to>
                                        <p:strVal val="visible"/>
                                      </p:to>
                                    </p:set>
                                    <p:animEffect transition="in" filter="barn(outHorizontal)">
                                      <p:cBhvr>
                                        <p:cTn id="33" dur="500"/>
                                        <p:tgtEl>
                                          <p:spTgt spid="423219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32196"/>
                                        </p:tgtEl>
                                        <p:attrNameLst>
                                          <p:attrName>style.visibility</p:attrName>
                                        </p:attrNameLst>
                                      </p:cBhvr>
                                      <p:to>
                                        <p:strVal val="visible"/>
                                      </p:to>
                                    </p:set>
                                    <p:anim calcmode="lin" valueType="num">
                                      <p:cBhvr>
                                        <p:cTn id="38" dur="500" fill="hold"/>
                                        <p:tgtEl>
                                          <p:spTgt spid="4232196"/>
                                        </p:tgtEl>
                                        <p:attrNameLst>
                                          <p:attrName>ppt_w</p:attrName>
                                        </p:attrNameLst>
                                      </p:cBhvr>
                                      <p:tavLst>
                                        <p:tav tm="0">
                                          <p:val>
                                            <p:strVal val="4*#ppt_w"/>
                                          </p:val>
                                        </p:tav>
                                        <p:tav tm="100000">
                                          <p:val>
                                            <p:strVal val="#ppt_w"/>
                                          </p:val>
                                        </p:tav>
                                      </p:tavLst>
                                    </p:anim>
                                    <p:anim calcmode="lin" valueType="num">
                                      <p:cBhvr>
                                        <p:cTn id="39" dur="500" fill="hold"/>
                                        <p:tgtEl>
                                          <p:spTgt spid="423219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2194" grpId="0" build="p" autoUpdateAnimBg="0"/>
      <p:bldP spid="4232195" grpId="0" build="p" autoUpdateAnimBg="0"/>
      <p:bldP spid="423219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4448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Q-36</a:t>
            </a:r>
          </a:p>
        </p:txBody>
      </p:sp>
      <p:sp>
        <p:nvSpPr>
          <p:cNvPr id="4244483" name="Rectangle 3"/>
          <p:cNvSpPr>
            <a:spLocks noGrp="1" noChangeArrowheads="1"/>
          </p:cNvSpPr>
          <p:nvPr>
            <p:ph type="body" idx="1"/>
          </p:nvPr>
        </p:nvSpPr>
        <p:spPr>
          <a:xfrm>
            <a:off x="2209800" y="1676400"/>
            <a:ext cx="7772400" cy="4419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When forty Roman soldiers in fourth-century Asia Minor became Christians,  how were they martyred,  and with what temptation to give in?</a:t>
            </a:r>
          </a:p>
          <a:p>
            <a:pPr>
              <a:buFont typeface="Wingdings" pitchFamily="2" charset="2"/>
              <a:buNone/>
            </a:pPr>
            <a:r>
              <a:rPr lang="en-US" sz="800" i="1">
                <a:solidFill>
                  <a:srgbClr val="FFFFFF"/>
                </a:solidFill>
                <a:effectLst>
                  <a:outerShdw blurRad="38100" dist="38100" dir="2700000" algn="tl">
                    <a:srgbClr val="808080"/>
                  </a:outerShdw>
                </a:effectLst>
              </a:rPr>
              <a:t> </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2800" b="1">
                <a:solidFill>
                  <a:srgbClr val="FFFFFF"/>
                </a:solidFill>
              </a:rPr>
              <a:t>  Drown or walk forward in 7 ft. of water</a:t>
            </a:r>
          </a:p>
          <a:p>
            <a:pPr>
              <a:buFont typeface="Wingdings" pitchFamily="2" charset="2"/>
              <a:buChar char="q"/>
            </a:pPr>
            <a:r>
              <a:rPr lang="en-US" sz="2800" b="1">
                <a:solidFill>
                  <a:srgbClr val="FFFFFF"/>
                </a:solidFill>
              </a:rPr>
              <a:t>  Spears were thrown but shields on ground</a:t>
            </a:r>
          </a:p>
          <a:p>
            <a:pPr>
              <a:buFont typeface="Wingdings" pitchFamily="2" charset="2"/>
              <a:buChar char="q"/>
            </a:pPr>
            <a:r>
              <a:rPr lang="en-US" sz="2800" b="1">
                <a:solidFill>
                  <a:srgbClr val="FFFFFF"/>
                </a:solidFill>
              </a:rPr>
              <a:t>  Starved to death but food beside door out</a:t>
            </a:r>
          </a:p>
          <a:p>
            <a:pPr>
              <a:buFont typeface="Wingdings" pitchFamily="2" charset="2"/>
              <a:buChar char="q"/>
            </a:pPr>
            <a:r>
              <a:rPr lang="en-US" sz="2800" b="1">
                <a:solidFill>
                  <a:srgbClr val="FFFFFF"/>
                </a:solidFill>
              </a:rPr>
              <a:t>  Placed naked on frozen lake with shore fire </a:t>
            </a:r>
          </a:p>
          <a:p>
            <a:pPr>
              <a:buFont typeface="Wingdings" pitchFamily="2" charset="2"/>
              <a:buNone/>
            </a:pPr>
            <a:endParaRPr lang="en-US" sz="2800" b="1">
              <a:solidFill>
                <a:srgbClr val="FFFFFF"/>
              </a:solidFill>
            </a:endParaRPr>
          </a:p>
          <a:p>
            <a:pPr>
              <a:buFont typeface="Wingdings" pitchFamily="2" charset="2"/>
              <a:buNone/>
            </a:pPr>
            <a:endParaRPr lang="en-US" b="1">
              <a:solidFill>
                <a:srgbClr val="FFFFFF"/>
              </a:solidFill>
            </a:endParaRPr>
          </a:p>
          <a:p>
            <a:pPr>
              <a:buFont typeface="Wingdings" pitchFamily="2" charset="2"/>
              <a:buChar char="q"/>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None/>
            </a:pPr>
            <a:endParaRPr lang="en-US" sz="4000">
              <a:solidFill>
                <a:srgbClr val="FFFFFF"/>
              </a:solidFill>
            </a:endParaRPr>
          </a:p>
        </p:txBody>
      </p:sp>
      <p:sp>
        <p:nvSpPr>
          <p:cNvPr id="4244484" name="WordArt 4"/>
          <p:cNvSpPr>
            <a:spLocks noChangeArrowheads="1" noChangeShapeType="1" noTextEdit="1"/>
          </p:cNvSpPr>
          <p:nvPr/>
        </p:nvSpPr>
        <p:spPr bwMode="auto">
          <a:xfrm rot="5400000">
            <a:off x="2209800" y="48768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44482">
                                            <p:txEl>
                                              <p:pRg st="0" end="0"/>
                                            </p:txEl>
                                          </p:spTgt>
                                        </p:tgtEl>
                                        <p:attrNameLst>
                                          <p:attrName>style.visibility</p:attrName>
                                        </p:attrNameLst>
                                      </p:cBhvr>
                                      <p:to>
                                        <p:strVal val="visible"/>
                                      </p:to>
                                    </p:set>
                                    <p:anim calcmode="lin" valueType="num">
                                      <p:cBhvr additive="base">
                                        <p:cTn id="7" dur="300" fill="hold"/>
                                        <p:tgtEl>
                                          <p:spTgt spid="424448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444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44483">
                                            <p:txEl>
                                              <p:pRg st="0" end="0"/>
                                            </p:txEl>
                                          </p:spTgt>
                                        </p:tgtEl>
                                        <p:attrNameLst>
                                          <p:attrName>style.visibility</p:attrName>
                                        </p:attrNameLst>
                                      </p:cBhvr>
                                      <p:to>
                                        <p:strVal val="visible"/>
                                      </p:to>
                                    </p:set>
                                    <p:animEffect transition="in" filter="barn(outHorizontal)">
                                      <p:cBhvr>
                                        <p:cTn id="13" dur="500"/>
                                        <p:tgtEl>
                                          <p:spTgt spid="42444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44483">
                                            <p:txEl>
                                              <p:pRg st="1" end="1"/>
                                            </p:txEl>
                                          </p:spTgt>
                                        </p:tgtEl>
                                        <p:attrNameLst>
                                          <p:attrName>style.visibility</p:attrName>
                                        </p:attrNameLst>
                                      </p:cBhvr>
                                      <p:to>
                                        <p:strVal val="visible"/>
                                      </p:to>
                                    </p:set>
                                    <p:animEffect transition="in" filter="barn(outHorizontal)">
                                      <p:cBhvr>
                                        <p:cTn id="18" dur="500"/>
                                        <p:tgtEl>
                                          <p:spTgt spid="424448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44483">
                                            <p:txEl>
                                              <p:pRg st="3" end="3"/>
                                            </p:txEl>
                                          </p:spTgt>
                                        </p:tgtEl>
                                        <p:attrNameLst>
                                          <p:attrName>style.visibility</p:attrName>
                                        </p:attrNameLst>
                                      </p:cBhvr>
                                      <p:to>
                                        <p:strVal val="visible"/>
                                      </p:to>
                                    </p:set>
                                    <p:animEffect transition="in" filter="barn(outHorizontal)">
                                      <p:cBhvr>
                                        <p:cTn id="23" dur="500"/>
                                        <p:tgtEl>
                                          <p:spTgt spid="424448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44483">
                                            <p:txEl>
                                              <p:pRg st="4" end="4"/>
                                            </p:txEl>
                                          </p:spTgt>
                                        </p:tgtEl>
                                        <p:attrNameLst>
                                          <p:attrName>style.visibility</p:attrName>
                                        </p:attrNameLst>
                                      </p:cBhvr>
                                      <p:to>
                                        <p:strVal val="visible"/>
                                      </p:to>
                                    </p:set>
                                    <p:animEffect transition="in" filter="barn(outHorizontal)">
                                      <p:cBhvr>
                                        <p:cTn id="28" dur="500"/>
                                        <p:tgtEl>
                                          <p:spTgt spid="424448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44483">
                                            <p:txEl>
                                              <p:pRg st="5" end="5"/>
                                            </p:txEl>
                                          </p:spTgt>
                                        </p:tgtEl>
                                        <p:attrNameLst>
                                          <p:attrName>style.visibility</p:attrName>
                                        </p:attrNameLst>
                                      </p:cBhvr>
                                      <p:to>
                                        <p:strVal val="visible"/>
                                      </p:to>
                                    </p:set>
                                    <p:animEffect transition="in" filter="barn(outHorizontal)">
                                      <p:cBhvr>
                                        <p:cTn id="33" dur="500"/>
                                        <p:tgtEl>
                                          <p:spTgt spid="424448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44483">
                                            <p:txEl>
                                              <p:pRg st="6" end="6"/>
                                            </p:txEl>
                                          </p:spTgt>
                                        </p:tgtEl>
                                        <p:attrNameLst>
                                          <p:attrName>style.visibility</p:attrName>
                                        </p:attrNameLst>
                                      </p:cBhvr>
                                      <p:to>
                                        <p:strVal val="visible"/>
                                      </p:to>
                                    </p:set>
                                    <p:animEffect transition="in" filter="barn(outHorizontal)">
                                      <p:cBhvr>
                                        <p:cTn id="38" dur="500"/>
                                        <p:tgtEl>
                                          <p:spTgt spid="424448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44484"/>
                                        </p:tgtEl>
                                        <p:attrNameLst>
                                          <p:attrName>style.visibility</p:attrName>
                                        </p:attrNameLst>
                                      </p:cBhvr>
                                      <p:to>
                                        <p:strVal val="visible"/>
                                      </p:to>
                                    </p:set>
                                    <p:anim calcmode="lin" valueType="num">
                                      <p:cBhvr>
                                        <p:cTn id="43" dur="500" fill="hold"/>
                                        <p:tgtEl>
                                          <p:spTgt spid="4244484"/>
                                        </p:tgtEl>
                                        <p:attrNameLst>
                                          <p:attrName>ppt_w</p:attrName>
                                        </p:attrNameLst>
                                      </p:cBhvr>
                                      <p:tavLst>
                                        <p:tav tm="0">
                                          <p:val>
                                            <p:strVal val="4*#ppt_w"/>
                                          </p:val>
                                        </p:tav>
                                        <p:tav tm="100000">
                                          <p:val>
                                            <p:strVal val="#ppt_w"/>
                                          </p:val>
                                        </p:tav>
                                      </p:tavLst>
                                    </p:anim>
                                    <p:anim calcmode="lin" valueType="num">
                                      <p:cBhvr>
                                        <p:cTn id="44" dur="500" fill="hold"/>
                                        <p:tgtEl>
                                          <p:spTgt spid="42444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4482" grpId="0" build="p" autoUpdateAnimBg="0"/>
      <p:bldP spid="4244483" grpId="0" build="p" autoUpdateAnimBg="0"/>
      <p:bldP spid="424448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4653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Q-37</a:t>
            </a:r>
          </a:p>
        </p:txBody>
      </p:sp>
      <p:sp>
        <p:nvSpPr>
          <p:cNvPr id="4246531" name="Rectangle 3"/>
          <p:cNvSpPr>
            <a:spLocks noGrp="1" noChangeArrowheads="1"/>
          </p:cNvSpPr>
          <p:nvPr>
            <p:ph type="body" idx="1"/>
          </p:nvPr>
        </p:nvSpPr>
        <p:spPr>
          <a:xfrm>
            <a:off x="2209800" y="1676400"/>
            <a:ext cx="7772400" cy="4419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The two up-and-coming religions in the Roman Empire were Christianity &amp; Mithraism,  which both initiated converts by baptism.  What liquid was used for Mithraic baptisms?</a:t>
            </a:r>
          </a:p>
          <a:p>
            <a:pPr>
              <a:buFont typeface="Wingdings" pitchFamily="2" charset="2"/>
              <a:buNone/>
            </a:pPr>
            <a:r>
              <a:rPr lang="en-US" sz="800" i="1">
                <a:solidFill>
                  <a:srgbClr val="FFFFFF"/>
                </a:solidFill>
                <a:effectLst>
                  <a:outerShdw blurRad="38100" dist="38100" dir="2700000" algn="tl">
                    <a:srgbClr val="808080"/>
                  </a:outerShdw>
                </a:effectLst>
              </a:rPr>
              <a:t> </a:t>
            </a:r>
          </a:p>
          <a:p>
            <a:pPr>
              <a:buFont typeface="Wingdings" pitchFamily="2" charset="2"/>
              <a:buChar char="q"/>
            </a:pPr>
            <a:r>
              <a:rPr lang="en-US" sz="2800" b="1">
                <a:solidFill>
                  <a:srgbClr val="FFFFFF"/>
                </a:solidFill>
              </a:rPr>
              <a:t>  COLD GOAT MILK</a:t>
            </a:r>
          </a:p>
          <a:p>
            <a:pPr>
              <a:buFont typeface="Wingdings" pitchFamily="2" charset="2"/>
              <a:buChar char="q"/>
            </a:pPr>
            <a:r>
              <a:rPr lang="en-US" sz="2800" b="1">
                <a:solidFill>
                  <a:srgbClr val="FFFFFF"/>
                </a:solidFill>
              </a:rPr>
              <a:t>  WARM CAMEL URINE</a:t>
            </a:r>
          </a:p>
          <a:p>
            <a:pPr>
              <a:buFont typeface="Wingdings" pitchFamily="2" charset="2"/>
              <a:buChar char="q"/>
            </a:pPr>
            <a:r>
              <a:rPr lang="en-US" sz="2800" b="1">
                <a:solidFill>
                  <a:srgbClr val="FFFFFF"/>
                </a:solidFill>
              </a:rPr>
              <a:t>  LUKEWARM WINE</a:t>
            </a:r>
          </a:p>
          <a:p>
            <a:pPr>
              <a:buFont typeface="Wingdings" pitchFamily="2" charset="2"/>
              <a:buChar char="q"/>
            </a:pPr>
            <a:r>
              <a:rPr lang="en-US" sz="2800" b="1">
                <a:solidFill>
                  <a:srgbClr val="FFFFFF"/>
                </a:solidFill>
              </a:rPr>
              <a:t>  HOT BULL BLOOD</a:t>
            </a:r>
          </a:p>
          <a:p>
            <a:pPr>
              <a:buFont typeface="Wingdings" pitchFamily="2" charset="2"/>
              <a:buNone/>
            </a:pPr>
            <a:endParaRPr lang="en-US" sz="2800" b="1">
              <a:solidFill>
                <a:srgbClr val="FFFFFF"/>
              </a:solidFill>
            </a:endParaRPr>
          </a:p>
          <a:p>
            <a:pPr>
              <a:buFont typeface="Wingdings" pitchFamily="2" charset="2"/>
              <a:buNone/>
            </a:pPr>
            <a:endParaRPr lang="en-US" b="1">
              <a:solidFill>
                <a:srgbClr val="FFFFFF"/>
              </a:solidFill>
            </a:endParaRPr>
          </a:p>
          <a:p>
            <a:pPr>
              <a:buFont typeface="Wingdings" pitchFamily="2" charset="2"/>
              <a:buChar char="q"/>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None/>
            </a:pPr>
            <a:endParaRPr lang="en-US" sz="4000">
              <a:solidFill>
                <a:srgbClr val="FFFFFF"/>
              </a:solidFill>
            </a:endParaRPr>
          </a:p>
        </p:txBody>
      </p:sp>
      <p:sp>
        <p:nvSpPr>
          <p:cNvPr id="4246532" name="WordArt 4"/>
          <p:cNvSpPr>
            <a:spLocks noChangeArrowheads="1" noChangeShapeType="1" noTextEdit="1"/>
          </p:cNvSpPr>
          <p:nvPr/>
        </p:nvSpPr>
        <p:spPr bwMode="auto">
          <a:xfrm rot="5400000">
            <a:off x="2209800" y="50292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46530">
                                            <p:txEl>
                                              <p:pRg st="0" end="0"/>
                                            </p:txEl>
                                          </p:spTgt>
                                        </p:tgtEl>
                                        <p:attrNameLst>
                                          <p:attrName>style.visibility</p:attrName>
                                        </p:attrNameLst>
                                      </p:cBhvr>
                                      <p:to>
                                        <p:strVal val="visible"/>
                                      </p:to>
                                    </p:set>
                                    <p:anim calcmode="lin" valueType="num">
                                      <p:cBhvr additive="base">
                                        <p:cTn id="7" dur="300" fill="hold"/>
                                        <p:tgtEl>
                                          <p:spTgt spid="424653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465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46531">
                                            <p:txEl>
                                              <p:pRg st="0" end="0"/>
                                            </p:txEl>
                                          </p:spTgt>
                                        </p:tgtEl>
                                        <p:attrNameLst>
                                          <p:attrName>style.visibility</p:attrName>
                                        </p:attrNameLst>
                                      </p:cBhvr>
                                      <p:to>
                                        <p:strVal val="visible"/>
                                      </p:to>
                                    </p:set>
                                    <p:animEffect transition="in" filter="barn(outHorizontal)">
                                      <p:cBhvr>
                                        <p:cTn id="13" dur="500"/>
                                        <p:tgtEl>
                                          <p:spTgt spid="42465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46531">
                                            <p:txEl>
                                              <p:pRg st="1" end="1"/>
                                            </p:txEl>
                                          </p:spTgt>
                                        </p:tgtEl>
                                        <p:attrNameLst>
                                          <p:attrName>style.visibility</p:attrName>
                                        </p:attrNameLst>
                                      </p:cBhvr>
                                      <p:to>
                                        <p:strVal val="visible"/>
                                      </p:to>
                                    </p:set>
                                    <p:animEffect transition="in" filter="barn(outHorizontal)">
                                      <p:cBhvr>
                                        <p:cTn id="18" dur="500"/>
                                        <p:tgtEl>
                                          <p:spTgt spid="42465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46531">
                                            <p:txEl>
                                              <p:pRg st="2" end="2"/>
                                            </p:txEl>
                                          </p:spTgt>
                                        </p:tgtEl>
                                        <p:attrNameLst>
                                          <p:attrName>style.visibility</p:attrName>
                                        </p:attrNameLst>
                                      </p:cBhvr>
                                      <p:to>
                                        <p:strVal val="visible"/>
                                      </p:to>
                                    </p:set>
                                    <p:animEffect transition="in" filter="barn(outHorizontal)">
                                      <p:cBhvr>
                                        <p:cTn id="23" dur="500"/>
                                        <p:tgtEl>
                                          <p:spTgt spid="42465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46531">
                                            <p:txEl>
                                              <p:pRg st="3" end="3"/>
                                            </p:txEl>
                                          </p:spTgt>
                                        </p:tgtEl>
                                        <p:attrNameLst>
                                          <p:attrName>style.visibility</p:attrName>
                                        </p:attrNameLst>
                                      </p:cBhvr>
                                      <p:to>
                                        <p:strVal val="visible"/>
                                      </p:to>
                                    </p:set>
                                    <p:animEffect transition="in" filter="barn(outHorizontal)">
                                      <p:cBhvr>
                                        <p:cTn id="28" dur="500"/>
                                        <p:tgtEl>
                                          <p:spTgt spid="424653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46531">
                                            <p:txEl>
                                              <p:pRg st="4" end="4"/>
                                            </p:txEl>
                                          </p:spTgt>
                                        </p:tgtEl>
                                        <p:attrNameLst>
                                          <p:attrName>style.visibility</p:attrName>
                                        </p:attrNameLst>
                                      </p:cBhvr>
                                      <p:to>
                                        <p:strVal val="visible"/>
                                      </p:to>
                                    </p:set>
                                    <p:animEffect transition="in" filter="barn(outHorizontal)">
                                      <p:cBhvr>
                                        <p:cTn id="33" dur="500"/>
                                        <p:tgtEl>
                                          <p:spTgt spid="424653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46531">
                                            <p:txEl>
                                              <p:pRg st="5" end="5"/>
                                            </p:txEl>
                                          </p:spTgt>
                                        </p:tgtEl>
                                        <p:attrNameLst>
                                          <p:attrName>style.visibility</p:attrName>
                                        </p:attrNameLst>
                                      </p:cBhvr>
                                      <p:to>
                                        <p:strVal val="visible"/>
                                      </p:to>
                                    </p:set>
                                    <p:animEffect transition="in" filter="barn(outHorizontal)">
                                      <p:cBhvr>
                                        <p:cTn id="38" dur="500"/>
                                        <p:tgtEl>
                                          <p:spTgt spid="424653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46532"/>
                                        </p:tgtEl>
                                        <p:attrNameLst>
                                          <p:attrName>style.visibility</p:attrName>
                                        </p:attrNameLst>
                                      </p:cBhvr>
                                      <p:to>
                                        <p:strVal val="visible"/>
                                      </p:to>
                                    </p:set>
                                    <p:anim calcmode="lin" valueType="num">
                                      <p:cBhvr>
                                        <p:cTn id="43" dur="500" fill="hold"/>
                                        <p:tgtEl>
                                          <p:spTgt spid="4246532"/>
                                        </p:tgtEl>
                                        <p:attrNameLst>
                                          <p:attrName>ppt_w</p:attrName>
                                        </p:attrNameLst>
                                      </p:cBhvr>
                                      <p:tavLst>
                                        <p:tav tm="0">
                                          <p:val>
                                            <p:strVal val="4*#ppt_w"/>
                                          </p:val>
                                        </p:tav>
                                        <p:tav tm="100000">
                                          <p:val>
                                            <p:strVal val="#ppt_w"/>
                                          </p:val>
                                        </p:tav>
                                      </p:tavLst>
                                    </p:anim>
                                    <p:anim calcmode="lin" valueType="num">
                                      <p:cBhvr>
                                        <p:cTn id="44" dur="500" fill="hold"/>
                                        <p:tgtEl>
                                          <p:spTgt spid="42465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6530" grpId="0" build="p" autoUpdateAnimBg="0"/>
      <p:bldP spid="4246531" grpId="0" build="p" autoUpdateAnimBg="0"/>
      <p:bldP spid="42465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Online Media 3" title="Rome: Sacrifice scene">
            <a:hlinkClick r:id="" action="ppaction://media"/>
            <a:extLst>
              <a:ext uri="{FF2B5EF4-FFF2-40B4-BE49-F238E27FC236}">
                <a16:creationId xmlns:a16="http://schemas.microsoft.com/office/drawing/2014/main" id="{ED9F48ED-868A-73B5-4E8A-FAD092260DC9}"/>
              </a:ext>
            </a:extLst>
          </p:cNvPr>
          <p:cNvPicPr>
            <a:picLocks noRot="1" noChangeAspect="1"/>
          </p:cNvPicPr>
          <p:nvPr>
            <a:videoFile r:link="rId1"/>
          </p:nvPr>
        </p:nvPicPr>
        <p:blipFill>
          <a:blip r:embed="rId4"/>
          <a:stretch>
            <a:fillRect/>
          </a:stretch>
        </p:blipFill>
        <p:spPr>
          <a:xfrm>
            <a:off x="1985211" y="1528011"/>
            <a:ext cx="8193505" cy="3970421"/>
          </a:xfrm>
          <a:prstGeom prst="rect">
            <a:avLst/>
          </a:prstGeom>
        </p:spPr>
      </p:pic>
    </p:spTree>
    <p:extLst>
      <p:ext uri="{BB962C8B-B14F-4D97-AF65-F5344CB8AC3E}">
        <p14:creationId xmlns:p14="http://schemas.microsoft.com/office/powerpoint/2010/main" val="15509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4857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Q-38</a:t>
            </a:r>
          </a:p>
        </p:txBody>
      </p:sp>
      <p:sp>
        <p:nvSpPr>
          <p:cNvPr id="4248579" name="Rectangle 3"/>
          <p:cNvSpPr>
            <a:spLocks noGrp="1" noChangeArrowheads="1"/>
          </p:cNvSpPr>
          <p:nvPr>
            <p:ph type="body" idx="1"/>
          </p:nvPr>
        </p:nvSpPr>
        <p:spPr>
          <a:xfrm>
            <a:off x="2209800" y="1676400"/>
            <a:ext cx="7772400" cy="4419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In what period was Codex Sinaiticus,  the oldest complete New Testament manuscript,  copied? </a:t>
            </a:r>
          </a:p>
          <a:p>
            <a:pPr>
              <a:buFont typeface="Wingdings" pitchFamily="2" charset="2"/>
              <a:buNone/>
            </a:pPr>
            <a:r>
              <a:rPr lang="en-US" sz="900" i="1">
                <a:solidFill>
                  <a:srgbClr val="FFFFFF"/>
                </a:solidFill>
                <a:effectLst>
                  <a:outerShdw blurRad="38100" dist="38100" dir="2700000" algn="tl">
                    <a:srgbClr val="808080"/>
                  </a:outerShdw>
                </a:effectLst>
              </a:rPr>
              <a:t> </a:t>
            </a:r>
          </a:p>
          <a:p>
            <a:pPr>
              <a:buFont typeface="Wingdings" pitchFamily="2" charset="2"/>
              <a:buChar char="q"/>
            </a:pPr>
            <a:r>
              <a:rPr lang="en-US" b="1">
                <a:solidFill>
                  <a:srgbClr val="FFFFFF"/>
                </a:solidFill>
              </a:rPr>
              <a:t>  Around  100 - 150</a:t>
            </a:r>
          </a:p>
          <a:p>
            <a:pPr>
              <a:buFont typeface="Wingdings" pitchFamily="2" charset="2"/>
              <a:buChar char="q"/>
            </a:pPr>
            <a:r>
              <a:rPr lang="en-US" b="1">
                <a:solidFill>
                  <a:srgbClr val="FFFFFF"/>
                </a:solidFill>
              </a:rPr>
              <a:t>  Around  200 - 250</a:t>
            </a:r>
          </a:p>
          <a:p>
            <a:pPr>
              <a:buFont typeface="Wingdings" pitchFamily="2" charset="2"/>
              <a:buChar char="q"/>
            </a:pPr>
            <a:r>
              <a:rPr lang="en-US" b="1">
                <a:solidFill>
                  <a:srgbClr val="FFFFFF"/>
                </a:solidFill>
              </a:rPr>
              <a:t>  Around  300 - 350</a:t>
            </a:r>
          </a:p>
          <a:p>
            <a:pPr>
              <a:buFont typeface="Wingdings" pitchFamily="2" charset="2"/>
              <a:buChar char="q"/>
            </a:pPr>
            <a:r>
              <a:rPr lang="en-US" b="1">
                <a:solidFill>
                  <a:srgbClr val="FFFFFF"/>
                </a:solidFill>
              </a:rPr>
              <a:t>  Around  400 - 450</a:t>
            </a:r>
          </a:p>
          <a:p>
            <a:pPr>
              <a:buFont typeface="Wingdings" pitchFamily="2" charset="2"/>
              <a:buNone/>
            </a:pPr>
            <a:endParaRPr lang="en-US" b="1">
              <a:solidFill>
                <a:srgbClr val="FFFFFF"/>
              </a:solidFill>
            </a:endParaRPr>
          </a:p>
          <a:p>
            <a:pPr>
              <a:buFont typeface="Wingdings" pitchFamily="2" charset="2"/>
              <a:buNone/>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Char char="q"/>
            </a:pPr>
            <a:endParaRPr lang="en-US" sz="4400" b="1">
              <a:solidFill>
                <a:srgbClr val="FFFFFF"/>
              </a:solidFill>
            </a:endParaRPr>
          </a:p>
          <a:p>
            <a:pPr>
              <a:buFont typeface="Wingdings" pitchFamily="2" charset="2"/>
              <a:buNone/>
            </a:pPr>
            <a:endParaRPr lang="en-US" sz="4400">
              <a:solidFill>
                <a:srgbClr val="FFFFFF"/>
              </a:solidFill>
            </a:endParaRPr>
          </a:p>
        </p:txBody>
      </p:sp>
      <p:sp>
        <p:nvSpPr>
          <p:cNvPr id="4248580" name="WordArt 4"/>
          <p:cNvSpPr>
            <a:spLocks noChangeArrowheads="1" noChangeShapeType="1" noTextEdit="1"/>
          </p:cNvSpPr>
          <p:nvPr/>
        </p:nvSpPr>
        <p:spPr bwMode="auto">
          <a:xfrm rot="5400000">
            <a:off x="2209800" y="4495800"/>
            <a:ext cx="457200"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48578">
                                            <p:txEl>
                                              <p:pRg st="0" end="0"/>
                                            </p:txEl>
                                          </p:spTgt>
                                        </p:tgtEl>
                                        <p:attrNameLst>
                                          <p:attrName>style.visibility</p:attrName>
                                        </p:attrNameLst>
                                      </p:cBhvr>
                                      <p:to>
                                        <p:strVal val="visible"/>
                                      </p:to>
                                    </p:set>
                                    <p:anim calcmode="lin" valueType="num">
                                      <p:cBhvr additive="base">
                                        <p:cTn id="7" dur="300" fill="hold"/>
                                        <p:tgtEl>
                                          <p:spTgt spid="424857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485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48579">
                                            <p:txEl>
                                              <p:pRg st="0" end="0"/>
                                            </p:txEl>
                                          </p:spTgt>
                                        </p:tgtEl>
                                        <p:attrNameLst>
                                          <p:attrName>style.visibility</p:attrName>
                                        </p:attrNameLst>
                                      </p:cBhvr>
                                      <p:to>
                                        <p:strVal val="visible"/>
                                      </p:to>
                                    </p:set>
                                    <p:animEffect transition="in" filter="barn(outHorizontal)">
                                      <p:cBhvr>
                                        <p:cTn id="13" dur="500"/>
                                        <p:tgtEl>
                                          <p:spTgt spid="42485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48579">
                                            <p:txEl>
                                              <p:pRg st="1" end="1"/>
                                            </p:txEl>
                                          </p:spTgt>
                                        </p:tgtEl>
                                        <p:attrNameLst>
                                          <p:attrName>style.visibility</p:attrName>
                                        </p:attrNameLst>
                                      </p:cBhvr>
                                      <p:to>
                                        <p:strVal val="visible"/>
                                      </p:to>
                                    </p:set>
                                    <p:animEffect transition="in" filter="barn(outHorizontal)">
                                      <p:cBhvr>
                                        <p:cTn id="18" dur="500"/>
                                        <p:tgtEl>
                                          <p:spTgt spid="424857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48579">
                                            <p:txEl>
                                              <p:pRg st="2" end="2"/>
                                            </p:txEl>
                                          </p:spTgt>
                                        </p:tgtEl>
                                        <p:attrNameLst>
                                          <p:attrName>style.visibility</p:attrName>
                                        </p:attrNameLst>
                                      </p:cBhvr>
                                      <p:to>
                                        <p:strVal val="visible"/>
                                      </p:to>
                                    </p:set>
                                    <p:animEffect transition="in" filter="barn(outHorizontal)">
                                      <p:cBhvr>
                                        <p:cTn id="23" dur="500"/>
                                        <p:tgtEl>
                                          <p:spTgt spid="424857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48579">
                                            <p:txEl>
                                              <p:pRg st="3" end="3"/>
                                            </p:txEl>
                                          </p:spTgt>
                                        </p:tgtEl>
                                        <p:attrNameLst>
                                          <p:attrName>style.visibility</p:attrName>
                                        </p:attrNameLst>
                                      </p:cBhvr>
                                      <p:to>
                                        <p:strVal val="visible"/>
                                      </p:to>
                                    </p:set>
                                    <p:animEffect transition="in" filter="barn(outHorizontal)">
                                      <p:cBhvr>
                                        <p:cTn id="28" dur="500"/>
                                        <p:tgtEl>
                                          <p:spTgt spid="424857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48579">
                                            <p:txEl>
                                              <p:pRg st="4" end="4"/>
                                            </p:txEl>
                                          </p:spTgt>
                                        </p:tgtEl>
                                        <p:attrNameLst>
                                          <p:attrName>style.visibility</p:attrName>
                                        </p:attrNameLst>
                                      </p:cBhvr>
                                      <p:to>
                                        <p:strVal val="visible"/>
                                      </p:to>
                                    </p:set>
                                    <p:animEffect transition="in" filter="barn(outHorizontal)">
                                      <p:cBhvr>
                                        <p:cTn id="33" dur="500"/>
                                        <p:tgtEl>
                                          <p:spTgt spid="424857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48579">
                                            <p:txEl>
                                              <p:pRg st="5" end="5"/>
                                            </p:txEl>
                                          </p:spTgt>
                                        </p:tgtEl>
                                        <p:attrNameLst>
                                          <p:attrName>style.visibility</p:attrName>
                                        </p:attrNameLst>
                                      </p:cBhvr>
                                      <p:to>
                                        <p:strVal val="visible"/>
                                      </p:to>
                                    </p:set>
                                    <p:animEffect transition="in" filter="barn(outHorizontal)">
                                      <p:cBhvr>
                                        <p:cTn id="38" dur="500"/>
                                        <p:tgtEl>
                                          <p:spTgt spid="424857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48580"/>
                                        </p:tgtEl>
                                        <p:attrNameLst>
                                          <p:attrName>style.visibility</p:attrName>
                                        </p:attrNameLst>
                                      </p:cBhvr>
                                      <p:to>
                                        <p:strVal val="visible"/>
                                      </p:to>
                                    </p:set>
                                    <p:anim calcmode="lin" valueType="num">
                                      <p:cBhvr>
                                        <p:cTn id="43" dur="500" fill="hold"/>
                                        <p:tgtEl>
                                          <p:spTgt spid="4248580"/>
                                        </p:tgtEl>
                                        <p:attrNameLst>
                                          <p:attrName>ppt_w</p:attrName>
                                        </p:attrNameLst>
                                      </p:cBhvr>
                                      <p:tavLst>
                                        <p:tav tm="0">
                                          <p:val>
                                            <p:strVal val="4*#ppt_w"/>
                                          </p:val>
                                        </p:tav>
                                        <p:tav tm="100000">
                                          <p:val>
                                            <p:strVal val="#ppt_w"/>
                                          </p:val>
                                        </p:tav>
                                      </p:tavLst>
                                    </p:anim>
                                    <p:anim calcmode="lin" valueType="num">
                                      <p:cBhvr>
                                        <p:cTn id="44" dur="500" fill="hold"/>
                                        <p:tgtEl>
                                          <p:spTgt spid="424858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8578" grpId="0" build="p" autoUpdateAnimBg="0"/>
      <p:bldP spid="4248579" grpId="0" build="p" autoUpdateAnimBg="0"/>
      <p:bldP spid="424858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5062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Q-39</a:t>
            </a:r>
          </a:p>
        </p:txBody>
      </p:sp>
      <p:sp>
        <p:nvSpPr>
          <p:cNvPr id="4250627" name="Rectangle 3"/>
          <p:cNvSpPr>
            <a:spLocks noGrp="1" noChangeArrowheads="1"/>
          </p:cNvSpPr>
          <p:nvPr>
            <p:ph type="body" idx="1"/>
          </p:nvPr>
        </p:nvSpPr>
        <p:spPr>
          <a:xfrm>
            <a:off x="2209800" y="1676400"/>
            <a:ext cx="7772400" cy="4419600"/>
          </a:xfrm>
          <a:solidFill>
            <a:srgbClr val="000000"/>
          </a:solidFill>
        </p:spPr>
        <p:txBody>
          <a:bodyPr/>
          <a:lstStyle/>
          <a:p>
            <a:pPr>
              <a:lnSpc>
                <a:spcPct val="90000"/>
              </a:lnSpc>
              <a:buFont typeface="Wingdings" pitchFamily="2" charset="2"/>
              <a:buChar char="Ø"/>
            </a:pPr>
            <a:r>
              <a:rPr lang="en-US" sz="2800">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Approximately when does the first mention of infant sprinkling occur in the writings of the church fathers?</a:t>
            </a:r>
            <a:r>
              <a:rPr lang="en-US" sz="2800" i="1">
                <a:solidFill>
                  <a:srgbClr val="FFFFFF"/>
                </a:solidFill>
                <a:effectLst>
                  <a:outerShdw blurRad="38100" dist="38100" dir="2700000" algn="tl">
                    <a:srgbClr val="808080"/>
                  </a:outerShdw>
                </a:effectLst>
              </a:rPr>
              <a:t> </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None/>
            </a:pP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90</a:t>
            </a:r>
          </a:p>
          <a:p>
            <a:pPr>
              <a:lnSpc>
                <a:spcPct val="90000"/>
              </a:lnSpc>
              <a:buFont typeface="Wingdings" pitchFamily="2" charset="2"/>
              <a:buChar char="q"/>
            </a:pPr>
            <a:r>
              <a:rPr lang="en-US" sz="4000" b="1">
                <a:solidFill>
                  <a:srgbClr val="FFFFFF"/>
                </a:solidFill>
              </a:rPr>
              <a:t>  190</a:t>
            </a:r>
          </a:p>
          <a:p>
            <a:pPr>
              <a:lnSpc>
                <a:spcPct val="90000"/>
              </a:lnSpc>
              <a:buFont typeface="Wingdings" pitchFamily="2" charset="2"/>
              <a:buChar char="q"/>
            </a:pPr>
            <a:r>
              <a:rPr lang="en-US" sz="4000" b="1">
                <a:solidFill>
                  <a:srgbClr val="FFFFFF"/>
                </a:solidFill>
              </a:rPr>
              <a:t>  290</a:t>
            </a:r>
          </a:p>
          <a:p>
            <a:pPr>
              <a:lnSpc>
                <a:spcPct val="90000"/>
              </a:lnSpc>
              <a:buFont typeface="Wingdings" pitchFamily="2" charset="2"/>
              <a:buChar char="q"/>
            </a:pPr>
            <a:r>
              <a:rPr lang="en-US" sz="4000" b="1">
                <a:solidFill>
                  <a:srgbClr val="FFFFFF"/>
                </a:solidFill>
              </a:rPr>
              <a:t>  390</a:t>
            </a:r>
          </a:p>
          <a:p>
            <a:pPr>
              <a:lnSpc>
                <a:spcPct val="90000"/>
              </a:lnSpc>
              <a:buFont typeface="Wingdings" pitchFamily="2" charset="2"/>
              <a:buNone/>
            </a:pPr>
            <a:endParaRPr lang="en-US" sz="40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50628" name="WordArt 4"/>
          <p:cNvSpPr>
            <a:spLocks noChangeArrowheads="1" noChangeShapeType="1" noTextEdit="1"/>
          </p:cNvSpPr>
          <p:nvPr/>
        </p:nvSpPr>
        <p:spPr bwMode="auto">
          <a:xfrm rot="5400000">
            <a:off x="2324100" y="39243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50626">
                                            <p:txEl>
                                              <p:pRg st="0" end="0"/>
                                            </p:txEl>
                                          </p:spTgt>
                                        </p:tgtEl>
                                        <p:attrNameLst>
                                          <p:attrName>style.visibility</p:attrName>
                                        </p:attrNameLst>
                                      </p:cBhvr>
                                      <p:to>
                                        <p:strVal val="visible"/>
                                      </p:to>
                                    </p:set>
                                    <p:anim calcmode="lin" valueType="num">
                                      <p:cBhvr additive="base">
                                        <p:cTn id="7" dur="300" fill="hold"/>
                                        <p:tgtEl>
                                          <p:spTgt spid="425062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506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50627">
                                            <p:txEl>
                                              <p:pRg st="0" end="0"/>
                                            </p:txEl>
                                          </p:spTgt>
                                        </p:tgtEl>
                                        <p:attrNameLst>
                                          <p:attrName>style.visibility</p:attrName>
                                        </p:attrNameLst>
                                      </p:cBhvr>
                                      <p:to>
                                        <p:strVal val="visible"/>
                                      </p:to>
                                    </p:set>
                                    <p:animEffect transition="in" filter="barn(outHorizontal)">
                                      <p:cBhvr>
                                        <p:cTn id="13" dur="500"/>
                                        <p:tgtEl>
                                          <p:spTgt spid="42506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50627">
                                            <p:txEl>
                                              <p:pRg st="2" end="2"/>
                                            </p:txEl>
                                          </p:spTgt>
                                        </p:tgtEl>
                                        <p:attrNameLst>
                                          <p:attrName>style.visibility</p:attrName>
                                        </p:attrNameLst>
                                      </p:cBhvr>
                                      <p:to>
                                        <p:strVal val="visible"/>
                                      </p:to>
                                    </p:set>
                                    <p:animEffect transition="in" filter="barn(outHorizontal)">
                                      <p:cBhvr>
                                        <p:cTn id="18" dur="500"/>
                                        <p:tgtEl>
                                          <p:spTgt spid="425062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50627">
                                            <p:txEl>
                                              <p:pRg st="3" end="3"/>
                                            </p:txEl>
                                          </p:spTgt>
                                        </p:tgtEl>
                                        <p:attrNameLst>
                                          <p:attrName>style.visibility</p:attrName>
                                        </p:attrNameLst>
                                      </p:cBhvr>
                                      <p:to>
                                        <p:strVal val="visible"/>
                                      </p:to>
                                    </p:set>
                                    <p:animEffect transition="in" filter="barn(outHorizontal)">
                                      <p:cBhvr>
                                        <p:cTn id="23" dur="500"/>
                                        <p:tgtEl>
                                          <p:spTgt spid="425062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50627">
                                            <p:txEl>
                                              <p:pRg st="4" end="4"/>
                                            </p:txEl>
                                          </p:spTgt>
                                        </p:tgtEl>
                                        <p:attrNameLst>
                                          <p:attrName>style.visibility</p:attrName>
                                        </p:attrNameLst>
                                      </p:cBhvr>
                                      <p:to>
                                        <p:strVal val="visible"/>
                                      </p:to>
                                    </p:set>
                                    <p:animEffect transition="in" filter="barn(outHorizontal)">
                                      <p:cBhvr>
                                        <p:cTn id="28" dur="500"/>
                                        <p:tgtEl>
                                          <p:spTgt spid="425062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50627">
                                            <p:txEl>
                                              <p:pRg st="5" end="5"/>
                                            </p:txEl>
                                          </p:spTgt>
                                        </p:tgtEl>
                                        <p:attrNameLst>
                                          <p:attrName>style.visibility</p:attrName>
                                        </p:attrNameLst>
                                      </p:cBhvr>
                                      <p:to>
                                        <p:strVal val="visible"/>
                                      </p:to>
                                    </p:set>
                                    <p:animEffect transition="in" filter="barn(outHorizontal)">
                                      <p:cBhvr>
                                        <p:cTn id="33" dur="500"/>
                                        <p:tgtEl>
                                          <p:spTgt spid="425062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50627">
                                            <p:txEl>
                                              <p:pRg st="6" end="6"/>
                                            </p:txEl>
                                          </p:spTgt>
                                        </p:tgtEl>
                                        <p:attrNameLst>
                                          <p:attrName>style.visibility</p:attrName>
                                        </p:attrNameLst>
                                      </p:cBhvr>
                                      <p:to>
                                        <p:strVal val="visible"/>
                                      </p:to>
                                    </p:set>
                                    <p:animEffect transition="in" filter="barn(outHorizontal)">
                                      <p:cBhvr>
                                        <p:cTn id="38" dur="500"/>
                                        <p:tgtEl>
                                          <p:spTgt spid="425062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50628"/>
                                        </p:tgtEl>
                                        <p:attrNameLst>
                                          <p:attrName>style.visibility</p:attrName>
                                        </p:attrNameLst>
                                      </p:cBhvr>
                                      <p:to>
                                        <p:strVal val="visible"/>
                                      </p:to>
                                    </p:set>
                                    <p:anim calcmode="lin" valueType="num">
                                      <p:cBhvr>
                                        <p:cTn id="43" dur="500" fill="hold"/>
                                        <p:tgtEl>
                                          <p:spTgt spid="4250628"/>
                                        </p:tgtEl>
                                        <p:attrNameLst>
                                          <p:attrName>ppt_w</p:attrName>
                                        </p:attrNameLst>
                                      </p:cBhvr>
                                      <p:tavLst>
                                        <p:tav tm="0">
                                          <p:val>
                                            <p:strVal val="4*#ppt_w"/>
                                          </p:val>
                                        </p:tav>
                                        <p:tav tm="100000">
                                          <p:val>
                                            <p:strVal val="#ppt_w"/>
                                          </p:val>
                                        </p:tav>
                                      </p:tavLst>
                                    </p:anim>
                                    <p:anim calcmode="lin" valueType="num">
                                      <p:cBhvr>
                                        <p:cTn id="44" dur="500" fill="hold"/>
                                        <p:tgtEl>
                                          <p:spTgt spid="425062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0626" grpId="0" build="p" autoUpdateAnimBg="0"/>
      <p:bldP spid="4250627" grpId="0" build="p" autoUpdateAnimBg="0"/>
      <p:bldP spid="425062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5267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Q-40</a:t>
            </a:r>
          </a:p>
        </p:txBody>
      </p:sp>
      <p:sp>
        <p:nvSpPr>
          <p:cNvPr id="4252675" name="Rectangle 3"/>
          <p:cNvSpPr>
            <a:spLocks noGrp="1" noChangeArrowheads="1"/>
          </p:cNvSpPr>
          <p:nvPr>
            <p:ph type="body" idx="1"/>
          </p:nvPr>
        </p:nvSpPr>
        <p:spPr>
          <a:xfrm>
            <a:off x="2209800" y="1676400"/>
            <a:ext cx="7772400" cy="46482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After the Bible was divided into chapters,  how many years passed before it was divided into verses? </a:t>
            </a:r>
          </a:p>
          <a:p>
            <a:pPr>
              <a:lnSpc>
                <a:spcPct val="90000"/>
              </a:lnSpc>
              <a:buFont typeface="Wingdings" pitchFamily="2" charset="2"/>
              <a:buNone/>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None/>
            </a:pP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None - Done Within Year </a:t>
            </a:r>
          </a:p>
          <a:p>
            <a:pPr>
              <a:lnSpc>
                <a:spcPct val="90000"/>
              </a:lnSpc>
              <a:buFont typeface="Wingdings" pitchFamily="2" charset="2"/>
              <a:buChar char="q"/>
            </a:pPr>
            <a:r>
              <a:rPr lang="en-US" sz="4000" b="1">
                <a:solidFill>
                  <a:srgbClr val="FFFFFF"/>
                </a:solidFill>
              </a:rPr>
              <a:t>  TEN</a:t>
            </a:r>
          </a:p>
          <a:p>
            <a:pPr>
              <a:lnSpc>
                <a:spcPct val="90000"/>
              </a:lnSpc>
              <a:buFont typeface="Wingdings" pitchFamily="2" charset="2"/>
              <a:buChar char="q"/>
            </a:pPr>
            <a:r>
              <a:rPr lang="en-US" sz="4000" b="1">
                <a:solidFill>
                  <a:srgbClr val="FFFFFF"/>
                </a:solidFill>
              </a:rPr>
              <a:t>  100</a:t>
            </a:r>
          </a:p>
          <a:p>
            <a:pPr>
              <a:lnSpc>
                <a:spcPct val="90000"/>
              </a:lnSpc>
              <a:buFont typeface="Wingdings" pitchFamily="2" charset="2"/>
              <a:buChar char="q"/>
            </a:pPr>
            <a:r>
              <a:rPr lang="en-US" sz="4000" b="1">
                <a:solidFill>
                  <a:srgbClr val="FFFFFF"/>
                </a:solidFill>
              </a:rPr>
              <a:t>  300</a:t>
            </a:r>
          </a:p>
          <a:p>
            <a:pPr>
              <a:lnSpc>
                <a:spcPct val="90000"/>
              </a:lnSpc>
              <a:buFont typeface="Wingdings" pitchFamily="2" charset="2"/>
              <a:buNone/>
            </a:pPr>
            <a:endParaRPr lang="en-US" sz="40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52676" name="WordArt 4"/>
          <p:cNvSpPr>
            <a:spLocks noChangeArrowheads="1" noChangeShapeType="1" noTextEdit="1"/>
          </p:cNvSpPr>
          <p:nvPr/>
        </p:nvSpPr>
        <p:spPr bwMode="auto">
          <a:xfrm rot="5400000">
            <a:off x="2324100" y="54483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52674">
                                            <p:txEl>
                                              <p:pRg st="0" end="0"/>
                                            </p:txEl>
                                          </p:spTgt>
                                        </p:tgtEl>
                                        <p:attrNameLst>
                                          <p:attrName>style.visibility</p:attrName>
                                        </p:attrNameLst>
                                      </p:cBhvr>
                                      <p:to>
                                        <p:strVal val="visible"/>
                                      </p:to>
                                    </p:set>
                                    <p:anim calcmode="lin" valueType="num">
                                      <p:cBhvr additive="base">
                                        <p:cTn id="7" dur="300" fill="hold"/>
                                        <p:tgtEl>
                                          <p:spTgt spid="42526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526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52675">
                                            <p:txEl>
                                              <p:pRg st="0" end="0"/>
                                            </p:txEl>
                                          </p:spTgt>
                                        </p:tgtEl>
                                        <p:attrNameLst>
                                          <p:attrName>style.visibility</p:attrName>
                                        </p:attrNameLst>
                                      </p:cBhvr>
                                      <p:to>
                                        <p:strVal val="visible"/>
                                      </p:to>
                                    </p:set>
                                    <p:animEffect transition="in" filter="barn(outHorizontal)">
                                      <p:cBhvr>
                                        <p:cTn id="13" dur="500"/>
                                        <p:tgtEl>
                                          <p:spTgt spid="42526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52675">
                                            <p:txEl>
                                              <p:pRg st="2" end="2"/>
                                            </p:txEl>
                                          </p:spTgt>
                                        </p:tgtEl>
                                        <p:attrNameLst>
                                          <p:attrName>style.visibility</p:attrName>
                                        </p:attrNameLst>
                                      </p:cBhvr>
                                      <p:to>
                                        <p:strVal val="visible"/>
                                      </p:to>
                                    </p:set>
                                    <p:animEffect transition="in" filter="barn(outHorizontal)">
                                      <p:cBhvr>
                                        <p:cTn id="18" dur="500"/>
                                        <p:tgtEl>
                                          <p:spTgt spid="42526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52675">
                                            <p:txEl>
                                              <p:pRg st="3" end="3"/>
                                            </p:txEl>
                                          </p:spTgt>
                                        </p:tgtEl>
                                        <p:attrNameLst>
                                          <p:attrName>style.visibility</p:attrName>
                                        </p:attrNameLst>
                                      </p:cBhvr>
                                      <p:to>
                                        <p:strVal val="visible"/>
                                      </p:to>
                                    </p:set>
                                    <p:animEffect transition="in" filter="barn(outHorizontal)">
                                      <p:cBhvr>
                                        <p:cTn id="23" dur="500"/>
                                        <p:tgtEl>
                                          <p:spTgt spid="42526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52675">
                                            <p:txEl>
                                              <p:pRg st="4" end="4"/>
                                            </p:txEl>
                                          </p:spTgt>
                                        </p:tgtEl>
                                        <p:attrNameLst>
                                          <p:attrName>style.visibility</p:attrName>
                                        </p:attrNameLst>
                                      </p:cBhvr>
                                      <p:to>
                                        <p:strVal val="visible"/>
                                      </p:to>
                                    </p:set>
                                    <p:animEffect transition="in" filter="barn(outHorizontal)">
                                      <p:cBhvr>
                                        <p:cTn id="28" dur="500"/>
                                        <p:tgtEl>
                                          <p:spTgt spid="425267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52675">
                                            <p:txEl>
                                              <p:pRg st="5" end="5"/>
                                            </p:txEl>
                                          </p:spTgt>
                                        </p:tgtEl>
                                        <p:attrNameLst>
                                          <p:attrName>style.visibility</p:attrName>
                                        </p:attrNameLst>
                                      </p:cBhvr>
                                      <p:to>
                                        <p:strVal val="visible"/>
                                      </p:to>
                                    </p:set>
                                    <p:animEffect transition="in" filter="barn(outHorizontal)">
                                      <p:cBhvr>
                                        <p:cTn id="33" dur="500"/>
                                        <p:tgtEl>
                                          <p:spTgt spid="425267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52675">
                                            <p:txEl>
                                              <p:pRg st="6" end="6"/>
                                            </p:txEl>
                                          </p:spTgt>
                                        </p:tgtEl>
                                        <p:attrNameLst>
                                          <p:attrName>style.visibility</p:attrName>
                                        </p:attrNameLst>
                                      </p:cBhvr>
                                      <p:to>
                                        <p:strVal val="visible"/>
                                      </p:to>
                                    </p:set>
                                    <p:animEffect transition="in" filter="barn(outHorizontal)">
                                      <p:cBhvr>
                                        <p:cTn id="38" dur="500"/>
                                        <p:tgtEl>
                                          <p:spTgt spid="425267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52676"/>
                                        </p:tgtEl>
                                        <p:attrNameLst>
                                          <p:attrName>style.visibility</p:attrName>
                                        </p:attrNameLst>
                                      </p:cBhvr>
                                      <p:to>
                                        <p:strVal val="visible"/>
                                      </p:to>
                                    </p:set>
                                    <p:anim calcmode="lin" valueType="num">
                                      <p:cBhvr>
                                        <p:cTn id="43" dur="500" fill="hold"/>
                                        <p:tgtEl>
                                          <p:spTgt spid="4252676"/>
                                        </p:tgtEl>
                                        <p:attrNameLst>
                                          <p:attrName>ppt_w</p:attrName>
                                        </p:attrNameLst>
                                      </p:cBhvr>
                                      <p:tavLst>
                                        <p:tav tm="0">
                                          <p:val>
                                            <p:strVal val="4*#ppt_w"/>
                                          </p:val>
                                        </p:tav>
                                        <p:tav tm="100000">
                                          <p:val>
                                            <p:strVal val="#ppt_w"/>
                                          </p:val>
                                        </p:tav>
                                      </p:tavLst>
                                    </p:anim>
                                    <p:anim calcmode="lin" valueType="num">
                                      <p:cBhvr>
                                        <p:cTn id="44" dur="500" fill="hold"/>
                                        <p:tgtEl>
                                          <p:spTgt spid="425267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2674" grpId="0" build="p" autoUpdateAnimBg="0"/>
      <p:bldP spid="4252675" grpId="0" build="p" autoUpdateAnimBg="0"/>
      <p:bldP spid="425267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5472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Q-41</a:t>
            </a:r>
          </a:p>
        </p:txBody>
      </p:sp>
      <p:sp>
        <p:nvSpPr>
          <p:cNvPr id="4254723" name="Rectangle 3"/>
          <p:cNvSpPr>
            <a:spLocks noGrp="1" noChangeArrowheads="1"/>
          </p:cNvSpPr>
          <p:nvPr>
            <p:ph type="body" idx="1"/>
          </p:nvPr>
        </p:nvSpPr>
        <p:spPr>
          <a:xfrm>
            <a:off x="2209800" y="1676400"/>
            <a:ext cx="7772400" cy="46482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In the fourth and fifth centuries,  when people asked for baptism,  how long were they generally required to wait?</a:t>
            </a:r>
            <a:r>
              <a:rPr lang="en-US" sz="3600" i="1">
                <a:solidFill>
                  <a:srgbClr val="FFFFFF"/>
                </a:solidFill>
                <a:effectLst>
                  <a:outerShdw blurRad="38100" dist="38100" dir="2700000" algn="tl">
                    <a:srgbClr val="808080"/>
                  </a:outerShdw>
                </a:effectLst>
              </a:rPr>
              <a:t>   </a:t>
            </a:r>
          </a:p>
          <a:p>
            <a:pPr>
              <a:lnSpc>
                <a:spcPct val="90000"/>
              </a:lnSpc>
              <a:buFont typeface="Wingdings" pitchFamily="2" charset="2"/>
              <a:buNone/>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None/>
            </a:pP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Baptized that day  </a:t>
            </a:r>
          </a:p>
          <a:p>
            <a:pPr>
              <a:lnSpc>
                <a:spcPct val="90000"/>
              </a:lnSpc>
              <a:buFont typeface="Wingdings" pitchFamily="2" charset="2"/>
              <a:buChar char="q"/>
            </a:pPr>
            <a:r>
              <a:rPr lang="en-US" sz="4000" b="1">
                <a:solidFill>
                  <a:srgbClr val="FFFFFF"/>
                </a:solidFill>
              </a:rPr>
              <a:t>  The following Sunday</a:t>
            </a:r>
          </a:p>
          <a:p>
            <a:pPr>
              <a:lnSpc>
                <a:spcPct val="90000"/>
              </a:lnSpc>
              <a:buFont typeface="Wingdings" pitchFamily="2" charset="2"/>
              <a:buChar char="q"/>
            </a:pPr>
            <a:r>
              <a:rPr lang="en-US" sz="4000" b="1">
                <a:solidFill>
                  <a:srgbClr val="FFFFFF"/>
                </a:solidFill>
              </a:rPr>
              <a:t>  The next Easter </a:t>
            </a:r>
          </a:p>
          <a:p>
            <a:pPr>
              <a:lnSpc>
                <a:spcPct val="90000"/>
              </a:lnSpc>
              <a:buFont typeface="Wingdings" pitchFamily="2" charset="2"/>
              <a:buChar char="q"/>
            </a:pPr>
            <a:r>
              <a:rPr lang="en-US" sz="4000" b="1">
                <a:solidFill>
                  <a:srgbClr val="FFFFFF"/>
                </a:solidFill>
              </a:rPr>
              <a:t>  Three years later</a:t>
            </a:r>
          </a:p>
          <a:p>
            <a:pPr>
              <a:lnSpc>
                <a:spcPct val="90000"/>
              </a:lnSpc>
              <a:buFont typeface="Wingdings" pitchFamily="2" charset="2"/>
              <a:buNone/>
            </a:pPr>
            <a:endParaRPr lang="en-US" sz="40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54724" name="WordArt 4"/>
          <p:cNvSpPr>
            <a:spLocks noChangeArrowheads="1" noChangeShapeType="1" noTextEdit="1"/>
          </p:cNvSpPr>
          <p:nvPr/>
        </p:nvSpPr>
        <p:spPr bwMode="auto">
          <a:xfrm rot="5400000">
            <a:off x="2324100" y="52959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54722">
                                            <p:txEl>
                                              <p:pRg st="0" end="0"/>
                                            </p:txEl>
                                          </p:spTgt>
                                        </p:tgtEl>
                                        <p:attrNameLst>
                                          <p:attrName>style.visibility</p:attrName>
                                        </p:attrNameLst>
                                      </p:cBhvr>
                                      <p:to>
                                        <p:strVal val="visible"/>
                                      </p:to>
                                    </p:set>
                                    <p:anim calcmode="lin" valueType="num">
                                      <p:cBhvr additive="base">
                                        <p:cTn id="7" dur="300" fill="hold"/>
                                        <p:tgtEl>
                                          <p:spTgt spid="42547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547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54723">
                                            <p:txEl>
                                              <p:pRg st="0" end="0"/>
                                            </p:txEl>
                                          </p:spTgt>
                                        </p:tgtEl>
                                        <p:attrNameLst>
                                          <p:attrName>style.visibility</p:attrName>
                                        </p:attrNameLst>
                                      </p:cBhvr>
                                      <p:to>
                                        <p:strVal val="visible"/>
                                      </p:to>
                                    </p:set>
                                    <p:animEffect transition="in" filter="barn(outHorizontal)">
                                      <p:cBhvr>
                                        <p:cTn id="13" dur="500"/>
                                        <p:tgtEl>
                                          <p:spTgt spid="42547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54723">
                                            <p:txEl>
                                              <p:pRg st="2" end="2"/>
                                            </p:txEl>
                                          </p:spTgt>
                                        </p:tgtEl>
                                        <p:attrNameLst>
                                          <p:attrName>style.visibility</p:attrName>
                                        </p:attrNameLst>
                                      </p:cBhvr>
                                      <p:to>
                                        <p:strVal val="visible"/>
                                      </p:to>
                                    </p:set>
                                    <p:animEffect transition="in" filter="barn(outHorizontal)">
                                      <p:cBhvr>
                                        <p:cTn id="18" dur="500"/>
                                        <p:tgtEl>
                                          <p:spTgt spid="42547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54723">
                                            <p:txEl>
                                              <p:pRg st="3" end="3"/>
                                            </p:txEl>
                                          </p:spTgt>
                                        </p:tgtEl>
                                        <p:attrNameLst>
                                          <p:attrName>style.visibility</p:attrName>
                                        </p:attrNameLst>
                                      </p:cBhvr>
                                      <p:to>
                                        <p:strVal val="visible"/>
                                      </p:to>
                                    </p:set>
                                    <p:animEffect transition="in" filter="barn(outHorizontal)">
                                      <p:cBhvr>
                                        <p:cTn id="23" dur="500"/>
                                        <p:tgtEl>
                                          <p:spTgt spid="42547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54723">
                                            <p:txEl>
                                              <p:pRg st="4" end="4"/>
                                            </p:txEl>
                                          </p:spTgt>
                                        </p:tgtEl>
                                        <p:attrNameLst>
                                          <p:attrName>style.visibility</p:attrName>
                                        </p:attrNameLst>
                                      </p:cBhvr>
                                      <p:to>
                                        <p:strVal val="visible"/>
                                      </p:to>
                                    </p:set>
                                    <p:animEffect transition="in" filter="barn(outHorizontal)">
                                      <p:cBhvr>
                                        <p:cTn id="28" dur="500"/>
                                        <p:tgtEl>
                                          <p:spTgt spid="42547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54723">
                                            <p:txEl>
                                              <p:pRg st="5" end="5"/>
                                            </p:txEl>
                                          </p:spTgt>
                                        </p:tgtEl>
                                        <p:attrNameLst>
                                          <p:attrName>style.visibility</p:attrName>
                                        </p:attrNameLst>
                                      </p:cBhvr>
                                      <p:to>
                                        <p:strVal val="visible"/>
                                      </p:to>
                                    </p:set>
                                    <p:animEffect transition="in" filter="barn(outHorizontal)">
                                      <p:cBhvr>
                                        <p:cTn id="33" dur="500"/>
                                        <p:tgtEl>
                                          <p:spTgt spid="425472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54723">
                                            <p:txEl>
                                              <p:pRg st="6" end="6"/>
                                            </p:txEl>
                                          </p:spTgt>
                                        </p:tgtEl>
                                        <p:attrNameLst>
                                          <p:attrName>style.visibility</p:attrName>
                                        </p:attrNameLst>
                                      </p:cBhvr>
                                      <p:to>
                                        <p:strVal val="visible"/>
                                      </p:to>
                                    </p:set>
                                    <p:animEffect transition="in" filter="barn(outHorizontal)">
                                      <p:cBhvr>
                                        <p:cTn id="38" dur="500"/>
                                        <p:tgtEl>
                                          <p:spTgt spid="425472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54724"/>
                                        </p:tgtEl>
                                        <p:attrNameLst>
                                          <p:attrName>style.visibility</p:attrName>
                                        </p:attrNameLst>
                                      </p:cBhvr>
                                      <p:to>
                                        <p:strVal val="visible"/>
                                      </p:to>
                                    </p:set>
                                    <p:anim calcmode="lin" valueType="num">
                                      <p:cBhvr>
                                        <p:cTn id="43" dur="500" fill="hold"/>
                                        <p:tgtEl>
                                          <p:spTgt spid="4254724"/>
                                        </p:tgtEl>
                                        <p:attrNameLst>
                                          <p:attrName>ppt_w</p:attrName>
                                        </p:attrNameLst>
                                      </p:cBhvr>
                                      <p:tavLst>
                                        <p:tav tm="0">
                                          <p:val>
                                            <p:strVal val="4*#ppt_w"/>
                                          </p:val>
                                        </p:tav>
                                        <p:tav tm="100000">
                                          <p:val>
                                            <p:strVal val="#ppt_w"/>
                                          </p:val>
                                        </p:tav>
                                      </p:tavLst>
                                    </p:anim>
                                    <p:anim calcmode="lin" valueType="num">
                                      <p:cBhvr>
                                        <p:cTn id="44" dur="500" fill="hold"/>
                                        <p:tgtEl>
                                          <p:spTgt spid="42547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4722" grpId="0" build="p" autoUpdateAnimBg="0"/>
      <p:bldP spid="4254723" grpId="0" build="p" autoUpdateAnimBg="0"/>
      <p:bldP spid="42547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320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a:t>
            </a:r>
          </a:p>
        </p:txBody>
      </p:sp>
      <p:sp>
        <p:nvSpPr>
          <p:cNvPr id="3763203"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dirty="0">
                <a:solidFill>
                  <a:srgbClr val="FFFFFF"/>
                </a:solidFill>
                <a:effectLst>
                  <a:outerShdw blurRad="38100" dist="38100" dir="2700000" algn="tl">
                    <a:srgbClr val="808080"/>
                  </a:outerShdw>
                </a:effectLst>
              </a:rPr>
              <a:t>  </a:t>
            </a:r>
            <a:r>
              <a:rPr lang="en-US" sz="2800" i="1" dirty="0">
                <a:solidFill>
                  <a:srgbClr val="FFFFFF"/>
                </a:solidFill>
                <a:effectLst>
                  <a:outerShdw blurRad="38100" dist="38100" dir="2700000" algn="tl">
                    <a:srgbClr val="808080"/>
                  </a:outerShdw>
                </a:effectLst>
              </a:rPr>
              <a:t>In many ways, the first century was an ideal time in which to spread the Gospel.   What made it so?</a:t>
            </a:r>
          </a:p>
          <a:p>
            <a:pPr>
              <a:buFont typeface="Wingdings" pitchFamily="2" charset="2"/>
              <a:buChar char="Ø"/>
            </a:pPr>
            <a:endParaRPr lang="en-US" sz="900" i="1" dirty="0">
              <a:solidFill>
                <a:srgbClr val="FFFFFF"/>
              </a:solidFill>
              <a:effectLst>
                <a:outerShdw blurRad="38100" dist="38100" dir="2700000" algn="tl">
                  <a:srgbClr val="808080"/>
                </a:outerShdw>
              </a:effectLst>
            </a:endParaRPr>
          </a:p>
          <a:p>
            <a:endParaRPr lang="en-US" sz="900" dirty="0">
              <a:solidFill>
                <a:srgbClr val="FFFFFF"/>
              </a:solidFill>
              <a:effectLst>
                <a:outerShdw blurRad="38100" dist="38100" dir="2700000" algn="tl">
                  <a:srgbClr val="808080"/>
                </a:outerShdw>
              </a:effectLst>
            </a:endParaRPr>
          </a:p>
          <a:p>
            <a:pPr>
              <a:buFont typeface="Wingdings" pitchFamily="2" charset="2"/>
              <a:buChar char="q"/>
            </a:pPr>
            <a:r>
              <a:rPr lang="en-US" sz="2400" dirty="0">
                <a:solidFill>
                  <a:srgbClr val="FFFFFF"/>
                </a:solidFill>
              </a:rPr>
              <a:t> 33’ Wide Roads Built By The Roman Army</a:t>
            </a:r>
          </a:p>
          <a:p>
            <a:pPr>
              <a:buFont typeface="Wingdings" pitchFamily="2" charset="2"/>
              <a:buChar char="q"/>
            </a:pPr>
            <a:r>
              <a:rPr lang="en-US" sz="2400" dirty="0">
                <a:solidFill>
                  <a:srgbClr val="FFFFFF"/>
                </a:solidFill>
              </a:rPr>
              <a:t> A Common Language,  Called </a:t>
            </a:r>
            <a:r>
              <a:rPr lang="en-US" sz="2400" dirty="0" err="1">
                <a:solidFill>
                  <a:srgbClr val="FFFFFF"/>
                </a:solidFill>
              </a:rPr>
              <a:t>Koine</a:t>
            </a:r>
            <a:r>
              <a:rPr lang="en-US" sz="2400" dirty="0">
                <a:solidFill>
                  <a:srgbClr val="FFFFFF"/>
                </a:solidFill>
              </a:rPr>
              <a:t> Greek </a:t>
            </a:r>
          </a:p>
          <a:p>
            <a:pPr>
              <a:buFont typeface="Wingdings" pitchFamily="2" charset="2"/>
              <a:buChar char="q"/>
            </a:pPr>
            <a:r>
              <a:rPr lang="en-US" sz="2400" dirty="0">
                <a:solidFill>
                  <a:srgbClr val="FFFFFF"/>
                </a:solidFill>
              </a:rPr>
              <a:t> The Translation Of The Old Testament Into Greek</a:t>
            </a:r>
          </a:p>
          <a:p>
            <a:pPr>
              <a:buFont typeface="Wingdings" pitchFamily="2" charset="2"/>
              <a:buChar char="q"/>
            </a:pPr>
            <a:r>
              <a:rPr lang="en-US" sz="2400" dirty="0">
                <a:solidFill>
                  <a:srgbClr val="FFFFFF"/>
                </a:solidFill>
              </a:rPr>
              <a:t> The Roman Control Of Mediterranean Sea Travel</a:t>
            </a:r>
          </a:p>
          <a:p>
            <a:pPr>
              <a:buFont typeface="Wingdings" pitchFamily="2" charset="2"/>
              <a:buChar char="q"/>
            </a:pPr>
            <a:r>
              <a:rPr lang="en-US" sz="2400" dirty="0">
                <a:solidFill>
                  <a:srgbClr val="FFFFFF"/>
                </a:solidFill>
              </a:rPr>
              <a:t> Jewish Settlements In Most Of The Major Imperial Cities </a:t>
            </a:r>
          </a:p>
          <a:p>
            <a:pPr>
              <a:buFont typeface="Wingdings" pitchFamily="2" charset="2"/>
              <a:buChar char="q"/>
            </a:pPr>
            <a:r>
              <a:rPr lang="en-US" sz="2400" dirty="0">
                <a:solidFill>
                  <a:srgbClr val="FFFFFF"/>
                </a:solidFill>
              </a:rPr>
              <a:t> Increasing Religious Curiosity In Rome &amp; Its Empire</a:t>
            </a:r>
          </a:p>
          <a:p>
            <a:pPr>
              <a:buFont typeface="Wingdings" pitchFamily="2" charset="2"/>
              <a:buChar char="q"/>
            </a:pPr>
            <a:r>
              <a:rPr lang="en-US" sz="2400" dirty="0">
                <a:solidFill>
                  <a:srgbClr val="FFFFFF"/>
                </a:solidFill>
              </a:rPr>
              <a:t> The New Miracle Sandal Made Walking A Breeze</a:t>
            </a:r>
          </a:p>
        </p:txBody>
      </p:sp>
      <p:pic>
        <p:nvPicPr>
          <p:cNvPr id="4" name="Picture 3" descr="Part_of_Tabula_Peutingeriana.jpg"/>
          <p:cNvPicPr>
            <a:picLocks noChangeAspect="1"/>
          </p:cNvPicPr>
          <p:nvPr/>
        </p:nvPicPr>
        <p:blipFill>
          <a:blip r:embed="rId4" cstate="print"/>
          <a:stretch>
            <a:fillRect/>
          </a:stretch>
        </p:blipFill>
        <p:spPr>
          <a:xfrm>
            <a:off x="2209801" y="1600200"/>
            <a:ext cx="7772401"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63202">
                                            <p:txEl>
                                              <p:pRg st="0" end="0"/>
                                            </p:txEl>
                                          </p:spTgt>
                                        </p:tgtEl>
                                        <p:attrNameLst>
                                          <p:attrName>style.visibility</p:attrName>
                                        </p:attrNameLst>
                                      </p:cBhvr>
                                      <p:to>
                                        <p:strVal val="visible"/>
                                      </p:to>
                                    </p:set>
                                    <p:anim calcmode="lin" valueType="num">
                                      <p:cBhvr additive="base">
                                        <p:cTn id="7" dur="300" fill="hold"/>
                                        <p:tgtEl>
                                          <p:spTgt spid="376320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632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763203">
                                            <p:txEl>
                                              <p:pRg st="0" end="0"/>
                                            </p:txEl>
                                          </p:spTgt>
                                        </p:tgtEl>
                                        <p:attrNameLst>
                                          <p:attrName>style.visibility</p:attrName>
                                        </p:attrNameLst>
                                      </p:cBhvr>
                                      <p:to>
                                        <p:strVal val="visible"/>
                                      </p:to>
                                    </p:set>
                                    <p:animEffect transition="in" filter="barn(outHorizontal)">
                                      <p:cBhvr>
                                        <p:cTn id="13" dur="500"/>
                                        <p:tgtEl>
                                          <p:spTgt spid="37632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763203">
                                            <p:txEl>
                                              <p:pRg st="3" end="3"/>
                                            </p:txEl>
                                          </p:spTgt>
                                        </p:tgtEl>
                                        <p:attrNameLst>
                                          <p:attrName>style.visibility</p:attrName>
                                        </p:attrNameLst>
                                      </p:cBhvr>
                                      <p:to>
                                        <p:strVal val="visible"/>
                                      </p:to>
                                    </p:set>
                                    <p:animEffect transition="in" filter="barn(outHorizontal)">
                                      <p:cBhvr>
                                        <p:cTn id="18" dur="500"/>
                                        <p:tgtEl>
                                          <p:spTgt spid="376320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763203">
                                            <p:txEl>
                                              <p:pRg st="4" end="4"/>
                                            </p:txEl>
                                          </p:spTgt>
                                        </p:tgtEl>
                                        <p:attrNameLst>
                                          <p:attrName>style.visibility</p:attrName>
                                        </p:attrNameLst>
                                      </p:cBhvr>
                                      <p:to>
                                        <p:strVal val="visible"/>
                                      </p:to>
                                    </p:set>
                                    <p:animEffect transition="in" filter="barn(outHorizontal)">
                                      <p:cBhvr>
                                        <p:cTn id="23" dur="500"/>
                                        <p:tgtEl>
                                          <p:spTgt spid="376320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763203">
                                            <p:txEl>
                                              <p:pRg st="5" end="5"/>
                                            </p:txEl>
                                          </p:spTgt>
                                        </p:tgtEl>
                                        <p:attrNameLst>
                                          <p:attrName>style.visibility</p:attrName>
                                        </p:attrNameLst>
                                      </p:cBhvr>
                                      <p:to>
                                        <p:strVal val="visible"/>
                                      </p:to>
                                    </p:set>
                                    <p:animEffect transition="in" filter="barn(outHorizontal)">
                                      <p:cBhvr>
                                        <p:cTn id="28" dur="500"/>
                                        <p:tgtEl>
                                          <p:spTgt spid="376320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763203">
                                            <p:txEl>
                                              <p:pRg st="6" end="6"/>
                                            </p:txEl>
                                          </p:spTgt>
                                        </p:tgtEl>
                                        <p:attrNameLst>
                                          <p:attrName>style.visibility</p:attrName>
                                        </p:attrNameLst>
                                      </p:cBhvr>
                                      <p:to>
                                        <p:strVal val="visible"/>
                                      </p:to>
                                    </p:set>
                                    <p:animEffect transition="in" filter="barn(outHorizontal)">
                                      <p:cBhvr>
                                        <p:cTn id="33" dur="500"/>
                                        <p:tgtEl>
                                          <p:spTgt spid="376320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3763203">
                                            <p:txEl>
                                              <p:pRg st="7" end="7"/>
                                            </p:txEl>
                                          </p:spTgt>
                                        </p:tgtEl>
                                        <p:attrNameLst>
                                          <p:attrName>style.visibility</p:attrName>
                                        </p:attrNameLst>
                                      </p:cBhvr>
                                      <p:to>
                                        <p:strVal val="visible"/>
                                      </p:to>
                                    </p:set>
                                    <p:animEffect transition="in" filter="barn(outHorizontal)">
                                      <p:cBhvr>
                                        <p:cTn id="38" dur="500"/>
                                        <p:tgtEl>
                                          <p:spTgt spid="376320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3763203">
                                            <p:txEl>
                                              <p:pRg st="8" end="8"/>
                                            </p:txEl>
                                          </p:spTgt>
                                        </p:tgtEl>
                                        <p:attrNameLst>
                                          <p:attrName>style.visibility</p:attrName>
                                        </p:attrNameLst>
                                      </p:cBhvr>
                                      <p:to>
                                        <p:strVal val="visible"/>
                                      </p:to>
                                    </p:set>
                                    <p:animEffect transition="in" filter="barn(outHorizontal)">
                                      <p:cBhvr>
                                        <p:cTn id="43" dur="500"/>
                                        <p:tgtEl>
                                          <p:spTgt spid="376320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3763203">
                                            <p:txEl>
                                              <p:pRg st="9" end="9"/>
                                            </p:txEl>
                                          </p:spTgt>
                                        </p:tgtEl>
                                        <p:attrNameLst>
                                          <p:attrName>style.visibility</p:attrName>
                                        </p:attrNameLst>
                                      </p:cBhvr>
                                      <p:to>
                                        <p:strVal val="visible"/>
                                      </p:to>
                                    </p:set>
                                    <p:animEffect transition="in" filter="barn(outHorizontal)">
                                      <p:cBhvr>
                                        <p:cTn id="48" dur="500"/>
                                        <p:tgtEl>
                                          <p:spTgt spid="376320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8"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heel(8)">
                                      <p:cBhvr>
                                        <p:cTn id="5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3202" grpId="0" build="p" autoUpdateAnimBg="0"/>
      <p:bldP spid="376320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5677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Q-42</a:t>
            </a:r>
          </a:p>
        </p:txBody>
      </p:sp>
      <p:sp>
        <p:nvSpPr>
          <p:cNvPr id="4256771" name="Rectangle 3"/>
          <p:cNvSpPr>
            <a:spLocks noGrp="1" noChangeArrowheads="1"/>
          </p:cNvSpPr>
          <p:nvPr>
            <p:ph type="body" idx="1"/>
          </p:nvPr>
        </p:nvSpPr>
        <p:spPr>
          <a:xfrm>
            <a:off x="2209800" y="1676400"/>
            <a:ext cx="7772400" cy="46482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When Christianity became established as the Roman religion in the fourth century,  how long did a typical church service last? </a:t>
            </a:r>
            <a:r>
              <a:rPr lang="en-US" sz="3600" i="1">
                <a:solidFill>
                  <a:srgbClr val="FFFFFF"/>
                </a:solidFill>
                <a:effectLst>
                  <a:outerShdw blurRad="38100" dist="38100" dir="2700000" algn="tl">
                    <a:srgbClr val="808080"/>
                  </a:outerShdw>
                </a:effectLst>
              </a:rPr>
              <a:t>   </a:t>
            </a:r>
          </a:p>
          <a:p>
            <a:pPr>
              <a:lnSpc>
                <a:spcPct val="90000"/>
              </a:lnSpc>
              <a:buFont typeface="Wingdings" pitchFamily="2" charset="2"/>
              <a:buNone/>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None/>
            </a:pP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3 hours  </a:t>
            </a:r>
          </a:p>
          <a:p>
            <a:pPr>
              <a:lnSpc>
                <a:spcPct val="90000"/>
              </a:lnSpc>
              <a:buFont typeface="Wingdings" pitchFamily="2" charset="2"/>
              <a:buChar char="q"/>
            </a:pPr>
            <a:r>
              <a:rPr lang="en-US" sz="4000" b="1">
                <a:solidFill>
                  <a:srgbClr val="FFFFFF"/>
                </a:solidFill>
              </a:rPr>
              <a:t>  6 hours</a:t>
            </a:r>
          </a:p>
          <a:p>
            <a:pPr>
              <a:lnSpc>
                <a:spcPct val="90000"/>
              </a:lnSpc>
              <a:buFont typeface="Wingdings" pitchFamily="2" charset="2"/>
              <a:buChar char="q"/>
            </a:pPr>
            <a:r>
              <a:rPr lang="en-US" sz="4000" b="1">
                <a:solidFill>
                  <a:srgbClr val="FFFFFF"/>
                </a:solidFill>
              </a:rPr>
              <a:t>  9 hours </a:t>
            </a:r>
          </a:p>
          <a:p>
            <a:pPr>
              <a:lnSpc>
                <a:spcPct val="90000"/>
              </a:lnSpc>
              <a:buFont typeface="Wingdings" pitchFamily="2" charset="2"/>
              <a:buChar char="q"/>
            </a:pPr>
            <a:r>
              <a:rPr lang="en-US" sz="4000" b="1">
                <a:solidFill>
                  <a:srgbClr val="FFFFFF"/>
                </a:solidFill>
              </a:rPr>
              <a:t>  1 hour (10 – 11am)</a:t>
            </a:r>
          </a:p>
          <a:p>
            <a:pPr>
              <a:lnSpc>
                <a:spcPct val="90000"/>
              </a:lnSpc>
              <a:buFont typeface="Wingdings" pitchFamily="2" charset="2"/>
              <a:buNone/>
            </a:pPr>
            <a:endParaRPr lang="en-US" sz="40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56772" name="WordArt 4"/>
          <p:cNvSpPr>
            <a:spLocks noChangeArrowheads="1" noChangeShapeType="1" noTextEdit="1"/>
          </p:cNvSpPr>
          <p:nvPr/>
        </p:nvSpPr>
        <p:spPr bwMode="auto">
          <a:xfrm rot="5400000">
            <a:off x="2324100" y="33147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56770">
                                            <p:txEl>
                                              <p:pRg st="0" end="0"/>
                                            </p:txEl>
                                          </p:spTgt>
                                        </p:tgtEl>
                                        <p:attrNameLst>
                                          <p:attrName>style.visibility</p:attrName>
                                        </p:attrNameLst>
                                      </p:cBhvr>
                                      <p:to>
                                        <p:strVal val="visible"/>
                                      </p:to>
                                    </p:set>
                                    <p:anim calcmode="lin" valueType="num">
                                      <p:cBhvr additive="base">
                                        <p:cTn id="7" dur="300" fill="hold"/>
                                        <p:tgtEl>
                                          <p:spTgt spid="42567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567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56771">
                                            <p:txEl>
                                              <p:pRg st="0" end="0"/>
                                            </p:txEl>
                                          </p:spTgt>
                                        </p:tgtEl>
                                        <p:attrNameLst>
                                          <p:attrName>style.visibility</p:attrName>
                                        </p:attrNameLst>
                                      </p:cBhvr>
                                      <p:to>
                                        <p:strVal val="visible"/>
                                      </p:to>
                                    </p:set>
                                    <p:animEffect transition="in" filter="barn(outHorizontal)">
                                      <p:cBhvr>
                                        <p:cTn id="13" dur="500"/>
                                        <p:tgtEl>
                                          <p:spTgt spid="42567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56771">
                                            <p:txEl>
                                              <p:pRg st="2" end="2"/>
                                            </p:txEl>
                                          </p:spTgt>
                                        </p:tgtEl>
                                        <p:attrNameLst>
                                          <p:attrName>style.visibility</p:attrName>
                                        </p:attrNameLst>
                                      </p:cBhvr>
                                      <p:to>
                                        <p:strVal val="visible"/>
                                      </p:to>
                                    </p:set>
                                    <p:animEffect transition="in" filter="barn(outHorizontal)">
                                      <p:cBhvr>
                                        <p:cTn id="18" dur="500"/>
                                        <p:tgtEl>
                                          <p:spTgt spid="42567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56771">
                                            <p:txEl>
                                              <p:pRg st="3" end="3"/>
                                            </p:txEl>
                                          </p:spTgt>
                                        </p:tgtEl>
                                        <p:attrNameLst>
                                          <p:attrName>style.visibility</p:attrName>
                                        </p:attrNameLst>
                                      </p:cBhvr>
                                      <p:to>
                                        <p:strVal val="visible"/>
                                      </p:to>
                                    </p:set>
                                    <p:animEffect transition="in" filter="barn(outHorizontal)">
                                      <p:cBhvr>
                                        <p:cTn id="23" dur="500"/>
                                        <p:tgtEl>
                                          <p:spTgt spid="42567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56771">
                                            <p:txEl>
                                              <p:pRg st="4" end="4"/>
                                            </p:txEl>
                                          </p:spTgt>
                                        </p:tgtEl>
                                        <p:attrNameLst>
                                          <p:attrName>style.visibility</p:attrName>
                                        </p:attrNameLst>
                                      </p:cBhvr>
                                      <p:to>
                                        <p:strVal val="visible"/>
                                      </p:to>
                                    </p:set>
                                    <p:animEffect transition="in" filter="barn(outHorizontal)">
                                      <p:cBhvr>
                                        <p:cTn id="28" dur="500"/>
                                        <p:tgtEl>
                                          <p:spTgt spid="425677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56771">
                                            <p:txEl>
                                              <p:pRg st="5" end="5"/>
                                            </p:txEl>
                                          </p:spTgt>
                                        </p:tgtEl>
                                        <p:attrNameLst>
                                          <p:attrName>style.visibility</p:attrName>
                                        </p:attrNameLst>
                                      </p:cBhvr>
                                      <p:to>
                                        <p:strVal val="visible"/>
                                      </p:to>
                                    </p:set>
                                    <p:animEffect transition="in" filter="barn(outHorizontal)">
                                      <p:cBhvr>
                                        <p:cTn id="33" dur="500"/>
                                        <p:tgtEl>
                                          <p:spTgt spid="425677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56771">
                                            <p:txEl>
                                              <p:pRg st="6" end="6"/>
                                            </p:txEl>
                                          </p:spTgt>
                                        </p:tgtEl>
                                        <p:attrNameLst>
                                          <p:attrName>style.visibility</p:attrName>
                                        </p:attrNameLst>
                                      </p:cBhvr>
                                      <p:to>
                                        <p:strVal val="visible"/>
                                      </p:to>
                                    </p:set>
                                    <p:animEffect transition="in" filter="barn(outHorizontal)">
                                      <p:cBhvr>
                                        <p:cTn id="38" dur="500"/>
                                        <p:tgtEl>
                                          <p:spTgt spid="425677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56772"/>
                                        </p:tgtEl>
                                        <p:attrNameLst>
                                          <p:attrName>style.visibility</p:attrName>
                                        </p:attrNameLst>
                                      </p:cBhvr>
                                      <p:to>
                                        <p:strVal val="visible"/>
                                      </p:to>
                                    </p:set>
                                    <p:anim calcmode="lin" valueType="num">
                                      <p:cBhvr>
                                        <p:cTn id="43" dur="500" fill="hold"/>
                                        <p:tgtEl>
                                          <p:spTgt spid="4256772"/>
                                        </p:tgtEl>
                                        <p:attrNameLst>
                                          <p:attrName>ppt_w</p:attrName>
                                        </p:attrNameLst>
                                      </p:cBhvr>
                                      <p:tavLst>
                                        <p:tav tm="0">
                                          <p:val>
                                            <p:strVal val="4*#ppt_w"/>
                                          </p:val>
                                        </p:tav>
                                        <p:tav tm="100000">
                                          <p:val>
                                            <p:strVal val="#ppt_w"/>
                                          </p:val>
                                        </p:tav>
                                      </p:tavLst>
                                    </p:anim>
                                    <p:anim calcmode="lin" valueType="num">
                                      <p:cBhvr>
                                        <p:cTn id="44" dur="500" fill="hold"/>
                                        <p:tgtEl>
                                          <p:spTgt spid="425677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6770" grpId="0" build="p" autoUpdateAnimBg="0"/>
      <p:bldP spid="4256771" grpId="0" build="p" autoUpdateAnimBg="0"/>
      <p:bldP spid="425677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5881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Q-43</a:t>
            </a:r>
          </a:p>
        </p:txBody>
      </p:sp>
      <p:sp>
        <p:nvSpPr>
          <p:cNvPr id="4258819" name="Rectangle 3"/>
          <p:cNvSpPr>
            <a:spLocks noGrp="1" noChangeArrowheads="1"/>
          </p:cNvSpPr>
          <p:nvPr>
            <p:ph type="body" idx="1"/>
          </p:nvPr>
        </p:nvSpPr>
        <p:spPr>
          <a:xfrm>
            <a:off x="2209800" y="1676400"/>
            <a:ext cx="7772400" cy="46482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What did Cardinal Hugo de Sancto Caro do to the Bible in  A.D. 1250? </a:t>
            </a:r>
            <a:r>
              <a:rPr lang="en-US" sz="4000" i="1">
                <a:solidFill>
                  <a:srgbClr val="FFFFFF"/>
                </a:solidFill>
                <a:effectLst>
                  <a:outerShdw blurRad="38100" dist="38100" dir="2700000" algn="tl">
                    <a:srgbClr val="808080"/>
                  </a:outerShdw>
                </a:effectLst>
              </a:rPr>
              <a:t>   </a:t>
            </a:r>
            <a:r>
              <a:rPr lang="en-US" sz="900" i="1">
                <a:solidFill>
                  <a:srgbClr val="FFFFFF"/>
                </a:solidFill>
                <a:effectLst>
                  <a:outerShdw blurRad="38100" dist="38100" dir="2700000" algn="tl">
                    <a:srgbClr val="808080"/>
                  </a:outerShdw>
                </a:effectLst>
              </a:rPr>
              <a:t> </a:t>
            </a:r>
          </a:p>
          <a:p>
            <a:pPr>
              <a:buFont typeface="Wingdings" pitchFamily="2" charset="2"/>
              <a:buChar char="q"/>
            </a:pPr>
            <a:r>
              <a:rPr lang="en-US" sz="4400" b="1">
                <a:solidFill>
                  <a:srgbClr val="FFFFFF"/>
                </a:solidFill>
              </a:rPr>
              <a:t>  Digested It Smaller  </a:t>
            </a:r>
          </a:p>
          <a:p>
            <a:pPr>
              <a:buFont typeface="Wingdings" pitchFamily="2" charset="2"/>
              <a:buChar char="q"/>
            </a:pPr>
            <a:r>
              <a:rPr lang="en-US" sz="4400" b="1">
                <a:solidFill>
                  <a:srgbClr val="FFFFFF"/>
                </a:solidFill>
              </a:rPr>
              <a:t>  First Tribal Translation</a:t>
            </a:r>
          </a:p>
          <a:p>
            <a:pPr>
              <a:buFont typeface="Wingdings" pitchFamily="2" charset="2"/>
              <a:buChar char="q"/>
            </a:pPr>
            <a:r>
              <a:rPr lang="en-US" sz="4400" b="1">
                <a:solidFill>
                  <a:srgbClr val="FFFFFF"/>
                </a:solidFill>
              </a:rPr>
              <a:t>  Banned From Papal State</a:t>
            </a:r>
          </a:p>
          <a:p>
            <a:pPr>
              <a:buFont typeface="Wingdings" pitchFamily="2" charset="2"/>
              <a:buChar char="q"/>
            </a:pPr>
            <a:r>
              <a:rPr lang="en-US" sz="4400" b="1">
                <a:solidFill>
                  <a:srgbClr val="FFFFFF"/>
                </a:solidFill>
              </a:rPr>
              <a:t>  Divided It Into Chapters</a:t>
            </a:r>
          </a:p>
          <a:p>
            <a:pPr>
              <a:buFont typeface="Wingdings" pitchFamily="2" charset="2"/>
              <a:buNone/>
            </a:pPr>
            <a:endParaRPr lang="en-US" sz="4400" b="1">
              <a:solidFill>
                <a:srgbClr val="FFFFFF"/>
              </a:solidFill>
            </a:endParaRPr>
          </a:p>
          <a:p>
            <a:pPr>
              <a:buFont typeface="Wingdings" pitchFamily="2" charset="2"/>
              <a:buNone/>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Char char="q"/>
            </a:pPr>
            <a:endParaRPr lang="en-US" sz="4400" b="1">
              <a:solidFill>
                <a:srgbClr val="FFFFFF"/>
              </a:solidFill>
            </a:endParaRPr>
          </a:p>
          <a:p>
            <a:pPr>
              <a:buFont typeface="Wingdings" pitchFamily="2" charset="2"/>
              <a:buNone/>
            </a:pPr>
            <a:endParaRPr lang="en-US" sz="4400">
              <a:solidFill>
                <a:srgbClr val="FFFFFF"/>
              </a:solidFill>
            </a:endParaRPr>
          </a:p>
        </p:txBody>
      </p:sp>
      <p:sp>
        <p:nvSpPr>
          <p:cNvPr id="4258820" name="WordArt 4"/>
          <p:cNvSpPr>
            <a:spLocks noChangeArrowheads="1" noChangeShapeType="1" noTextEdit="1"/>
          </p:cNvSpPr>
          <p:nvPr/>
        </p:nvSpPr>
        <p:spPr bwMode="auto">
          <a:xfrm rot="5400000">
            <a:off x="2324100" y="52959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58818">
                                            <p:txEl>
                                              <p:pRg st="0" end="0"/>
                                            </p:txEl>
                                          </p:spTgt>
                                        </p:tgtEl>
                                        <p:attrNameLst>
                                          <p:attrName>style.visibility</p:attrName>
                                        </p:attrNameLst>
                                      </p:cBhvr>
                                      <p:to>
                                        <p:strVal val="visible"/>
                                      </p:to>
                                    </p:set>
                                    <p:anim calcmode="lin" valueType="num">
                                      <p:cBhvr additive="base">
                                        <p:cTn id="7" dur="300" fill="hold"/>
                                        <p:tgtEl>
                                          <p:spTgt spid="425881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588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58819">
                                            <p:txEl>
                                              <p:pRg st="0" end="0"/>
                                            </p:txEl>
                                          </p:spTgt>
                                        </p:tgtEl>
                                        <p:attrNameLst>
                                          <p:attrName>style.visibility</p:attrName>
                                        </p:attrNameLst>
                                      </p:cBhvr>
                                      <p:to>
                                        <p:strVal val="visible"/>
                                      </p:to>
                                    </p:set>
                                    <p:animEffect transition="in" filter="barn(outHorizontal)">
                                      <p:cBhvr>
                                        <p:cTn id="13" dur="500"/>
                                        <p:tgtEl>
                                          <p:spTgt spid="42588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58819">
                                            <p:txEl>
                                              <p:pRg st="1" end="1"/>
                                            </p:txEl>
                                          </p:spTgt>
                                        </p:tgtEl>
                                        <p:attrNameLst>
                                          <p:attrName>style.visibility</p:attrName>
                                        </p:attrNameLst>
                                      </p:cBhvr>
                                      <p:to>
                                        <p:strVal val="visible"/>
                                      </p:to>
                                    </p:set>
                                    <p:animEffect transition="in" filter="barn(outHorizontal)">
                                      <p:cBhvr>
                                        <p:cTn id="18" dur="500"/>
                                        <p:tgtEl>
                                          <p:spTgt spid="42588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58819">
                                            <p:txEl>
                                              <p:pRg st="2" end="2"/>
                                            </p:txEl>
                                          </p:spTgt>
                                        </p:tgtEl>
                                        <p:attrNameLst>
                                          <p:attrName>style.visibility</p:attrName>
                                        </p:attrNameLst>
                                      </p:cBhvr>
                                      <p:to>
                                        <p:strVal val="visible"/>
                                      </p:to>
                                    </p:set>
                                    <p:animEffect transition="in" filter="barn(outHorizontal)">
                                      <p:cBhvr>
                                        <p:cTn id="23" dur="500"/>
                                        <p:tgtEl>
                                          <p:spTgt spid="42588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58819">
                                            <p:txEl>
                                              <p:pRg st="3" end="3"/>
                                            </p:txEl>
                                          </p:spTgt>
                                        </p:tgtEl>
                                        <p:attrNameLst>
                                          <p:attrName>style.visibility</p:attrName>
                                        </p:attrNameLst>
                                      </p:cBhvr>
                                      <p:to>
                                        <p:strVal val="visible"/>
                                      </p:to>
                                    </p:set>
                                    <p:animEffect transition="in" filter="barn(outHorizontal)">
                                      <p:cBhvr>
                                        <p:cTn id="28" dur="500"/>
                                        <p:tgtEl>
                                          <p:spTgt spid="42588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58819">
                                            <p:txEl>
                                              <p:pRg st="4" end="4"/>
                                            </p:txEl>
                                          </p:spTgt>
                                        </p:tgtEl>
                                        <p:attrNameLst>
                                          <p:attrName>style.visibility</p:attrName>
                                        </p:attrNameLst>
                                      </p:cBhvr>
                                      <p:to>
                                        <p:strVal val="visible"/>
                                      </p:to>
                                    </p:set>
                                    <p:animEffect transition="in" filter="barn(outHorizontal)">
                                      <p:cBhvr>
                                        <p:cTn id="33" dur="500"/>
                                        <p:tgtEl>
                                          <p:spTgt spid="425881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58820"/>
                                        </p:tgtEl>
                                        <p:attrNameLst>
                                          <p:attrName>style.visibility</p:attrName>
                                        </p:attrNameLst>
                                      </p:cBhvr>
                                      <p:to>
                                        <p:strVal val="visible"/>
                                      </p:to>
                                    </p:set>
                                    <p:anim calcmode="lin" valueType="num">
                                      <p:cBhvr>
                                        <p:cTn id="38" dur="500" fill="hold"/>
                                        <p:tgtEl>
                                          <p:spTgt spid="4258820"/>
                                        </p:tgtEl>
                                        <p:attrNameLst>
                                          <p:attrName>ppt_w</p:attrName>
                                        </p:attrNameLst>
                                      </p:cBhvr>
                                      <p:tavLst>
                                        <p:tav tm="0">
                                          <p:val>
                                            <p:strVal val="4*#ppt_w"/>
                                          </p:val>
                                        </p:tav>
                                        <p:tav tm="100000">
                                          <p:val>
                                            <p:strVal val="#ppt_w"/>
                                          </p:val>
                                        </p:tav>
                                      </p:tavLst>
                                    </p:anim>
                                    <p:anim calcmode="lin" valueType="num">
                                      <p:cBhvr>
                                        <p:cTn id="39" dur="500" fill="hold"/>
                                        <p:tgtEl>
                                          <p:spTgt spid="42588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8818" grpId="0" build="p" autoUpdateAnimBg="0"/>
      <p:bldP spid="4258819" grpId="0" build="p" autoUpdateAnimBg="0"/>
      <p:bldP spid="425882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6086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Q-44</a:t>
            </a:r>
          </a:p>
        </p:txBody>
      </p:sp>
      <p:sp>
        <p:nvSpPr>
          <p:cNvPr id="4260867" name="Rectangle 3"/>
          <p:cNvSpPr>
            <a:spLocks noGrp="1" noChangeArrowheads="1"/>
          </p:cNvSpPr>
          <p:nvPr>
            <p:ph type="body" idx="1"/>
          </p:nvPr>
        </p:nvSpPr>
        <p:spPr>
          <a:xfrm>
            <a:off x="2209800" y="1676400"/>
            <a:ext cx="7772400" cy="46482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What type of literary work did Augustine produce that appears to     be the first of its kind in history?  </a:t>
            </a:r>
            <a:r>
              <a:rPr lang="en-US" sz="4000" i="1">
                <a:solidFill>
                  <a:srgbClr val="FFFFFF"/>
                </a:solidFill>
                <a:effectLst>
                  <a:outerShdw blurRad="38100" dist="38100" dir="2700000" algn="tl">
                    <a:srgbClr val="808080"/>
                  </a:outerShdw>
                </a:effectLst>
              </a:rPr>
              <a:t>   </a:t>
            </a:r>
            <a:r>
              <a:rPr lang="en-US" sz="9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400" b="1">
                <a:solidFill>
                  <a:srgbClr val="FFFFFF"/>
                </a:solidFill>
              </a:rPr>
              <a:t>  Volume Bound Sermons   </a:t>
            </a:r>
          </a:p>
          <a:p>
            <a:pPr>
              <a:lnSpc>
                <a:spcPct val="90000"/>
              </a:lnSpc>
              <a:buFont typeface="Wingdings" pitchFamily="2" charset="2"/>
              <a:buChar char="q"/>
            </a:pPr>
            <a:r>
              <a:rPr lang="en-US" sz="4400" b="1">
                <a:solidFill>
                  <a:srgbClr val="FFFFFF"/>
                </a:solidFill>
              </a:rPr>
              <a:t>  Petrarchan Sonnet Book</a:t>
            </a:r>
          </a:p>
          <a:p>
            <a:pPr>
              <a:lnSpc>
                <a:spcPct val="90000"/>
              </a:lnSpc>
              <a:buFont typeface="Wingdings" pitchFamily="2" charset="2"/>
              <a:buChar char="q"/>
            </a:pPr>
            <a:r>
              <a:rPr lang="en-US" sz="4400" b="1">
                <a:solidFill>
                  <a:srgbClr val="FFFFFF"/>
                </a:solidFill>
              </a:rPr>
              <a:t>  Interior Autobiography </a:t>
            </a:r>
          </a:p>
          <a:p>
            <a:pPr>
              <a:lnSpc>
                <a:spcPct val="90000"/>
              </a:lnSpc>
              <a:buFont typeface="Wingdings" pitchFamily="2" charset="2"/>
              <a:buChar char="q"/>
            </a:pPr>
            <a:r>
              <a:rPr lang="en-US" sz="4400" b="1">
                <a:solidFill>
                  <a:srgbClr val="FFFFFF"/>
                </a:solidFill>
              </a:rPr>
              <a:t>  Completed Commentary </a:t>
            </a:r>
          </a:p>
          <a:p>
            <a:pPr>
              <a:lnSpc>
                <a:spcPct val="90000"/>
              </a:lnSpc>
              <a:buFont typeface="Wingdings" pitchFamily="2" charset="2"/>
              <a:buNone/>
            </a:pPr>
            <a:endParaRPr lang="en-US" sz="4400" b="1">
              <a:solidFill>
                <a:srgbClr val="FFFFFF"/>
              </a:solidFill>
            </a:endParaRPr>
          </a:p>
          <a:p>
            <a:pPr>
              <a:lnSpc>
                <a:spcPct val="90000"/>
              </a:lnSpc>
              <a:buFont typeface="Wingdings" pitchFamily="2" charset="2"/>
              <a:buNone/>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Char char="q"/>
            </a:pPr>
            <a:endParaRPr lang="en-US" sz="4400" b="1">
              <a:solidFill>
                <a:srgbClr val="FFFFFF"/>
              </a:solidFill>
            </a:endParaRPr>
          </a:p>
          <a:p>
            <a:pPr>
              <a:lnSpc>
                <a:spcPct val="90000"/>
              </a:lnSpc>
              <a:buFont typeface="Wingdings" pitchFamily="2" charset="2"/>
              <a:buNone/>
            </a:pPr>
            <a:endParaRPr lang="en-US" sz="4400">
              <a:solidFill>
                <a:srgbClr val="FFFFFF"/>
              </a:solidFill>
            </a:endParaRPr>
          </a:p>
        </p:txBody>
      </p:sp>
      <p:sp>
        <p:nvSpPr>
          <p:cNvPr id="4260868" name="WordArt 4"/>
          <p:cNvSpPr>
            <a:spLocks noChangeArrowheads="1" noChangeShapeType="1" noTextEdit="1"/>
          </p:cNvSpPr>
          <p:nvPr/>
        </p:nvSpPr>
        <p:spPr bwMode="auto">
          <a:xfrm rot="5400000">
            <a:off x="2324100" y="46863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4260869" name="Comment 5"/>
          <p:cNvSpPr>
            <a:spLocks noChangeArrowheads="1"/>
          </p:cNvSpPr>
          <p:nvPr/>
        </p:nvSpPr>
        <p:spPr bwMode="auto">
          <a:xfrm>
            <a:off x="1539876" y="-914400"/>
            <a:ext cx="912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fontAlgn="base">
              <a:spcBef>
                <a:spcPct val="50000"/>
              </a:spcBef>
              <a:spcAft>
                <a:spcPct val="0"/>
              </a:spcAft>
            </a:pPr>
            <a:r>
              <a:rPr lang="en-US" sz="1600" b="1">
                <a:solidFill>
                  <a:srgbClr val="000000"/>
                </a:solidFill>
                <a:latin typeface="Arial" charset="0"/>
              </a:rPr>
              <a:t>David Lee Burris:</a:t>
            </a:r>
            <a:endParaRPr lang="en-US" sz="1600">
              <a:solidFill>
                <a:srgbClr val="000000"/>
              </a:solidFill>
              <a:effectLst>
                <a:outerShdw blurRad="38100" dist="38100" dir="2700000" algn="tl">
                  <a:srgbClr val="FFFFFF"/>
                </a:outerShdw>
              </a:effectLst>
              <a:latin typeface="Arial" charset="0"/>
            </a:endParaRPr>
          </a:p>
          <a:p>
            <a:pPr algn="ctr" fontAlgn="base">
              <a:spcBef>
                <a:spcPct val="50000"/>
              </a:spcBef>
              <a:spcAft>
                <a:spcPct val="0"/>
              </a:spcAft>
            </a:pPr>
            <a:r>
              <a:rPr lang="en-US" sz="1600">
                <a:solidFill>
                  <a:srgbClr val="000000"/>
                </a:solidFill>
                <a:effectLst>
                  <a:outerShdw blurRad="38100" dist="38100" dir="2700000" algn="tl">
                    <a:srgbClr val="FFFFFF"/>
                  </a:outerShdw>
                </a:effectLst>
                <a:latin typeface="Arial" charset="0"/>
              </a:rPr>
              <a:t>The reader has to go over his agonizing at having stolen pears as a youth from a neighbor’s 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60866">
                                            <p:txEl>
                                              <p:pRg st="0" end="0"/>
                                            </p:txEl>
                                          </p:spTgt>
                                        </p:tgtEl>
                                        <p:attrNameLst>
                                          <p:attrName>style.visibility</p:attrName>
                                        </p:attrNameLst>
                                      </p:cBhvr>
                                      <p:to>
                                        <p:strVal val="visible"/>
                                      </p:to>
                                    </p:set>
                                    <p:anim calcmode="lin" valueType="num">
                                      <p:cBhvr additive="base">
                                        <p:cTn id="7" dur="300" fill="hold"/>
                                        <p:tgtEl>
                                          <p:spTgt spid="42608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608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60867">
                                            <p:txEl>
                                              <p:pRg st="0" end="0"/>
                                            </p:txEl>
                                          </p:spTgt>
                                        </p:tgtEl>
                                        <p:attrNameLst>
                                          <p:attrName>style.visibility</p:attrName>
                                        </p:attrNameLst>
                                      </p:cBhvr>
                                      <p:to>
                                        <p:strVal val="visible"/>
                                      </p:to>
                                    </p:set>
                                    <p:animEffect transition="in" filter="barn(outHorizontal)">
                                      <p:cBhvr>
                                        <p:cTn id="13" dur="500"/>
                                        <p:tgtEl>
                                          <p:spTgt spid="42608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60867">
                                            <p:txEl>
                                              <p:pRg st="1" end="1"/>
                                            </p:txEl>
                                          </p:spTgt>
                                        </p:tgtEl>
                                        <p:attrNameLst>
                                          <p:attrName>style.visibility</p:attrName>
                                        </p:attrNameLst>
                                      </p:cBhvr>
                                      <p:to>
                                        <p:strVal val="visible"/>
                                      </p:to>
                                    </p:set>
                                    <p:animEffect transition="in" filter="barn(outHorizontal)">
                                      <p:cBhvr>
                                        <p:cTn id="18" dur="500"/>
                                        <p:tgtEl>
                                          <p:spTgt spid="42608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60867">
                                            <p:txEl>
                                              <p:pRg st="2" end="2"/>
                                            </p:txEl>
                                          </p:spTgt>
                                        </p:tgtEl>
                                        <p:attrNameLst>
                                          <p:attrName>style.visibility</p:attrName>
                                        </p:attrNameLst>
                                      </p:cBhvr>
                                      <p:to>
                                        <p:strVal val="visible"/>
                                      </p:to>
                                    </p:set>
                                    <p:animEffect transition="in" filter="barn(outHorizontal)">
                                      <p:cBhvr>
                                        <p:cTn id="23" dur="500"/>
                                        <p:tgtEl>
                                          <p:spTgt spid="42608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60867">
                                            <p:txEl>
                                              <p:pRg st="3" end="3"/>
                                            </p:txEl>
                                          </p:spTgt>
                                        </p:tgtEl>
                                        <p:attrNameLst>
                                          <p:attrName>style.visibility</p:attrName>
                                        </p:attrNameLst>
                                      </p:cBhvr>
                                      <p:to>
                                        <p:strVal val="visible"/>
                                      </p:to>
                                    </p:set>
                                    <p:animEffect transition="in" filter="barn(outHorizontal)">
                                      <p:cBhvr>
                                        <p:cTn id="28" dur="500"/>
                                        <p:tgtEl>
                                          <p:spTgt spid="42608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60867">
                                            <p:txEl>
                                              <p:pRg st="4" end="4"/>
                                            </p:txEl>
                                          </p:spTgt>
                                        </p:tgtEl>
                                        <p:attrNameLst>
                                          <p:attrName>style.visibility</p:attrName>
                                        </p:attrNameLst>
                                      </p:cBhvr>
                                      <p:to>
                                        <p:strVal val="visible"/>
                                      </p:to>
                                    </p:set>
                                    <p:animEffect transition="in" filter="barn(outHorizontal)">
                                      <p:cBhvr>
                                        <p:cTn id="33" dur="500"/>
                                        <p:tgtEl>
                                          <p:spTgt spid="426086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60868"/>
                                        </p:tgtEl>
                                        <p:attrNameLst>
                                          <p:attrName>style.visibility</p:attrName>
                                        </p:attrNameLst>
                                      </p:cBhvr>
                                      <p:to>
                                        <p:strVal val="visible"/>
                                      </p:to>
                                    </p:set>
                                    <p:anim calcmode="lin" valueType="num">
                                      <p:cBhvr>
                                        <p:cTn id="38" dur="500" fill="hold"/>
                                        <p:tgtEl>
                                          <p:spTgt spid="4260868"/>
                                        </p:tgtEl>
                                        <p:attrNameLst>
                                          <p:attrName>ppt_w</p:attrName>
                                        </p:attrNameLst>
                                      </p:cBhvr>
                                      <p:tavLst>
                                        <p:tav tm="0">
                                          <p:val>
                                            <p:strVal val="4*#ppt_w"/>
                                          </p:val>
                                        </p:tav>
                                        <p:tav tm="100000">
                                          <p:val>
                                            <p:strVal val="#ppt_w"/>
                                          </p:val>
                                        </p:tav>
                                      </p:tavLst>
                                    </p:anim>
                                    <p:anim calcmode="lin" valueType="num">
                                      <p:cBhvr>
                                        <p:cTn id="39" dur="500" fill="hold"/>
                                        <p:tgtEl>
                                          <p:spTgt spid="426086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866" grpId="0" build="p" autoUpdateAnimBg="0"/>
      <p:bldP spid="4260867" grpId="0" build="p" autoUpdateAnimBg="0"/>
      <p:bldP spid="426086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6496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Q-45</a:t>
            </a:r>
          </a:p>
        </p:txBody>
      </p:sp>
      <p:sp>
        <p:nvSpPr>
          <p:cNvPr id="4264963" name="Rectangle 3"/>
          <p:cNvSpPr>
            <a:spLocks noGrp="1" noChangeArrowheads="1"/>
          </p:cNvSpPr>
          <p:nvPr>
            <p:ph type="body" idx="1"/>
          </p:nvPr>
        </p:nvSpPr>
        <p:spPr>
          <a:xfrm>
            <a:off x="2209800" y="16764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The worship of Mary began to take shape in the third through fifth centuries.  All the following practices framed then except this? </a:t>
            </a:r>
            <a:r>
              <a:rPr lang="en-US" sz="3600" i="1">
                <a:solidFill>
                  <a:srgbClr val="FFFFFF"/>
                </a:solidFill>
                <a:effectLst>
                  <a:outerShdw blurRad="38100" dist="38100" dir="2700000" algn="tl">
                    <a:srgbClr val="808080"/>
                  </a:outerShdw>
                </a:effectLst>
              </a:rPr>
              <a:t>   </a:t>
            </a: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Mary Never Died Or Doctrine Of  Heavenly Assumption    </a:t>
            </a:r>
          </a:p>
          <a:p>
            <a:pPr>
              <a:lnSpc>
                <a:spcPct val="90000"/>
              </a:lnSpc>
              <a:buFont typeface="Wingdings" pitchFamily="2" charset="2"/>
              <a:buChar char="q"/>
            </a:pPr>
            <a:r>
              <a:rPr lang="en-US" sz="4000" b="1">
                <a:solidFill>
                  <a:srgbClr val="FFFFFF"/>
                </a:solidFill>
              </a:rPr>
              <a:t>  The Term “Mother Of God”</a:t>
            </a:r>
          </a:p>
          <a:p>
            <a:pPr>
              <a:lnSpc>
                <a:spcPct val="90000"/>
              </a:lnSpc>
              <a:buFont typeface="Wingdings" pitchFamily="2" charset="2"/>
              <a:buChar char="q"/>
            </a:pPr>
            <a:r>
              <a:rPr lang="en-US" sz="4000" b="1">
                <a:solidFill>
                  <a:srgbClr val="FFFFFF"/>
                </a:solidFill>
              </a:rPr>
              <a:t>  The Belief Mary Was Sinless  </a:t>
            </a:r>
          </a:p>
          <a:p>
            <a:pPr>
              <a:lnSpc>
                <a:spcPct val="90000"/>
              </a:lnSpc>
              <a:buFont typeface="Wingdings" pitchFamily="2" charset="2"/>
              <a:buChar char="q"/>
            </a:pPr>
            <a:r>
              <a:rPr lang="en-US" sz="4000" b="1">
                <a:solidFill>
                  <a:srgbClr val="FFFFFF"/>
                </a:solidFill>
              </a:rPr>
              <a:t>  The Belief Mary Never Sexual</a:t>
            </a:r>
          </a:p>
          <a:p>
            <a:pPr>
              <a:lnSpc>
                <a:spcPct val="90000"/>
              </a:lnSpc>
              <a:buFont typeface="Wingdings" pitchFamily="2" charset="2"/>
              <a:buNone/>
            </a:pPr>
            <a:endParaRPr lang="en-US" sz="40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64964" name="WordArt 4"/>
          <p:cNvSpPr>
            <a:spLocks noChangeArrowheads="1" noChangeShapeType="1" noTextEdit="1"/>
          </p:cNvSpPr>
          <p:nvPr/>
        </p:nvSpPr>
        <p:spPr bwMode="auto">
          <a:xfrm rot="5400000">
            <a:off x="2324100" y="30099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64962">
                                            <p:txEl>
                                              <p:pRg st="0" end="0"/>
                                            </p:txEl>
                                          </p:spTgt>
                                        </p:tgtEl>
                                        <p:attrNameLst>
                                          <p:attrName>style.visibility</p:attrName>
                                        </p:attrNameLst>
                                      </p:cBhvr>
                                      <p:to>
                                        <p:strVal val="visible"/>
                                      </p:to>
                                    </p:set>
                                    <p:anim calcmode="lin" valueType="num">
                                      <p:cBhvr additive="base">
                                        <p:cTn id="7" dur="300" fill="hold"/>
                                        <p:tgtEl>
                                          <p:spTgt spid="42649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649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64963">
                                            <p:txEl>
                                              <p:pRg st="0" end="0"/>
                                            </p:txEl>
                                          </p:spTgt>
                                        </p:tgtEl>
                                        <p:attrNameLst>
                                          <p:attrName>style.visibility</p:attrName>
                                        </p:attrNameLst>
                                      </p:cBhvr>
                                      <p:to>
                                        <p:strVal val="visible"/>
                                      </p:to>
                                    </p:set>
                                    <p:animEffect transition="in" filter="barn(outHorizontal)">
                                      <p:cBhvr>
                                        <p:cTn id="13" dur="500"/>
                                        <p:tgtEl>
                                          <p:spTgt spid="42649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64963">
                                            <p:txEl>
                                              <p:pRg st="1" end="1"/>
                                            </p:txEl>
                                          </p:spTgt>
                                        </p:tgtEl>
                                        <p:attrNameLst>
                                          <p:attrName>style.visibility</p:attrName>
                                        </p:attrNameLst>
                                      </p:cBhvr>
                                      <p:to>
                                        <p:strVal val="visible"/>
                                      </p:to>
                                    </p:set>
                                    <p:animEffect transition="in" filter="barn(outHorizontal)">
                                      <p:cBhvr>
                                        <p:cTn id="18" dur="500"/>
                                        <p:tgtEl>
                                          <p:spTgt spid="4264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64963">
                                            <p:txEl>
                                              <p:pRg st="2" end="2"/>
                                            </p:txEl>
                                          </p:spTgt>
                                        </p:tgtEl>
                                        <p:attrNameLst>
                                          <p:attrName>style.visibility</p:attrName>
                                        </p:attrNameLst>
                                      </p:cBhvr>
                                      <p:to>
                                        <p:strVal val="visible"/>
                                      </p:to>
                                    </p:set>
                                    <p:animEffect transition="in" filter="barn(outHorizontal)">
                                      <p:cBhvr>
                                        <p:cTn id="23" dur="500"/>
                                        <p:tgtEl>
                                          <p:spTgt spid="42649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64963">
                                            <p:txEl>
                                              <p:pRg st="3" end="3"/>
                                            </p:txEl>
                                          </p:spTgt>
                                        </p:tgtEl>
                                        <p:attrNameLst>
                                          <p:attrName>style.visibility</p:attrName>
                                        </p:attrNameLst>
                                      </p:cBhvr>
                                      <p:to>
                                        <p:strVal val="visible"/>
                                      </p:to>
                                    </p:set>
                                    <p:animEffect transition="in" filter="barn(outHorizontal)">
                                      <p:cBhvr>
                                        <p:cTn id="28" dur="500"/>
                                        <p:tgtEl>
                                          <p:spTgt spid="426496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64963">
                                            <p:txEl>
                                              <p:pRg st="4" end="4"/>
                                            </p:txEl>
                                          </p:spTgt>
                                        </p:tgtEl>
                                        <p:attrNameLst>
                                          <p:attrName>style.visibility</p:attrName>
                                        </p:attrNameLst>
                                      </p:cBhvr>
                                      <p:to>
                                        <p:strVal val="visible"/>
                                      </p:to>
                                    </p:set>
                                    <p:animEffect transition="in" filter="barn(outHorizontal)">
                                      <p:cBhvr>
                                        <p:cTn id="33" dur="500"/>
                                        <p:tgtEl>
                                          <p:spTgt spid="426496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64964"/>
                                        </p:tgtEl>
                                        <p:attrNameLst>
                                          <p:attrName>style.visibility</p:attrName>
                                        </p:attrNameLst>
                                      </p:cBhvr>
                                      <p:to>
                                        <p:strVal val="visible"/>
                                      </p:to>
                                    </p:set>
                                    <p:anim calcmode="lin" valueType="num">
                                      <p:cBhvr>
                                        <p:cTn id="38" dur="500" fill="hold"/>
                                        <p:tgtEl>
                                          <p:spTgt spid="4264964"/>
                                        </p:tgtEl>
                                        <p:attrNameLst>
                                          <p:attrName>ppt_w</p:attrName>
                                        </p:attrNameLst>
                                      </p:cBhvr>
                                      <p:tavLst>
                                        <p:tav tm="0">
                                          <p:val>
                                            <p:strVal val="4*#ppt_w"/>
                                          </p:val>
                                        </p:tav>
                                        <p:tav tm="100000">
                                          <p:val>
                                            <p:strVal val="#ppt_w"/>
                                          </p:val>
                                        </p:tav>
                                      </p:tavLst>
                                    </p:anim>
                                    <p:anim calcmode="lin" valueType="num">
                                      <p:cBhvr>
                                        <p:cTn id="39" dur="500" fill="hold"/>
                                        <p:tgtEl>
                                          <p:spTgt spid="42649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4962" grpId="0" build="p" autoUpdateAnimBg="0"/>
      <p:bldP spid="4264963" grpId="0" build="p" autoUpdateAnimBg="0"/>
      <p:bldP spid="426496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6701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Q-46</a:t>
            </a:r>
          </a:p>
        </p:txBody>
      </p:sp>
      <p:sp>
        <p:nvSpPr>
          <p:cNvPr id="4267011" name="Rectangle 3"/>
          <p:cNvSpPr>
            <a:spLocks noGrp="1" noChangeArrowheads="1"/>
          </p:cNvSpPr>
          <p:nvPr>
            <p:ph type="body" idx="1"/>
          </p:nvPr>
        </p:nvSpPr>
        <p:spPr>
          <a:xfrm>
            <a:off x="2209800" y="1676400"/>
            <a:ext cx="7772400" cy="4800600"/>
          </a:xfrm>
          <a:solidFill>
            <a:srgbClr val="000000"/>
          </a:solidFill>
        </p:spPr>
        <p:txBody>
          <a:bodyPr/>
          <a:lstStyle/>
          <a:p>
            <a:pPr>
              <a:buFont typeface="Wingdings" pitchFamily="2" charset="2"/>
              <a:buChar char="Ø"/>
            </a:pPr>
            <a:r>
              <a:rPr lang="en-US" sz="4800">
                <a:solidFill>
                  <a:srgbClr val="FFFFFF"/>
                </a:solidFill>
                <a:effectLst>
                  <a:outerShdw blurRad="38100" dist="38100" dir="2700000" algn="tl">
                    <a:srgbClr val="808080"/>
                  </a:outerShdw>
                </a:effectLst>
              </a:rPr>
              <a:t>  </a:t>
            </a:r>
            <a:r>
              <a:rPr lang="en-US" sz="4800" i="1">
                <a:solidFill>
                  <a:srgbClr val="FFFFFF"/>
                </a:solidFill>
                <a:effectLst>
                  <a:outerShdw blurRad="38100" dist="38100" dir="2700000" algn="tl">
                    <a:srgbClr val="808080"/>
                  </a:outerShdw>
                </a:effectLst>
              </a:rPr>
              <a:t>How far back does the oldest church building go?</a:t>
            </a:r>
            <a:r>
              <a:rPr lang="en-US" i="1">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   </a:t>
            </a:r>
            <a:r>
              <a:rPr lang="en-US" sz="800" i="1">
                <a:solidFill>
                  <a:srgbClr val="FFFFFF"/>
                </a:solidFill>
                <a:effectLst>
                  <a:outerShdw blurRad="38100" dist="38100" dir="2700000" algn="tl">
                    <a:srgbClr val="808080"/>
                  </a:outerShdw>
                </a:effectLst>
              </a:rPr>
              <a:t> </a:t>
            </a:r>
          </a:p>
          <a:p>
            <a:pPr>
              <a:buFont typeface="Wingdings" pitchFamily="2" charset="2"/>
              <a:buChar char="q"/>
            </a:pPr>
            <a:r>
              <a:rPr lang="en-US" sz="4000" b="1">
                <a:solidFill>
                  <a:srgbClr val="FFFFFF"/>
                </a:solidFill>
              </a:rPr>
              <a:t>  A.D.  232     </a:t>
            </a:r>
          </a:p>
          <a:p>
            <a:pPr>
              <a:buFont typeface="Wingdings" pitchFamily="2" charset="2"/>
              <a:buChar char="q"/>
            </a:pPr>
            <a:r>
              <a:rPr lang="en-US" sz="4000" b="1">
                <a:solidFill>
                  <a:srgbClr val="FFFFFF"/>
                </a:solidFill>
              </a:rPr>
              <a:t>  A.D.  332</a:t>
            </a:r>
          </a:p>
          <a:p>
            <a:pPr>
              <a:buFont typeface="Wingdings" pitchFamily="2" charset="2"/>
              <a:buChar char="q"/>
            </a:pPr>
            <a:r>
              <a:rPr lang="en-US" sz="4000" b="1">
                <a:solidFill>
                  <a:srgbClr val="FFFFFF"/>
                </a:solidFill>
              </a:rPr>
              <a:t>  A.D.  432</a:t>
            </a:r>
          </a:p>
          <a:p>
            <a:pPr>
              <a:buFont typeface="Wingdings" pitchFamily="2" charset="2"/>
              <a:buChar char="q"/>
            </a:pPr>
            <a:r>
              <a:rPr lang="en-US" sz="4000" b="1">
                <a:solidFill>
                  <a:srgbClr val="FFFFFF"/>
                </a:solidFill>
              </a:rPr>
              <a:t>  A.D.  532</a:t>
            </a:r>
          </a:p>
          <a:p>
            <a:pPr>
              <a:buFont typeface="Wingdings" pitchFamily="2" charset="2"/>
              <a:buNone/>
            </a:pPr>
            <a:endParaRPr lang="en-US" sz="4000" b="1">
              <a:solidFill>
                <a:srgbClr val="FFFFFF"/>
              </a:solidFill>
            </a:endParaRPr>
          </a:p>
          <a:p>
            <a:pPr>
              <a:buFont typeface="Wingdings" pitchFamily="2" charset="2"/>
              <a:buNone/>
            </a:pPr>
            <a:endParaRPr lang="en-US" b="1">
              <a:solidFill>
                <a:srgbClr val="FFFFFF"/>
              </a:solidFill>
            </a:endParaRPr>
          </a:p>
          <a:p>
            <a:pPr>
              <a:buFont typeface="Wingdings" pitchFamily="2" charset="2"/>
              <a:buChar char="q"/>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None/>
            </a:pPr>
            <a:endParaRPr lang="en-US" sz="4000">
              <a:solidFill>
                <a:srgbClr val="FFFFFF"/>
              </a:solidFill>
            </a:endParaRPr>
          </a:p>
        </p:txBody>
      </p:sp>
      <p:sp>
        <p:nvSpPr>
          <p:cNvPr id="4267012" name="WordArt 4"/>
          <p:cNvSpPr>
            <a:spLocks noChangeArrowheads="1" noChangeShapeType="1" noTextEdit="1"/>
          </p:cNvSpPr>
          <p:nvPr/>
        </p:nvSpPr>
        <p:spPr bwMode="auto">
          <a:xfrm rot="5400000">
            <a:off x="2324100" y="3162300"/>
            <a:ext cx="4572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67010">
                                            <p:txEl>
                                              <p:pRg st="0" end="0"/>
                                            </p:txEl>
                                          </p:spTgt>
                                        </p:tgtEl>
                                        <p:attrNameLst>
                                          <p:attrName>style.visibility</p:attrName>
                                        </p:attrNameLst>
                                      </p:cBhvr>
                                      <p:to>
                                        <p:strVal val="visible"/>
                                      </p:to>
                                    </p:set>
                                    <p:anim calcmode="lin" valueType="num">
                                      <p:cBhvr additive="base">
                                        <p:cTn id="7" dur="300" fill="hold"/>
                                        <p:tgtEl>
                                          <p:spTgt spid="426701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670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67011">
                                            <p:txEl>
                                              <p:pRg st="0" end="0"/>
                                            </p:txEl>
                                          </p:spTgt>
                                        </p:tgtEl>
                                        <p:attrNameLst>
                                          <p:attrName>style.visibility</p:attrName>
                                        </p:attrNameLst>
                                      </p:cBhvr>
                                      <p:to>
                                        <p:strVal val="visible"/>
                                      </p:to>
                                    </p:set>
                                    <p:animEffect transition="in" filter="barn(outHorizontal)">
                                      <p:cBhvr>
                                        <p:cTn id="13" dur="500"/>
                                        <p:tgtEl>
                                          <p:spTgt spid="42670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67011">
                                            <p:txEl>
                                              <p:pRg st="1" end="1"/>
                                            </p:txEl>
                                          </p:spTgt>
                                        </p:tgtEl>
                                        <p:attrNameLst>
                                          <p:attrName>style.visibility</p:attrName>
                                        </p:attrNameLst>
                                      </p:cBhvr>
                                      <p:to>
                                        <p:strVal val="visible"/>
                                      </p:to>
                                    </p:set>
                                    <p:animEffect transition="in" filter="barn(outHorizontal)">
                                      <p:cBhvr>
                                        <p:cTn id="18" dur="500"/>
                                        <p:tgtEl>
                                          <p:spTgt spid="42670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67011">
                                            <p:txEl>
                                              <p:pRg st="2" end="2"/>
                                            </p:txEl>
                                          </p:spTgt>
                                        </p:tgtEl>
                                        <p:attrNameLst>
                                          <p:attrName>style.visibility</p:attrName>
                                        </p:attrNameLst>
                                      </p:cBhvr>
                                      <p:to>
                                        <p:strVal val="visible"/>
                                      </p:to>
                                    </p:set>
                                    <p:animEffect transition="in" filter="barn(outHorizontal)">
                                      <p:cBhvr>
                                        <p:cTn id="23" dur="500"/>
                                        <p:tgtEl>
                                          <p:spTgt spid="42670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67011">
                                            <p:txEl>
                                              <p:pRg st="3" end="3"/>
                                            </p:txEl>
                                          </p:spTgt>
                                        </p:tgtEl>
                                        <p:attrNameLst>
                                          <p:attrName>style.visibility</p:attrName>
                                        </p:attrNameLst>
                                      </p:cBhvr>
                                      <p:to>
                                        <p:strVal val="visible"/>
                                      </p:to>
                                    </p:set>
                                    <p:animEffect transition="in" filter="barn(outHorizontal)">
                                      <p:cBhvr>
                                        <p:cTn id="28" dur="500"/>
                                        <p:tgtEl>
                                          <p:spTgt spid="42670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67011">
                                            <p:txEl>
                                              <p:pRg st="4" end="4"/>
                                            </p:txEl>
                                          </p:spTgt>
                                        </p:tgtEl>
                                        <p:attrNameLst>
                                          <p:attrName>style.visibility</p:attrName>
                                        </p:attrNameLst>
                                      </p:cBhvr>
                                      <p:to>
                                        <p:strVal val="visible"/>
                                      </p:to>
                                    </p:set>
                                    <p:animEffect transition="in" filter="barn(outHorizontal)">
                                      <p:cBhvr>
                                        <p:cTn id="33" dur="500"/>
                                        <p:tgtEl>
                                          <p:spTgt spid="42670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67012"/>
                                        </p:tgtEl>
                                        <p:attrNameLst>
                                          <p:attrName>style.visibility</p:attrName>
                                        </p:attrNameLst>
                                      </p:cBhvr>
                                      <p:to>
                                        <p:strVal val="visible"/>
                                      </p:to>
                                    </p:set>
                                    <p:anim calcmode="lin" valueType="num">
                                      <p:cBhvr>
                                        <p:cTn id="38" dur="500" fill="hold"/>
                                        <p:tgtEl>
                                          <p:spTgt spid="4267012"/>
                                        </p:tgtEl>
                                        <p:attrNameLst>
                                          <p:attrName>ppt_w</p:attrName>
                                        </p:attrNameLst>
                                      </p:cBhvr>
                                      <p:tavLst>
                                        <p:tav tm="0">
                                          <p:val>
                                            <p:strVal val="4*#ppt_w"/>
                                          </p:val>
                                        </p:tav>
                                        <p:tav tm="100000">
                                          <p:val>
                                            <p:strVal val="#ppt_w"/>
                                          </p:val>
                                        </p:tav>
                                      </p:tavLst>
                                    </p:anim>
                                    <p:anim calcmode="lin" valueType="num">
                                      <p:cBhvr>
                                        <p:cTn id="39" dur="500" fill="hold"/>
                                        <p:tgtEl>
                                          <p:spTgt spid="42670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7010" grpId="0" build="p" autoUpdateAnimBg="0"/>
      <p:bldP spid="4267011" grpId="0" build="p" autoUpdateAnimBg="0"/>
      <p:bldP spid="42670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6905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Q-47</a:t>
            </a:r>
          </a:p>
        </p:txBody>
      </p:sp>
      <p:sp>
        <p:nvSpPr>
          <p:cNvPr id="4269059" name="Rectangle 3"/>
          <p:cNvSpPr>
            <a:spLocks noGrp="1" noChangeArrowheads="1"/>
          </p:cNvSpPr>
          <p:nvPr>
            <p:ph type="body" idx="1"/>
          </p:nvPr>
        </p:nvSpPr>
        <p:spPr>
          <a:xfrm>
            <a:off x="2209800" y="1676400"/>
            <a:ext cx="7772400" cy="4800600"/>
          </a:xfrm>
          <a:solidFill>
            <a:srgbClr val="000000"/>
          </a:solidFill>
        </p:spPr>
        <p:txBody>
          <a:bodyPr/>
          <a:lstStyle/>
          <a:p>
            <a:pPr>
              <a:lnSpc>
                <a:spcPct val="90000"/>
              </a:lnSpc>
              <a:buFont typeface="Wingdings" pitchFamily="2" charset="2"/>
              <a:buChar char="Ø"/>
            </a:pPr>
            <a:r>
              <a:rPr lang="en-US" sz="40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What aspect of  modern church seating would most likely astonish a fourth-century Christian?</a:t>
            </a: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None/>
            </a:pP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People sit during the sermon     </a:t>
            </a:r>
          </a:p>
          <a:p>
            <a:pPr>
              <a:lnSpc>
                <a:spcPct val="90000"/>
              </a:lnSpc>
              <a:buFont typeface="Wingdings" pitchFamily="2" charset="2"/>
              <a:buChar char="q"/>
            </a:pPr>
            <a:r>
              <a:rPr lang="en-US" sz="4000" b="1">
                <a:solidFill>
                  <a:srgbClr val="FFFFFF"/>
                </a:solidFill>
              </a:rPr>
              <a:t>  The mixing of men &amp; women </a:t>
            </a:r>
          </a:p>
          <a:p>
            <a:pPr>
              <a:lnSpc>
                <a:spcPct val="90000"/>
              </a:lnSpc>
              <a:buFont typeface="Wingdings" pitchFamily="2" charset="2"/>
              <a:buChar char="q"/>
            </a:pPr>
            <a:r>
              <a:rPr lang="en-US" sz="4000" b="1">
                <a:solidFill>
                  <a:srgbClr val="FFFFFF"/>
                </a:solidFill>
              </a:rPr>
              <a:t>  The mixing of child &amp; adult </a:t>
            </a:r>
          </a:p>
          <a:p>
            <a:pPr>
              <a:lnSpc>
                <a:spcPct val="90000"/>
              </a:lnSpc>
              <a:buFont typeface="Wingdings" pitchFamily="2" charset="2"/>
              <a:buChar char="q"/>
            </a:pPr>
            <a:r>
              <a:rPr lang="en-US" sz="4000" b="1">
                <a:solidFill>
                  <a:srgbClr val="FFFFFF"/>
                </a:solidFill>
              </a:rPr>
              <a:t>  Remote Communion Table</a:t>
            </a:r>
          </a:p>
          <a:p>
            <a:pPr>
              <a:lnSpc>
                <a:spcPct val="90000"/>
              </a:lnSpc>
              <a:buFont typeface="Wingdings" pitchFamily="2" charset="2"/>
              <a:buNone/>
            </a:pPr>
            <a:endParaRPr lang="en-US" sz="40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69060" name="WordArt 4"/>
          <p:cNvSpPr>
            <a:spLocks noChangeArrowheads="1" noChangeShapeType="1" noTextEdit="1"/>
          </p:cNvSpPr>
          <p:nvPr/>
        </p:nvSpPr>
        <p:spPr bwMode="auto">
          <a:xfrm rot="5400000">
            <a:off x="2286000" y="4114800"/>
            <a:ext cx="5334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69058">
                                            <p:txEl>
                                              <p:pRg st="0" end="0"/>
                                            </p:txEl>
                                          </p:spTgt>
                                        </p:tgtEl>
                                        <p:attrNameLst>
                                          <p:attrName>style.visibility</p:attrName>
                                        </p:attrNameLst>
                                      </p:cBhvr>
                                      <p:to>
                                        <p:strVal val="visible"/>
                                      </p:to>
                                    </p:set>
                                    <p:anim calcmode="lin" valueType="num">
                                      <p:cBhvr additive="base">
                                        <p:cTn id="7" dur="300" fill="hold"/>
                                        <p:tgtEl>
                                          <p:spTgt spid="426905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6905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69059">
                                            <p:txEl>
                                              <p:pRg st="0" end="0"/>
                                            </p:txEl>
                                          </p:spTgt>
                                        </p:tgtEl>
                                        <p:attrNameLst>
                                          <p:attrName>style.visibility</p:attrName>
                                        </p:attrNameLst>
                                      </p:cBhvr>
                                      <p:to>
                                        <p:strVal val="visible"/>
                                      </p:to>
                                    </p:set>
                                    <p:animEffect transition="in" filter="barn(outHorizontal)">
                                      <p:cBhvr>
                                        <p:cTn id="13" dur="500"/>
                                        <p:tgtEl>
                                          <p:spTgt spid="42690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69059">
                                            <p:txEl>
                                              <p:pRg st="1" end="1"/>
                                            </p:txEl>
                                          </p:spTgt>
                                        </p:tgtEl>
                                        <p:attrNameLst>
                                          <p:attrName>style.visibility</p:attrName>
                                        </p:attrNameLst>
                                      </p:cBhvr>
                                      <p:to>
                                        <p:strVal val="visible"/>
                                      </p:to>
                                    </p:set>
                                    <p:animEffect transition="in" filter="barn(outHorizontal)">
                                      <p:cBhvr>
                                        <p:cTn id="18" dur="500"/>
                                        <p:tgtEl>
                                          <p:spTgt spid="42690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69059">
                                            <p:txEl>
                                              <p:pRg st="2" end="2"/>
                                            </p:txEl>
                                          </p:spTgt>
                                        </p:tgtEl>
                                        <p:attrNameLst>
                                          <p:attrName>style.visibility</p:attrName>
                                        </p:attrNameLst>
                                      </p:cBhvr>
                                      <p:to>
                                        <p:strVal val="visible"/>
                                      </p:to>
                                    </p:set>
                                    <p:animEffect transition="in" filter="barn(outHorizontal)">
                                      <p:cBhvr>
                                        <p:cTn id="23" dur="500"/>
                                        <p:tgtEl>
                                          <p:spTgt spid="42690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69059">
                                            <p:txEl>
                                              <p:pRg st="3" end="3"/>
                                            </p:txEl>
                                          </p:spTgt>
                                        </p:tgtEl>
                                        <p:attrNameLst>
                                          <p:attrName>style.visibility</p:attrName>
                                        </p:attrNameLst>
                                      </p:cBhvr>
                                      <p:to>
                                        <p:strVal val="visible"/>
                                      </p:to>
                                    </p:set>
                                    <p:animEffect transition="in" filter="barn(outHorizontal)">
                                      <p:cBhvr>
                                        <p:cTn id="28" dur="500"/>
                                        <p:tgtEl>
                                          <p:spTgt spid="426905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69059">
                                            <p:txEl>
                                              <p:pRg st="4" end="4"/>
                                            </p:txEl>
                                          </p:spTgt>
                                        </p:tgtEl>
                                        <p:attrNameLst>
                                          <p:attrName>style.visibility</p:attrName>
                                        </p:attrNameLst>
                                      </p:cBhvr>
                                      <p:to>
                                        <p:strVal val="visible"/>
                                      </p:to>
                                    </p:set>
                                    <p:animEffect transition="in" filter="barn(outHorizontal)">
                                      <p:cBhvr>
                                        <p:cTn id="33" dur="500"/>
                                        <p:tgtEl>
                                          <p:spTgt spid="426905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69059">
                                            <p:txEl>
                                              <p:pRg st="5" end="5"/>
                                            </p:txEl>
                                          </p:spTgt>
                                        </p:tgtEl>
                                        <p:attrNameLst>
                                          <p:attrName>style.visibility</p:attrName>
                                        </p:attrNameLst>
                                      </p:cBhvr>
                                      <p:to>
                                        <p:strVal val="visible"/>
                                      </p:to>
                                    </p:set>
                                    <p:animEffect transition="in" filter="barn(outHorizontal)">
                                      <p:cBhvr>
                                        <p:cTn id="38" dur="500"/>
                                        <p:tgtEl>
                                          <p:spTgt spid="426905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69060"/>
                                        </p:tgtEl>
                                        <p:attrNameLst>
                                          <p:attrName>style.visibility</p:attrName>
                                        </p:attrNameLst>
                                      </p:cBhvr>
                                      <p:to>
                                        <p:strVal val="visible"/>
                                      </p:to>
                                    </p:set>
                                    <p:anim calcmode="lin" valueType="num">
                                      <p:cBhvr>
                                        <p:cTn id="43" dur="500" fill="hold"/>
                                        <p:tgtEl>
                                          <p:spTgt spid="4269060"/>
                                        </p:tgtEl>
                                        <p:attrNameLst>
                                          <p:attrName>ppt_w</p:attrName>
                                        </p:attrNameLst>
                                      </p:cBhvr>
                                      <p:tavLst>
                                        <p:tav tm="0">
                                          <p:val>
                                            <p:strVal val="4*#ppt_w"/>
                                          </p:val>
                                        </p:tav>
                                        <p:tav tm="100000">
                                          <p:val>
                                            <p:strVal val="#ppt_w"/>
                                          </p:val>
                                        </p:tav>
                                      </p:tavLst>
                                    </p:anim>
                                    <p:anim calcmode="lin" valueType="num">
                                      <p:cBhvr>
                                        <p:cTn id="44" dur="500" fill="hold"/>
                                        <p:tgtEl>
                                          <p:spTgt spid="426906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9058" grpId="0" build="p" autoUpdateAnimBg="0"/>
      <p:bldP spid="4269059" grpId="0" build="p" autoUpdateAnimBg="0"/>
      <p:bldP spid="426906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7110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Q-48</a:t>
            </a:r>
          </a:p>
        </p:txBody>
      </p:sp>
      <p:sp>
        <p:nvSpPr>
          <p:cNvPr id="4271107" name="Rectangle 3"/>
          <p:cNvSpPr>
            <a:spLocks noGrp="1" noChangeArrowheads="1"/>
          </p:cNvSpPr>
          <p:nvPr>
            <p:ph type="body" idx="1"/>
          </p:nvPr>
        </p:nvSpPr>
        <p:spPr>
          <a:xfrm>
            <a:off x="2209800" y="1676400"/>
            <a:ext cx="7772400" cy="4800600"/>
          </a:xfrm>
          <a:solidFill>
            <a:srgbClr val="000000"/>
          </a:solidFill>
        </p:spPr>
        <p:txBody>
          <a:bodyPr/>
          <a:lstStyle/>
          <a:p>
            <a:pPr>
              <a:buFont typeface="Wingdings" pitchFamily="2" charset="2"/>
              <a:buChar char="Ø"/>
            </a:pPr>
            <a:r>
              <a:rPr lang="en-US" sz="4800">
                <a:solidFill>
                  <a:srgbClr val="FFFFFF"/>
                </a:solidFill>
                <a:effectLst>
                  <a:outerShdw blurRad="38100" dist="38100" dir="2700000" algn="tl">
                    <a:srgbClr val="808080"/>
                  </a:outerShdw>
                </a:effectLst>
              </a:rPr>
              <a:t>  </a:t>
            </a:r>
            <a:r>
              <a:rPr lang="en-US" sz="4800" i="1">
                <a:solidFill>
                  <a:srgbClr val="FFFFFF"/>
                </a:solidFill>
                <a:effectLst>
                  <a:outerShdw blurRad="38100" dist="38100" dir="2700000" algn="tl">
                    <a:srgbClr val="808080"/>
                  </a:outerShdw>
                </a:effectLst>
              </a:rPr>
              <a:t>What is the earliest mention of a church choir?</a:t>
            </a:r>
            <a:r>
              <a:rPr lang="en-US" sz="800" i="1">
                <a:solidFill>
                  <a:srgbClr val="FFFFFF"/>
                </a:solidFill>
                <a:effectLst>
                  <a:outerShdw blurRad="38100" dist="38100" dir="2700000" algn="tl">
                    <a:srgbClr val="808080"/>
                  </a:outerShdw>
                </a:effectLst>
              </a:rPr>
              <a:t>               </a:t>
            </a:r>
          </a:p>
          <a:p>
            <a:pPr>
              <a:buFont typeface="Wingdings" pitchFamily="2" charset="2"/>
              <a:buNone/>
            </a:pPr>
            <a:r>
              <a:rPr lang="en-US" sz="800" i="1">
                <a:solidFill>
                  <a:srgbClr val="FFFFFF"/>
                </a:solidFill>
                <a:effectLst>
                  <a:outerShdw blurRad="38100" dist="38100" dir="2700000" algn="tl">
                    <a:srgbClr val="808080"/>
                  </a:outerShdw>
                </a:effectLst>
              </a:rPr>
              <a:t>                                                                                                                                                                                                                   </a:t>
            </a:r>
          </a:p>
          <a:p>
            <a:pPr>
              <a:buFont typeface="Wingdings" pitchFamily="2" charset="2"/>
              <a:buChar char="q"/>
            </a:pPr>
            <a:r>
              <a:rPr lang="en-US" sz="4000" b="1">
                <a:solidFill>
                  <a:srgbClr val="FFFFFF"/>
                </a:solidFill>
              </a:rPr>
              <a:t>  107     </a:t>
            </a:r>
          </a:p>
          <a:p>
            <a:pPr>
              <a:buFont typeface="Wingdings" pitchFamily="2" charset="2"/>
              <a:buChar char="q"/>
            </a:pPr>
            <a:r>
              <a:rPr lang="en-US" sz="4000" b="1">
                <a:solidFill>
                  <a:srgbClr val="FFFFFF"/>
                </a:solidFill>
              </a:rPr>
              <a:t>  307 </a:t>
            </a:r>
          </a:p>
          <a:p>
            <a:pPr>
              <a:buFont typeface="Wingdings" pitchFamily="2" charset="2"/>
              <a:buChar char="q"/>
            </a:pPr>
            <a:r>
              <a:rPr lang="en-US" sz="4000" b="1">
                <a:solidFill>
                  <a:srgbClr val="FFFFFF"/>
                </a:solidFill>
              </a:rPr>
              <a:t>  507 </a:t>
            </a:r>
          </a:p>
          <a:p>
            <a:pPr>
              <a:buFont typeface="Wingdings" pitchFamily="2" charset="2"/>
              <a:buChar char="q"/>
            </a:pPr>
            <a:r>
              <a:rPr lang="en-US" sz="4000" b="1">
                <a:solidFill>
                  <a:srgbClr val="FFFFFF"/>
                </a:solidFill>
              </a:rPr>
              <a:t>  707</a:t>
            </a:r>
          </a:p>
          <a:p>
            <a:pPr>
              <a:buFont typeface="Wingdings" pitchFamily="2" charset="2"/>
              <a:buNone/>
            </a:pPr>
            <a:endParaRPr lang="en-US" sz="4000" b="1">
              <a:solidFill>
                <a:srgbClr val="FFFFFF"/>
              </a:solidFill>
            </a:endParaRPr>
          </a:p>
          <a:p>
            <a:pPr>
              <a:buFont typeface="Wingdings" pitchFamily="2" charset="2"/>
              <a:buNone/>
            </a:pPr>
            <a:endParaRPr lang="en-US" b="1">
              <a:solidFill>
                <a:srgbClr val="FFFFFF"/>
              </a:solidFill>
            </a:endParaRPr>
          </a:p>
          <a:p>
            <a:pPr>
              <a:buFont typeface="Wingdings" pitchFamily="2" charset="2"/>
              <a:buChar char="q"/>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None/>
            </a:pPr>
            <a:endParaRPr lang="en-US" sz="4000">
              <a:solidFill>
                <a:srgbClr val="FFFFFF"/>
              </a:solidFill>
            </a:endParaRPr>
          </a:p>
        </p:txBody>
      </p:sp>
      <p:sp>
        <p:nvSpPr>
          <p:cNvPr id="4271108" name="WordArt 4"/>
          <p:cNvSpPr>
            <a:spLocks noChangeArrowheads="1" noChangeShapeType="1" noTextEdit="1"/>
          </p:cNvSpPr>
          <p:nvPr/>
        </p:nvSpPr>
        <p:spPr bwMode="auto">
          <a:xfrm rot="5400000">
            <a:off x="2247900" y="3314700"/>
            <a:ext cx="533400"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71106">
                                            <p:txEl>
                                              <p:pRg st="0" end="0"/>
                                            </p:txEl>
                                          </p:spTgt>
                                        </p:tgtEl>
                                        <p:attrNameLst>
                                          <p:attrName>style.visibility</p:attrName>
                                        </p:attrNameLst>
                                      </p:cBhvr>
                                      <p:to>
                                        <p:strVal val="visible"/>
                                      </p:to>
                                    </p:set>
                                    <p:anim calcmode="lin" valueType="num">
                                      <p:cBhvr additive="base">
                                        <p:cTn id="7" dur="300" fill="hold"/>
                                        <p:tgtEl>
                                          <p:spTgt spid="427110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711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71107">
                                            <p:txEl>
                                              <p:pRg st="0" end="0"/>
                                            </p:txEl>
                                          </p:spTgt>
                                        </p:tgtEl>
                                        <p:attrNameLst>
                                          <p:attrName>style.visibility</p:attrName>
                                        </p:attrNameLst>
                                      </p:cBhvr>
                                      <p:to>
                                        <p:strVal val="visible"/>
                                      </p:to>
                                    </p:set>
                                    <p:animEffect transition="in" filter="barn(outHorizontal)">
                                      <p:cBhvr>
                                        <p:cTn id="13" dur="500"/>
                                        <p:tgtEl>
                                          <p:spTgt spid="42711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71107">
                                            <p:txEl>
                                              <p:pRg st="1" end="1"/>
                                            </p:txEl>
                                          </p:spTgt>
                                        </p:tgtEl>
                                        <p:attrNameLst>
                                          <p:attrName>style.visibility</p:attrName>
                                        </p:attrNameLst>
                                      </p:cBhvr>
                                      <p:to>
                                        <p:strVal val="visible"/>
                                      </p:to>
                                    </p:set>
                                    <p:animEffect transition="in" filter="barn(outHorizontal)">
                                      <p:cBhvr>
                                        <p:cTn id="18" dur="500"/>
                                        <p:tgtEl>
                                          <p:spTgt spid="427110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71107">
                                            <p:txEl>
                                              <p:pRg st="2" end="2"/>
                                            </p:txEl>
                                          </p:spTgt>
                                        </p:tgtEl>
                                        <p:attrNameLst>
                                          <p:attrName>style.visibility</p:attrName>
                                        </p:attrNameLst>
                                      </p:cBhvr>
                                      <p:to>
                                        <p:strVal val="visible"/>
                                      </p:to>
                                    </p:set>
                                    <p:animEffect transition="in" filter="barn(outHorizontal)">
                                      <p:cBhvr>
                                        <p:cTn id="23" dur="500"/>
                                        <p:tgtEl>
                                          <p:spTgt spid="427110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71107">
                                            <p:txEl>
                                              <p:pRg st="3" end="3"/>
                                            </p:txEl>
                                          </p:spTgt>
                                        </p:tgtEl>
                                        <p:attrNameLst>
                                          <p:attrName>style.visibility</p:attrName>
                                        </p:attrNameLst>
                                      </p:cBhvr>
                                      <p:to>
                                        <p:strVal val="visible"/>
                                      </p:to>
                                    </p:set>
                                    <p:animEffect transition="in" filter="barn(outHorizontal)">
                                      <p:cBhvr>
                                        <p:cTn id="28" dur="500"/>
                                        <p:tgtEl>
                                          <p:spTgt spid="427110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71107">
                                            <p:txEl>
                                              <p:pRg st="4" end="4"/>
                                            </p:txEl>
                                          </p:spTgt>
                                        </p:tgtEl>
                                        <p:attrNameLst>
                                          <p:attrName>style.visibility</p:attrName>
                                        </p:attrNameLst>
                                      </p:cBhvr>
                                      <p:to>
                                        <p:strVal val="visible"/>
                                      </p:to>
                                    </p:set>
                                    <p:animEffect transition="in" filter="barn(outHorizontal)">
                                      <p:cBhvr>
                                        <p:cTn id="33" dur="500"/>
                                        <p:tgtEl>
                                          <p:spTgt spid="427110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71107">
                                            <p:txEl>
                                              <p:pRg st="5" end="5"/>
                                            </p:txEl>
                                          </p:spTgt>
                                        </p:tgtEl>
                                        <p:attrNameLst>
                                          <p:attrName>style.visibility</p:attrName>
                                        </p:attrNameLst>
                                      </p:cBhvr>
                                      <p:to>
                                        <p:strVal val="visible"/>
                                      </p:to>
                                    </p:set>
                                    <p:animEffect transition="in" filter="barn(outHorizontal)">
                                      <p:cBhvr>
                                        <p:cTn id="38" dur="500"/>
                                        <p:tgtEl>
                                          <p:spTgt spid="427110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71108"/>
                                        </p:tgtEl>
                                        <p:attrNameLst>
                                          <p:attrName>style.visibility</p:attrName>
                                        </p:attrNameLst>
                                      </p:cBhvr>
                                      <p:to>
                                        <p:strVal val="visible"/>
                                      </p:to>
                                    </p:set>
                                    <p:anim calcmode="lin" valueType="num">
                                      <p:cBhvr>
                                        <p:cTn id="43" dur="500" fill="hold"/>
                                        <p:tgtEl>
                                          <p:spTgt spid="4271108"/>
                                        </p:tgtEl>
                                        <p:attrNameLst>
                                          <p:attrName>ppt_w</p:attrName>
                                        </p:attrNameLst>
                                      </p:cBhvr>
                                      <p:tavLst>
                                        <p:tav tm="0">
                                          <p:val>
                                            <p:strVal val="4*#ppt_w"/>
                                          </p:val>
                                        </p:tav>
                                        <p:tav tm="100000">
                                          <p:val>
                                            <p:strVal val="#ppt_w"/>
                                          </p:val>
                                        </p:tav>
                                      </p:tavLst>
                                    </p:anim>
                                    <p:anim calcmode="lin" valueType="num">
                                      <p:cBhvr>
                                        <p:cTn id="44" dur="500" fill="hold"/>
                                        <p:tgtEl>
                                          <p:spTgt spid="42711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1106" grpId="0" build="p" autoUpdateAnimBg="0"/>
      <p:bldP spid="4271107" grpId="0" build="p" autoUpdateAnimBg="0"/>
      <p:bldP spid="427110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7315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Q-49</a:t>
            </a:r>
          </a:p>
        </p:txBody>
      </p:sp>
      <p:sp>
        <p:nvSpPr>
          <p:cNvPr id="4273155" name="Rectangle 3"/>
          <p:cNvSpPr>
            <a:spLocks noGrp="1" noChangeArrowheads="1"/>
          </p:cNvSpPr>
          <p:nvPr>
            <p:ph type="body" idx="1"/>
          </p:nvPr>
        </p:nvSpPr>
        <p:spPr>
          <a:xfrm>
            <a:off x="2209800" y="1676400"/>
            <a:ext cx="7772400" cy="4800600"/>
          </a:xfrm>
          <a:solidFill>
            <a:srgbClr val="000000"/>
          </a:solidFill>
        </p:spPr>
        <p:txBody>
          <a:bodyPr/>
          <a:lstStyle/>
          <a:p>
            <a:pPr>
              <a:buFont typeface="Wingdings" pitchFamily="2" charset="2"/>
              <a:buChar char="Ø"/>
            </a:pPr>
            <a:r>
              <a:rPr lang="en-US" sz="4800">
                <a:solidFill>
                  <a:srgbClr val="FFFFFF"/>
                </a:solidFill>
                <a:effectLst>
                  <a:outerShdw blurRad="38100" dist="38100" dir="2700000" algn="tl">
                    <a:srgbClr val="808080"/>
                  </a:outerShdw>
                </a:effectLst>
              </a:rPr>
              <a:t>  </a:t>
            </a:r>
            <a:r>
              <a:rPr lang="en-US" sz="4800" i="1">
                <a:solidFill>
                  <a:srgbClr val="FFFFFF"/>
                </a:solidFill>
                <a:effectLst>
                  <a:outerShdw blurRad="38100" dist="38100" dir="2700000" algn="tl">
                    <a:srgbClr val="808080"/>
                  </a:outerShdw>
                </a:effectLst>
              </a:rPr>
              <a:t>What is the literal meaning of the Latin “a cappella”?</a:t>
            </a:r>
            <a:r>
              <a:rPr lang="en-US" sz="800" i="1">
                <a:solidFill>
                  <a:srgbClr val="FFFFFF"/>
                </a:solidFill>
                <a:effectLst>
                  <a:outerShdw blurRad="38100" dist="38100" dir="2700000" algn="tl">
                    <a:srgbClr val="808080"/>
                  </a:outerShdw>
                </a:effectLst>
              </a:rPr>
              <a:t>               </a:t>
            </a:r>
          </a:p>
          <a:p>
            <a:pPr>
              <a:buFont typeface="Wingdings" pitchFamily="2" charset="2"/>
              <a:buNone/>
            </a:pPr>
            <a:r>
              <a:rPr lang="en-US" sz="800" i="1">
                <a:solidFill>
                  <a:srgbClr val="FFFFFF"/>
                </a:solidFill>
                <a:effectLst>
                  <a:outerShdw blurRad="38100" dist="38100" dir="2700000" algn="tl">
                    <a:srgbClr val="808080"/>
                  </a:outerShdw>
                </a:effectLst>
              </a:rPr>
              <a:t>                                                                                                                                                                                                                   </a:t>
            </a:r>
          </a:p>
          <a:p>
            <a:pPr>
              <a:buFont typeface="Wingdings" pitchFamily="2" charset="2"/>
              <a:buChar char="q"/>
            </a:pPr>
            <a:r>
              <a:rPr lang="en-US" sz="4000" b="1">
                <a:solidFill>
                  <a:srgbClr val="FFFFFF"/>
                </a:solidFill>
              </a:rPr>
              <a:t>  Without A Cloak     </a:t>
            </a:r>
          </a:p>
          <a:p>
            <a:pPr>
              <a:buFont typeface="Wingdings" pitchFamily="2" charset="2"/>
              <a:buChar char="q"/>
            </a:pPr>
            <a:r>
              <a:rPr lang="en-US" sz="4000" b="1">
                <a:solidFill>
                  <a:srgbClr val="FFFFFF"/>
                </a:solidFill>
              </a:rPr>
              <a:t>  Without A Building</a:t>
            </a:r>
          </a:p>
          <a:p>
            <a:pPr>
              <a:buFont typeface="Wingdings" pitchFamily="2" charset="2"/>
              <a:buChar char="q"/>
            </a:pPr>
            <a:r>
              <a:rPr lang="en-US" sz="4000" b="1">
                <a:solidFill>
                  <a:srgbClr val="FFFFFF"/>
                </a:solidFill>
              </a:rPr>
              <a:t>  Without Instruments</a:t>
            </a:r>
          </a:p>
          <a:p>
            <a:pPr>
              <a:buFont typeface="Wingdings" pitchFamily="2" charset="2"/>
              <a:buChar char="q"/>
            </a:pPr>
            <a:r>
              <a:rPr lang="en-US" sz="4000" b="1">
                <a:solidFill>
                  <a:srgbClr val="FFFFFF"/>
                </a:solidFill>
              </a:rPr>
              <a:t>  Without A Cap</a:t>
            </a:r>
          </a:p>
          <a:p>
            <a:pPr>
              <a:buFont typeface="Wingdings" pitchFamily="2" charset="2"/>
              <a:buNone/>
            </a:pPr>
            <a:endParaRPr lang="en-US" sz="4000" b="1">
              <a:solidFill>
                <a:srgbClr val="FFFFFF"/>
              </a:solidFill>
            </a:endParaRPr>
          </a:p>
          <a:p>
            <a:pPr>
              <a:buFont typeface="Wingdings" pitchFamily="2" charset="2"/>
              <a:buNone/>
            </a:pPr>
            <a:endParaRPr lang="en-US" b="1">
              <a:solidFill>
                <a:srgbClr val="FFFFFF"/>
              </a:solidFill>
            </a:endParaRPr>
          </a:p>
          <a:p>
            <a:pPr>
              <a:buFont typeface="Wingdings" pitchFamily="2" charset="2"/>
              <a:buChar char="q"/>
            </a:pPr>
            <a:endParaRPr lang="en-US" sz="3600" b="1">
              <a:solidFill>
                <a:srgbClr val="FFFFFF"/>
              </a:solidFill>
            </a:endParaRPr>
          </a:p>
          <a:p>
            <a:pPr>
              <a:buFont typeface="Wingdings" pitchFamily="2" charset="2"/>
              <a:buChar char="q"/>
            </a:pPr>
            <a:endParaRPr lang="en-US" sz="4000" b="1">
              <a:solidFill>
                <a:srgbClr val="FFFFFF"/>
              </a:solidFill>
            </a:endParaRPr>
          </a:p>
          <a:p>
            <a:pPr>
              <a:buFont typeface="Wingdings" pitchFamily="2" charset="2"/>
              <a:buNone/>
            </a:pPr>
            <a:endParaRPr lang="en-US" sz="4000">
              <a:solidFill>
                <a:srgbClr val="FFFFFF"/>
              </a:solidFill>
            </a:endParaRPr>
          </a:p>
        </p:txBody>
      </p:sp>
      <p:sp>
        <p:nvSpPr>
          <p:cNvPr id="4273156" name="WordArt 4"/>
          <p:cNvSpPr>
            <a:spLocks noChangeArrowheads="1" noChangeShapeType="1" noTextEdit="1"/>
          </p:cNvSpPr>
          <p:nvPr/>
        </p:nvSpPr>
        <p:spPr bwMode="auto">
          <a:xfrm rot="5400000">
            <a:off x="2247900" y="3314700"/>
            <a:ext cx="533400"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73154">
                                            <p:txEl>
                                              <p:pRg st="0" end="0"/>
                                            </p:txEl>
                                          </p:spTgt>
                                        </p:tgtEl>
                                        <p:attrNameLst>
                                          <p:attrName>style.visibility</p:attrName>
                                        </p:attrNameLst>
                                      </p:cBhvr>
                                      <p:to>
                                        <p:strVal val="visible"/>
                                      </p:to>
                                    </p:set>
                                    <p:anim calcmode="lin" valueType="num">
                                      <p:cBhvr additive="base">
                                        <p:cTn id="7" dur="300" fill="hold"/>
                                        <p:tgtEl>
                                          <p:spTgt spid="427315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731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73155">
                                            <p:txEl>
                                              <p:pRg st="0" end="0"/>
                                            </p:txEl>
                                          </p:spTgt>
                                        </p:tgtEl>
                                        <p:attrNameLst>
                                          <p:attrName>style.visibility</p:attrName>
                                        </p:attrNameLst>
                                      </p:cBhvr>
                                      <p:to>
                                        <p:strVal val="visible"/>
                                      </p:to>
                                    </p:set>
                                    <p:animEffect transition="in" filter="barn(outHorizontal)">
                                      <p:cBhvr>
                                        <p:cTn id="13" dur="500"/>
                                        <p:tgtEl>
                                          <p:spTgt spid="42731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73155">
                                            <p:txEl>
                                              <p:pRg st="1" end="1"/>
                                            </p:txEl>
                                          </p:spTgt>
                                        </p:tgtEl>
                                        <p:attrNameLst>
                                          <p:attrName>style.visibility</p:attrName>
                                        </p:attrNameLst>
                                      </p:cBhvr>
                                      <p:to>
                                        <p:strVal val="visible"/>
                                      </p:to>
                                    </p:set>
                                    <p:animEffect transition="in" filter="barn(outHorizontal)">
                                      <p:cBhvr>
                                        <p:cTn id="18" dur="500"/>
                                        <p:tgtEl>
                                          <p:spTgt spid="42731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73155">
                                            <p:txEl>
                                              <p:pRg st="2" end="2"/>
                                            </p:txEl>
                                          </p:spTgt>
                                        </p:tgtEl>
                                        <p:attrNameLst>
                                          <p:attrName>style.visibility</p:attrName>
                                        </p:attrNameLst>
                                      </p:cBhvr>
                                      <p:to>
                                        <p:strVal val="visible"/>
                                      </p:to>
                                    </p:set>
                                    <p:animEffect transition="in" filter="barn(outHorizontal)">
                                      <p:cBhvr>
                                        <p:cTn id="23" dur="500"/>
                                        <p:tgtEl>
                                          <p:spTgt spid="42731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73155">
                                            <p:txEl>
                                              <p:pRg st="3" end="3"/>
                                            </p:txEl>
                                          </p:spTgt>
                                        </p:tgtEl>
                                        <p:attrNameLst>
                                          <p:attrName>style.visibility</p:attrName>
                                        </p:attrNameLst>
                                      </p:cBhvr>
                                      <p:to>
                                        <p:strVal val="visible"/>
                                      </p:to>
                                    </p:set>
                                    <p:animEffect transition="in" filter="barn(outHorizontal)">
                                      <p:cBhvr>
                                        <p:cTn id="28" dur="500"/>
                                        <p:tgtEl>
                                          <p:spTgt spid="427315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73155">
                                            <p:txEl>
                                              <p:pRg st="4" end="4"/>
                                            </p:txEl>
                                          </p:spTgt>
                                        </p:tgtEl>
                                        <p:attrNameLst>
                                          <p:attrName>style.visibility</p:attrName>
                                        </p:attrNameLst>
                                      </p:cBhvr>
                                      <p:to>
                                        <p:strVal val="visible"/>
                                      </p:to>
                                    </p:set>
                                    <p:animEffect transition="in" filter="barn(outHorizontal)">
                                      <p:cBhvr>
                                        <p:cTn id="33" dur="500"/>
                                        <p:tgtEl>
                                          <p:spTgt spid="427315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73155">
                                            <p:txEl>
                                              <p:pRg st="5" end="5"/>
                                            </p:txEl>
                                          </p:spTgt>
                                        </p:tgtEl>
                                        <p:attrNameLst>
                                          <p:attrName>style.visibility</p:attrName>
                                        </p:attrNameLst>
                                      </p:cBhvr>
                                      <p:to>
                                        <p:strVal val="visible"/>
                                      </p:to>
                                    </p:set>
                                    <p:animEffect transition="in" filter="barn(outHorizontal)">
                                      <p:cBhvr>
                                        <p:cTn id="38" dur="500"/>
                                        <p:tgtEl>
                                          <p:spTgt spid="427315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73156"/>
                                        </p:tgtEl>
                                        <p:attrNameLst>
                                          <p:attrName>style.visibility</p:attrName>
                                        </p:attrNameLst>
                                      </p:cBhvr>
                                      <p:to>
                                        <p:strVal val="visible"/>
                                      </p:to>
                                    </p:set>
                                    <p:anim calcmode="lin" valueType="num">
                                      <p:cBhvr>
                                        <p:cTn id="43" dur="500" fill="hold"/>
                                        <p:tgtEl>
                                          <p:spTgt spid="4273156"/>
                                        </p:tgtEl>
                                        <p:attrNameLst>
                                          <p:attrName>ppt_w</p:attrName>
                                        </p:attrNameLst>
                                      </p:cBhvr>
                                      <p:tavLst>
                                        <p:tav tm="0">
                                          <p:val>
                                            <p:strVal val="4*#ppt_w"/>
                                          </p:val>
                                        </p:tav>
                                        <p:tav tm="100000">
                                          <p:val>
                                            <p:strVal val="#ppt_w"/>
                                          </p:val>
                                        </p:tav>
                                      </p:tavLst>
                                    </p:anim>
                                    <p:anim calcmode="lin" valueType="num">
                                      <p:cBhvr>
                                        <p:cTn id="44" dur="500" fill="hold"/>
                                        <p:tgtEl>
                                          <p:spTgt spid="42731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3154" grpId="0" build="p" autoUpdateAnimBg="0"/>
      <p:bldP spid="4273155" grpId="0" build="p" autoUpdateAnimBg="0"/>
      <p:bldP spid="427315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62914" name="Rectangle 2"/>
          <p:cNvSpPr>
            <a:spLocks noGrp="1" noChangeArrowheads="1"/>
          </p:cNvSpPr>
          <p:nvPr>
            <p:ph type="title"/>
          </p:nvPr>
        </p:nvSpPr>
        <p:spPr>
          <a:xfrm>
            <a:off x="2209800" y="228600"/>
            <a:ext cx="7772400" cy="685800"/>
          </a:xfrm>
          <a:solidFill>
            <a:srgbClr val="FFFFFF"/>
          </a:solidFill>
        </p:spPr>
        <p:txBody>
          <a:bodyPr/>
          <a:lstStyle/>
          <a:p>
            <a:r>
              <a:rPr lang="en-US" sz="3600" b="1">
                <a:effectLst>
                  <a:outerShdw blurRad="38100" dist="38100" dir="2700000" algn="tl">
                    <a:srgbClr val="C0C0C0"/>
                  </a:outerShdw>
                </a:effectLst>
              </a:rPr>
              <a:t>EARLY CHURCH PRE-TEST Q-50</a:t>
            </a:r>
          </a:p>
        </p:txBody>
      </p:sp>
      <p:sp>
        <p:nvSpPr>
          <p:cNvPr id="4262915" name="Rectangle 3"/>
          <p:cNvSpPr>
            <a:spLocks noGrp="1" noChangeArrowheads="1"/>
          </p:cNvSpPr>
          <p:nvPr>
            <p:ph type="body" idx="1"/>
          </p:nvPr>
        </p:nvSpPr>
        <p:spPr>
          <a:xfrm>
            <a:off x="2209800" y="1219200"/>
            <a:ext cx="7772400" cy="53340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In A.D. 70 an event occurred that tended to loosen the church from its Jewish roots.  What was that event?  </a:t>
            </a:r>
            <a:r>
              <a:rPr lang="en-US" sz="3600" i="1">
                <a:solidFill>
                  <a:srgbClr val="FFFFFF"/>
                </a:solidFill>
                <a:effectLst>
                  <a:outerShdw blurRad="38100" dist="38100" dir="2700000" algn="tl">
                    <a:srgbClr val="808080"/>
                  </a:outerShdw>
                </a:effectLst>
              </a:rPr>
              <a:t>   </a:t>
            </a:r>
            <a:r>
              <a:rPr lang="en-US" sz="800" i="1">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sz="4000" b="1">
                <a:solidFill>
                  <a:srgbClr val="FFFFFF"/>
                </a:solidFill>
              </a:rPr>
              <a:t>  Rome then forbid Sabbath observance    </a:t>
            </a:r>
          </a:p>
          <a:p>
            <a:pPr>
              <a:lnSpc>
                <a:spcPct val="90000"/>
              </a:lnSpc>
              <a:buFont typeface="Wingdings" pitchFamily="2" charset="2"/>
              <a:buChar char="q"/>
            </a:pPr>
            <a:r>
              <a:rPr lang="en-US" sz="4000" b="1">
                <a:solidFill>
                  <a:srgbClr val="FFFFFF"/>
                </a:solidFill>
              </a:rPr>
              <a:t>  Jewish nation began Christian persecution </a:t>
            </a:r>
          </a:p>
          <a:p>
            <a:pPr>
              <a:lnSpc>
                <a:spcPct val="90000"/>
              </a:lnSpc>
              <a:buFont typeface="Wingdings" pitchFamily="2" charset="2"/>
              <a:buChar char="q"/>
            </a:pPr>
            <a:r>
              <a:rPr lang="en-US" sz="4000" b="1">
                <a:solidFill>
                  <a:srgbClr val="FFFFFF"/>
                </a:solidFill>
              </a:rPr>
              <a:t>  The Temple was destroyed  </a:t>
            </a:r>
          </a:p>
          <a:p>
            <a:pPr>
              <a:lnSpc>
                <a:spcPct val="90000"/>
              </a:lnSpc>
              <a:buFont typeface="Wingdings" pitchFamily="2" charset="2"/>
              <a:buChar char="q"/>
            </a:pPr>
            <a:r>
              <a:rPr lang="en-US" sz="4000" b="1">
                <a:solidFill>
                  <a:srgbClr val="FFFFFF"/>
                </a:solidFill>
              </a:rPr>
              <a:t>  New Testament Was Complete </a:t>
            </a:r>
          </a:p>
          <a:p>
            <a:pPr>
              <a:lnSpc>
                <a:spcPct val="90000"/>
              </a:lnSpc>
              <a:buFont typeface="Wingdings" pitchFamily="2" charset="2"/>
              <a:buNone/>
            </a:pPr>
            <a:endParaRPr lang="en-US" sz="4000" b="1">
              <a:solidFill>
                <a:srgbClr val="FFFFFF"/>
              </a:solidFill>
            </a:endParaRPr>
          </a:p>
          <a:p>
            <a:pPr>
              <a:lnSpc>
                <a:spcPct val="90000"/>
              </a:lnSpc>
              <a:buFont typeface="Wingdings" pitchFamily="2" charset="2"/>
              <a:buNone/>
            </a:pPr>
            <a:endParaRPr lang="en-US" b="1">
              <a:solidFill>
                <a:srgbClr val="FFFFFF"/>
              </a:solidFill>
            </a:endParaRPr>
          </a:p>
          <a:p>
            <a:pPr>
              <a:lnSpc>
                <a:spcPct val="90000"/>
              </a:lnSpc>
              <a:buFont typeface="Wingdings" pitchFamily="2" charset="2"/>
              <a:buChar char="q"/>
            </a:pPr>
            <a:endParaRPr lang="en-US" sz="3600" b="1">
              <a:solidFill>
                <a:srgbClr val="FFFFFF"/>
              </a:solidFill>
            </a:endParaRPr>
          </a:p>
          <a:p>
            <a:pPr>
              <a:lnSpc>
                <a:spcPct val="90000"/>
              </a:lnSpc>
              <a:buFont typeface="Wingdings" pitchFamily="2" charset="2"/>
              <a:buChar char="q"/>
            </a:pPr>
            <a:endParaRPr lang="en-US" sz="4000" b="1">
              <a:solidFill>
                <a:srgbClr val="FFFFFF"/>
              </a:solidFill>
            </a:endParaRPr>
          </a:p>
          <a:p>
            <a:pPr>
              <a:lnSpc>
                <a:spcPct val="90000"/>
              </a:lnSpc>
              <a:buFont typeface="Wingdings" pitchFamily="2" charset="2"/>
              <a:buNone/>
            </a:pPr>
            <a:endParaRPr lang="en-US" sz="4000">
              <a:solidFill>
                <a:srgbClr val="FFFFFF"/>
              </a:solidFill>
            </a:endParaRPr>
          </a:p>
        </p:txBody>
      </p:sp>
      <p:sp>
        <p:nvSpPr>
          <p:cNvPr id="4262916" name="WordArt 4"/>
          <p:cNvSpPr>
            <a:spLocks noChangeArrowheads="1" noChangeShapeType="1" noTextEdit="1"/>
          </p:cNvSpPr>
          <p:nvPr/>
        </p:nvSpPr>
        <p:spPr bwMode="auto">
          <a:xfrm rot="5400000">
            <a:off x="2247900" y="5067300"/>
            <a:ext cx="609600"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62914">
                                            <p:txEl>
                                              <p:pRg st="0" end="0"/>
                                            </p:txEl>
                                          </p:spTgt>
                                        </p:tgtEl>
                                        <p:attrNameLst>
                                          <p:attrName>style.visibility</p:attrName>
                                        </p:attrNameLst>
                                      </p:cBhvr>
                                      <p:to>
                                        <p:strVal val="visible"/>
                                      </p:to>
                                    </p:set>
                                    <p:anim calcmode="lin" valueType="num">
                                      <p:cBhvr additive="base">
                                        <p:cTn id="7" dur="300" fill="hold"/>
                                        <p:tgtEl>
                                          <p:spTgt spid="42629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629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62915">
                                            <p:txEl>
                                              <p:pRg st="0" end="0"/>
                                            </p:txEl>
                                          </p:spTgt>
                                        </p:tgtEl>
                                        <p:attrNameLst>
                                          <p:attrName>style.visibility</p:attrName>
                                        </p:attrNameLst>
                                      </p:cBhvr>
                                      <p:to>
                                        <p:strVal val="visible"/>
                                      </p:to>
                                    </p:set>
                                    <p:animEffect transition="in" filter="barn(outHorizontal)">
                                      <p:cBhvr>
                                        <p:cTn id="13" dur="500"/>
                                        <p:tgtEl>
                                          <p:spTgt spid="42629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62915">
                                            <p:txEl>
                                              <p:pRg st="1" end="1"/>
                                            </p:txEl>
                                          </p:spTgt>
                                        </p:tgtEl>
                                        <p:attrNameLst>
                                          <p:attrName>style.visibility</p:attrName>
                                        </p:attrNameLst>
                                      </p:cBhvr>
                                      <p:to>
                                        <p:strVal val="visible"/>
                                      </p:to>
                                    </p:set>
                                    <p:animEffect transition="in" filter="barn(outHorizontal)">
                                      <p:cBhvr>
                                        <p:cTn id="18" dur="500"/>
                                        <p:tgtEl>
                                          <p:spTgt spid="42629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62915">
                                            <p:txEl>
                                              <p:pRg st="2" end="2"/>
                                            </p:txEl>
                                          </p:spTgt>
                                        </p:tgtEl>
                                        <p:attrNameLst>
                                          <p:attrName>style.visibility</p:attrName>
                                        </p:attrNameLst>
                                      </p:cBhvr>
                                      <p:to>
                                        <p:strVal val="visible"/>
                                      </p:to>
                                    </p:set>
                                    <p:animEffect transition="in" filter="barn(outHorizontal)">
                                      <p:cBhvr>
                                        <p:cTn id="23" dur="500"/>
                                        <p:tgtEl>
                                          <p:spTgt spid="42629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62915">
                                            <p:txEl>
                                              <p:pRg st="3" end="3"/>
                                            </p:txEl>
                                          </p:spTgt>
                                        </p:tgtEl>
                                        <p:attrNameLst>
                                          <p:attrName>style.visibility</p:attrName>
                                        </p:attrNameLst>
                                      </p:cBhvr>
                                      <p:to>
                                        <p:strVal val="visible"/>
                                      </p:to>
                                    </p:set>
                                    <p:animEffect transition="in" filter="barn(outHorizontal)">
                                      <p:cBhvr>
                                        <p:cTn id="28" dur="500"/>
                                        <p:tgtEl>
                                          <p:spTgt spid="42629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62915">
                                            <p:txEl>
                                              <p:pRg st="4" end="4"/>
                                            </p:txEl>
                                          </p:spTgt>
                                        </p:tgtEl>
                                        <p:attrNameLst>
                                          <p:attrName>style.visibility</p:attrName>
                                        </p:attrNameLst>
                                      </p:cBhvr>
                                      <p:to>
                                        <p:strVal val="visible"/>
                                      </p:to>
                                    </p:set>
                                    <p:animEffect transition="in" filter="barn(outHorizontal)">
                                      <p:cBhvr>
                                        <p:cTn id="33" dur="500"/>
                                        <p:tgtEl>
                                          <p:spTgt spid="426291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62916"/>
                                        </p:tgtEl>
                                        <p:attrNameLst>
                                          <p:attrName>style.visibility</p:attrName>
                                        </p:attrNameLst>
                                      </p:cBhvr>
                                      <p:to>
                                        <p:strVal val="visible"/>
                                      </p:to>
                                    </p:set>
                                    <p:anim calcmode="lin" valueType="num">
                                      <p:cBhvr>
                                        <p:cTn id="38" dur="500" fill="hold"/>
                                        <p:tgtEl>
                                          <p:spTgt spid="4262916"/>
                                        </p:tgtEl>
                                        <p:attrNameLst>
                                          <p:attrName>ppt_w</p:attrName>
                                        </p:attrNameLst>
                                      </p:cBhvr>
                                      <p:tavLst>
                                        <p:tav tm="0">
                                          <p:val>
                                            <p:strVal val="4*#ppt_w"/>
                                          </p:val>
                                        </p:tav>
                                        <p:tav tm="100000">
                                          <p:val>
                                            <p:strVal val="#ppt_w"/>
                                          </p:val>
                                        </p:tav>
                                      </p:tavLst>
                                    </p:anim>
                                    <p:anim calcmode="lin" valueType="num">
                                      <p:cBhvr>
                                        <p:cTn id="39" dur="500" fill="hold"/>
                                        <p:tgtEl>
                                          <p:spTgt spid="42629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2914" grpId="0" build="p" autoUpdateAnimBg="0"/>
      <p:bldP spid="4262915" grpId="0" build="p" autoUpdateAnimBg="0"/>
      <p:bldP spid="42629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90691" name="WordArt 3"/>
          <p:cNvSpPr>
            <a:spLocks noChangeArrowheads="1" noChangeShapeType="1" noTextEdit="1"/>
          </p:cNvSpPr>
          <p:nvPr/>
        </p:nvSpPr>
        <p:spPr bwMode="auto">
          <a:xfrm rot="5400000">
            <a:off x="-1886953" y="2493344"/>
            <a:ext cx="6237972" cy="1424538"/>
          </a:xfrm>
          <a:prstGeom prst="rect">
            <a:avLst/>
          </a:prstGeom>
        </p:spPr>
        <p:txBody>
          <a:bodyPr vert="wordArtVert" wrap="none" fromWordArt="1">
            <a:prstTxWarp prst="textPlain">
              <a:avLst>
                <a:gd name="adj" fmla="val 50000"/>
              </a:avLst>
            </a:prstTxWarp>
            <a:scene3d>
              <a:camera prst="legacyPerspectiveFront">
                <a:rot lat="20639999" lon="20699999" rev="0"/>
              </a:camera>
              <a:lightRig rig="legacyNormal3" dir="l"/>
            </a:scene3d>
            <a:sp3d extrusionH="201600" prstMaterial="legacyPlastic">
              <a:extrusionClr>
                <a:srgbClr val="FF9966"/>
              </a:extrusionClr>
            </a:sp3d>
          </a:bodyPr>
          <a:lstStyle/>
          <a:p>
            <a:pPr algn="ctr">
              <a:spcBef>
                <a:spcPct val="0"/>
              </a:spcBef>
              <a:spcAft>
                <a:spcPct val="0"/>
              </a:spcAft>
            </a:pPr>
            <a:r>
              <a:rPr lang="en-US" sz="3600" kern="10" dirty="0">
                <a:ln w="9525">
                  <a:round/>
                  <a:headEnd/>
                  <a:tailEnd/>
                </a:ln>
                <a:solidFill>
                  <a:srgbClr val="CC0000"/>
                </a:solidFill>
                <a:latin typeface="Arial Black"/>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490691"/>
                                        </p:tgtEl>
                                        <p:attrNameLst>
                                          <p:attrName>style.visibility</p:attrName>
                                        </p:attrNameLst>
                                      </p:cBhvr>
                                      <p:to>
                                        <p:strVal val="visible"/>
                                      </p:to>
                                    </p:set>
                                    <p:anim calcmode="lin" valueType="num">
                                      <p:cBhvr>
                                        <p:cTn id="7" dur="5000" fill="hold"/>
                                        <p:tgtEl>
                                          <p:spTgt spid="5490691"/>
                                        </p:tgtEl>
                                        <p:attrNameLst>
                                          <p:attrName>ppt_w</p:attrName>
                                        </p:attrNameLst>
                                      </p:cBhvr>
                                      <p:tavLst>
                                        <p:tav tm="0" fmla="#ppt_w*sin(2.5*pi*$)">
                                          <p:val>
                                            <p:fltVal val="0"/>
                                          </p:val>
                                        </p:tav>
                                        <p:tav tm="100000">
                                          <p:val>
                                            <p:fltVal val="1"/>
                                          </p:val>
                                        </p:tav>
                                      </p:tavLst>
                                    </p:anim>
                                    <p:anim calcmode="lin" valueType="num">
                                      <p:cBhvr>
                                        <p:cTn id="8" dur="5000" fill="hold"/>
                                        <p:tgtEl>
                                          <p:spTgt spid="54906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69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934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Q-2</a:t>
            </a:r>
          </a:p>
        </p:txBody>
      </p:sp>
      <p:sp>
        <p:nvSpPr>
          <p:cNvPr id="3769347"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dirty="0">
                <a:solidFill>
                  <a:srgbClr val="FFFFFF"/>
                </a:solidFill>
                <a:effectLst>
                  <a:outerShdw blurRad="38100" dist="38100" dir="2700000" algn="tl">
                    <a:srgbClr val="808080"/>
                  </a:outerShdw>
                </a:effectLst>
              </a:rPr>
              <a:t>  </a:t>
            </a:r>
            <a:r>
              <a:rPr lang="en-US" sz="2800" i="1" dirty="0">
                <a:solidFill>
                  <a:srgbClr val="FFFFFF"/>
                </a:solidFill>
                <a:effectLst>
                  <a:outerShdw blurRad="38100" dist="38100" dir="2700000" algn="tl">
                    <a:srgbClr val="808080"/>
                  </a:outerShdw>
                </a:effectLst>
              </a:rPr>
              <a:t>In many ways, the first century was an ideal time in which to spread the Gospel.   What made it so?</a:t>
            </a:r>
          </a:p>
          <a:p>
            <a:pPr>
              <a:buFont typeface="Wingdings" pitchFamily="2" charset="2"/>
              <a:buChar char="Ø"/>
            </a:pPr>
            <a:endParaRPr lang="en-US" sz="900" i="1" dirty="0">
              <a:solidFill>
                <a:srgbClr val="FFFFFF"/>
              </a:solidFill>
              <a:effectLst>
                <a:outerShdw blurRad="38100" dist="38100" dir="2700000" algn="tl">
                  <a:srgbClr val="808080"/>
                </a:outerShdw>
              </a:effectLst>
            </a:endParaRPr>
          </a:p>
          <a:p>
            <a:endParaRPr lang="en-US" sz="900" dirty="0">
              <a:solidFill>
                <a:srgbClr val="FFFFFF"/>
              </a:solidFill>
              <a:effectLst>
                <a:outerShdw blurRad="38100" dist="38100" dir="2700000" algn="tl">
                  <a:srgbClr val="808080"/>
                </a:outerShdw>
              </a:effectLst>
            </a:endParaRPr>
          </a:p>
          <a:p>
            <a:pPr>
              <a:buClr>
                <a:srgbClr val="009999"/>
              </a:buClr>
              <a:buFont typeface="Wingdings" pitchFamily="2" charset="2"/>
              <a:buChar char="ü"/>
            </a:pPr>
            <a:r>
              <a:rPr lang="en-US" sz="2400" dirty="0">
                <a:solidFill>
                  <a:srgbClr val="FFFFFF"/>
                </a:solidFill>
              </a:rPr>
              <a:t> 33’ Wide Roads Built By The Roman Army</a:t>
            </a:r>
          </a:p>
          <a:p>
            <a:pPr>
              <a:buClr>
                <a:srgbClr val="009999"/>
              </a:buClr>
              <a:buFont typeface="Wingdings" pitchFamily="2" charset="2"/>
              <a:buChar char="ü"/>
            </a:pPr>
            <a:r>
              <a:rPr lang="en-US" sz="2400" dirty="0">
                <a:solidFill>
                  <a:srgbClr val="FFFFFF"/>
                </a:solidFill>
              </a:rPr>
              <a:t> A Common Language,  Called </a:t>
            </a:r>
            <a:r>
              <a:rPr lang="en-US" sz="2400" dirty="0" err="1">
                <a:solidFill>
                  <a:srgbClr val="FFFFFF"/>
                </a:solidFill>
              </a:rPr>
              <a:t>Koine</a:t>
            </a:r>
            <a:r>
              <a:rPr lang="en-US" sz="2400" dirty="0">
                <a:solidFill>
                  <a:srgbClr val="FFFFFF"/>
                </a:solidFill>
              </a:rPr>
              <a:t> Greek </a:t>
            </a:r>
          </a:p>
          <a:p>
            <a:pPr>
              <a:buClr>
                <a:srgbClr val="009999"/>
              </a:buClr>
              <a:buFont typeface="Wingdings" pitchFamily="2" charset="2"/>
              <a:buChar char="ü"/>
            </a:pPr>
            <a:r>
              <a:rPr lang="en-US" sz="2400" dirty="0">
                <a:solidFill>
                  <a:srgbClr val="FFFFFF"/>
                </a:solidFill>
              </a:rPr>
              <a:t> The Translation Of The Old Testament Into Greek</a:t>
            </a:r>
          </a:p>
          <a:p>
            <a:pPr>
              <a:buClr>
                <a:srgbClr val="009999"/>
              </a:buClr>
              <a:buFont typeface="Wingdings" pitchFamily="2" charset="2"/>
              <a:buChar char="ü"/>
            </a:pPr>
            <a:r>
              <a:rPr lang="en-US" sz="2400" dirty="0">
                <a:solidFill>
                  <a:srgbClr val="FFFFFF"/>
                </a:solidFill>
              </a:rPr>
              <a:t> The Roman Control Of Mediterranean Sea Travel</a:t>
            </a:r>
          </a:p>
          <a:p>
            <a:pPr>
              <a:buClr>
                <a:srgbClr val="009999"/>
              </a:buClr>
              <a:buFont typeface="Wingdings" pitchFamily="2" charset="2"/>
              <a:buChar char="ü"/>
            </a:pPr>
            <a:r>
              <a:rPr lang="en-US" sz="2400" dirty="0">
                <a:solidFill>
                  <a:srgbClr val="FFFFFF"/>
                </a:solidFill>
              </a:rPr>
              <a:t> Jewish Settlements In Most Of The Major Imperial Cities </a:t>
            </a:r>
          </a:p>
          <a:p>
            <a:pPr>
              <a:buClr>
                <a:srgbClr val="009999"/>
              </a:buClr>
              <a:buFont typeface="Wingdings" pitchFamily="2" charset="2"/>
              <a:buChar char="ü"/>
            </a:pPr>
            <a:r>
              <a:rPr lang="en-US" sz="2400" dirty="0">
                <a:solidFill>
                  <a:srgbClr val="FFFFFF"/>
                </a:solidFill>
              </a:rPr>
              <a:t> Increasing Religious Curiosity In Rome &amp; Its Empire</a:t>
            </a:r>
          </a:p>
          <a:p>
            <a:pPr>
              <a:buFont typeface="Wingdings" pitchFamily="2" charset="2"/>
              <a:buChar char="q"/>
            </a:pPr>
            <a:r>
              <a:rPr lang="en-US" sz="2400" dirty="0">
                <a:solidFill>
                  <a:srgbClr val="FFFFFF"/>
                </a:solidFill>
              </a:rPr>
              <a:t> The New Miracle Sandal Made Walking A Breeze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769347">
                                            <p:txEl>
                                              <p:pRg st="0" end="0"/>
                                            </p:txEl>
                                          </p:spTgt>
                                        </p:tgtEl>
                                        <p:attrNameLst>
                                          <p:attrName>style.visibility</p:attrName>
                                        </p:attrNameLst>
                                      </p:cBhvr>
                                      <p:to>
                                        <p:strVal val="visible"/>
                                      </p:to>
                                    </p:set>
                                    <p:animEffect transition="in" filter="barn(outHorizontal)">
                                      <p:cBhvr>
                                        <p:cTn id="7" dur="500"/>
                                        <p:tgtEl>
                                          <p:spTgt spid="3769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769347">
                                            <p:txEl>
                                              <p:pRg st="3" end="3"/>
                                            </p:txEl>
                                          </p:spTgt>
                                        </p:tgtEl>
                                        <p:attrNameLst>
                                          <p:attrName>style.visibility</p:attrName>
                                        </p:attrNameLst>
                                      </p:cBhvr>
                                      <p:to>
                                        <p:strVal val="visible"/>
                                      </p:to>
                                    </p:set>
                                    <p:animEffect transition="in" filter="barn(outHorizontal)">
                                      <p:cBhvr>
                                        <p:cTn id="12" dur="500"/>
                                        <p:tgtEl>
                                          <p:spTgt spid="37693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769347">
                                            <p:txEl>
                                              <p:pRg st="4" end="4"/>
                                            </p:txEl>
                                          </p:spTgt>
                                        </p:tgtEl>
                                        <p:attrNameLst>
                                          <p:attrName>style.visibility</p:attrName>
                                        </p:attrNameLst>
                                      </p:cBhvr>
                                      <p:to>
                                        <p:strVal val="visible"/>
                                      </p:to>
                                    </p:set>
                                    <p:animEffect transition="in" filter="barn(outHorizontal)">
                                      <p:cBhvr>
                                        <p:cTn id="17" dur="500"/>
                                        <p:tgtEl>
                                          <p:spTgt spid="37693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769347">
                                            <p:txEl>
                                              <p:pRg st="5" end="5"/>
                                            </p:txEl>
                                          </p:spTgt>
                                        </p:tgtEl>
                                        <p:attrNameLst>
                                          <p:attrName>style.visibility</p:attrName>
                                        </p:attrNameLst>
                                      </p:cBhvr>
                                      <p:to>
                                        <p:strVal val="visible"/>
                                      </p:to>
                                    </p:set>
                                    <p:animEffect transition="in" filter="barn(outHorizontal)">
                                      <p:cBhvr>
                                        <p:cTn id="22" dur="500"/>
                                        <p:tgtEl>
                                          <p:spTgt spid="37693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769347">
                                            <p:txEl>
                                              <p:pRg st="6" end="6"/>
                                            </p:txEl>
                                          </p:spTgt>
                                        </p:tgtEl>
                                        <p:attrNameLst>
                                          <p:attrName>style.visibility</p:attrName>
                                        </p:attrNameLst>
                                      </p:cBhvr>
                                      <p:to>
                                        <p:strVal val="visible"/>
                                      </p:to>
                                    </p:set>
                                    <p:animEffect transition="in" filter="barn(outHorizontal)">
                                      <p:cBhvr>
                                        <p:cTn id="27" dur="500"/>
                                        <p:tgtEl>
                                          <p:spTgt spid="37693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3769347">
                                            <p:txEl>
                                              <p:pRg st="7" end="7"/>
                                            </p:txEl>
                                          </p:spTgt>
                                        </p:tgtEl>
                                        <p:attrNameLst>
                                          <p:attrName>style.visibility</p:attrName>
                                        </p:attrNameLst>
                                      </p:cBhvr>
                                      <p:to>
                                        <p:strVal val="visible"/>
                                      </p:to>
                                    </p:set>
                                    <p:animEffect transition="in" filter="barn(outHorizontal)">
                                      <p:cBhvr>
                                        <p:cTn id="32" dur="500"/>
                                        <p:tgtEl>
                                          <p:spTgt spid="37693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3769347">
                                            <p:txEl>
                                              <p:pRg st="8" end="8"/>
                                            </p:txEl>
                                          </p:spTgt>
                                        </p:tgtEl>
                                        <p:attrNameLst>
                                          <p:attrName>style.visibility</p:attrName>
                                        </p:attrNameLst>
                                      </p:cBhvr>
                                      <p:to>
                                        <p:strVal val="visible"/>
                                      </p:to>
                                    </p:set>
                                    <p:animEffect transition="in" filter="barn(outHorizontal)">
                                      <p:cBhvr>
                                        <p:cTn id="37" dur="500"/>
                                        <p:tgtEl>
                                          <p:spTgt spid="37693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3769347">
                                            <p:txEl>
                                              <p:pRg st="9" end="9"/>
                                            </p:txEl>
                                          </p:spTgt>
                                        </p:tgtEl>
                                        <p:attrNameLst>
                                          <p:attrName>style.visibility</p:attrName>
                                        </p:attrNameLst>
                                      </p:cBhvr>
                                      <p:to>
                                        <p:strVal val="visible"/>
                                      </p:to>
                                    </p:set>
                                    <p:animEffect transition="in" filter="barn(outHorizontal)">
                                      <p:cBhvr>
                                        <p:cTn id="42" dur="500"/>
                                        <p:tgtEl>
                                          <p:spTgt spid="3769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934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7725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a:t>
            </a:r>
          </a:p>
        </p:txBody>
      </p:sp>
      <p:sp>
        <p:nvSpPr>
          <p:cNvPr id="4277251"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For several years in the fourteenth and fifteenth centuries there were two popes.  When the Council of Pisa met in 1409 to resolve this situation,  what happened?</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i="1">
                <a:solidFill>
                  <a:srgbClr val="FFFFFF"/>
                </a:solidFill>
              </a:rPr>
              <a:t>  </a:t>
            </a:r>
            <a:r>
              <a:rPr lang="en-US" sz="3600">
                <a:solidFill>
                  <a:srgbClr val="FFFFFF"/>
                </a:solidFill>
              </a:rPr>
              <a:t>They had one pope killed</a:t>
            </a:r>
          </a:p>
          <a:p>
            <a:pPr>
              <a:lnSpc>
                <a:spcPct val="90000"/>
              </a:lnSpc>
              <a:buFont typeface="Wingdings" pitchFamily="2" charset="2"/>
              <a:buChar char="q"/>
            </a:pPr>
            <a:r>
              <a:rPr lang="en-US" sz="3600">
                <a:solidFill>
                  <a:srgbClr val="FFFFFF"/>
                </a:solidFill>
              </a:rPr>
              <a:t>  They let God decide &amp; one died </a:t>
            </a:r>
          </a:p>
          <a:p>
            <a:pPr>
              <a:lnSpc>
                <a:spcPct val="90000"/>
              </a:lnSpc>
              <a:buFont typeface="Wingdings" pitchFamily="2" charset="2"/>
              <a:buChar char="q"/>
            </a:pPr>
            <a:r>
              <a:rPr lang="en-US" sz="3600">
                <a:solidFill>
                  <a:srgbClr val="FFFFFF"/>
                </a:solidFill>
              </a:rPr>
              <a:t>  Deposed both &amp; Council ruled 40 yrs</a:t>
            </a:r>
          </a:p>
          <a:p>
            <a:pPr>
              <a:lnSpc>
                <a:spcPct val="90000"/>
              </a:lnSpc>
              <a:buFont typeface="Wingdings" pitchFamily="2" charset="2"/>
              <a:buChar char="q"/>
            </a:pPr>
            <a:r>
              <a:rPr lang="en-US" sz="3600">
                <a:solidFill>
                  <a:srgbClr val="FFFFFF"/>
                </a:solidFill>
              </a:rPr>
              <a:t>  Selected Another – Then There Three</a:t>
            </a:r>
          </a:p>
          <a:p>
            <a:pPr>
              <a:lnSpc>
                <a:spcPct val="90000"/>
              </a:lnSpc>
              <a:buFont typeface="Wingdings" pitchFamily="2" charset="2"/>
              <a:buChar char="q"/>
            </a:pPr>
            <a:endParaRPr lang="en-US">
              <a:solidFill>
                <a:srgbClr val="FFFFFF"/>
              </a:solidFill>
            </a:endParaRPr>
          </a:p>
        </p:txBody>
      </p:sp>
      <p:sp>
        <p:nvSpPr>
          <p:cNvPr id="4277252" name="WordArt 4"/>
          <p:cNvSpPr>
            <a:spLocks noChangeArrowheads="1" noChangeShapeType="1" noTextEdit="1"/>
          </p:cNvSpPr>
          <p:nvPr/>
        </p:nvSpPr>
        <p:spPr bwMode="auto">
          <a:xfrm rot="5400000">
            <a:off x="2331244" y="54411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77250">
                                            <p:txEl>
                                              <p:pRg st="0" end="0"/>
                                            </p:txEl>
                                          </p:spTgt>
                                        </p:tgtEl>
                                        <p:attrNameLst>
                                          <p:attrName>style.visibility</p:attrName>
                                        </p:attrNameLst>
                                      </p:cBhvr>
                                      <p:to>
                                        <p:strVal val="visible"/>
                                      </p:to>
                                    </p:set>
                                    <p:anim calcmode="lin" valueType="num">
                                      <p:cBhvr additive="base">
                                        <p:cTn id="7" dur="300" fill="hold"/>
                                        <p:tgtEl>
                                          <p:spTgt spid="42772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772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77251">
                                            <p:txEl>
                                              <p:pRg st="0" end="0"/>
                                            </p:txEl>
                                          </p:spTgt>
                                        </p:tgtEl>
                                        <p:attrNameLst>
                                          <p:attrName>style.visibility</p:attrName>
                                        </p:attrNameLst>
                                      </p:cBhvr>
                                      <p:to>
                                        <p:strVal val="visible"/>
                                      </p:to>
                                    </p:set>
                                    <p:animEffect transition="in" filter="barn(outHorizontal)">
                                      <p:cBhvr>
                                        <p:cTn id="13" dur="500"/>
                                        <p:tgtEl>
                                          <p:spTgt spid="42772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77251">
                                            <p:txEl>
                                              <p:pRg st="2" end="2"/>
                                            </p:txEl>
                                          </p:spTgt>
                                        </p:tgtEl>
                                        <p:attrNameLst>
                                          <p:attrName>style.visibility</p:attrName>
                                        </p:attrNameLst>
                                      </p:cBhvr>
                                      <p:to>
                                        <p:strVal val="visible"/>
                                      </p:to>
                                    </p:set>
                                    <p:animEffect transition="in" filter="barn(outHorizontal)">
                                      <p:cBhvr>
                                        <p:cTn id="18" dur="500"/>
                                        <p:tgtEl>
                                          <p:spTgt spid="427725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77251">
                                            <p:txEl>
                                              <p:pRg st="3" end="3"/>
                                            </p:txEl>
                                          </p:spTgt>
                                        </p:tgtEl>
                                        <p:attrNameLst>
                                          <p:attrName>style.visibility</p:attrName>
                                        </p:attrNameLst>
                                      </p:cBhvr>
                                      <p:to>
                                        <p:strVal val="visible"/>
                                      </p:to>
                                    </p:set>
                                    <p:animEffect transition="in" filter="barn(outHorizontal)">
                                      <p:cBhvr>
                                        <p:cTn id="23" dur="500"/>
                                        <p:tgtEl>
                                          <p:spTgt spid="427725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77251">
                                            <p:txEl>
                                              <p:pRg st="4" end="4"/>
                                            </p:txEl>
                                          </p:spTgt>
                                        </p:tgtEl>
                                        <p:attrNameLst>
                                          <p:attrName>style.visibility</p:attrName>
                                        </p:attrNameLst>
                                      </p:cBhvr>
                                      <p:to>
                                        <p:strVal val="visible"/>
                                      </p:to>
                                    </p:set>
                                    <p:animEffect transition="in" filter="barn(outHorizontal)">
                                      <p:cBhvr>
                                        <p:cTn id="28" dur="500"/>
                                        <p:tgtEl>
                                          <p:spTgt spid="427725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77251">
                                            <p:txEl>
                                              <p:pRg st="5" end="5"/>
                                            </p:txEl>
                                          </p:spTgt>
                                        </p:tgtEl>
                                        <p:attrNameLst>
                                          <p:attrName>style.visibility</p:attrName>
                                        </p:attrNameLst>
                                      </p:cBhvr>
                                      <p:to>
                                        <p:strVal val="visible"/>
                                      </p:to>
                                    </p:set>
                                    <p:animEffect transition="in" filter="barn(outHorizontal)">
                                      <p:cBhvr>
                                        <p:cTn id="33" dur="500"/>
                                        <p:tgtEl>
                                          <p:spTgt spid="427725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77252"/>
                                        </p:tgtEl>
                                        <p:attrNameLst>
                                          <p:attrName>style.visibility</p:attrName>
                                        </p:attrNameLst>
                                      </p:cBhvr>
                                      <p:to>
                                        <p:strVal val="visible"/>
                                      </p:to>
                                    </p:set>
                                    <p:anim calcmode="lin" valueType="num">
                                      <p:cBhvr>
                                        <p:cTn id="38" dur="500" fill="hold"/>
                                        <p:tgtEl>
                                          <p:spTgt spid="4277252"/>
                                        </p:tgtEl>
                                        <p:attrNameLst>
                                          <p:attrName>ppt_w</p:attrName>
                                        </p:attrNameLst>
                                      </p:cBhvr>
                                      <p:tavLst>
                                        <p:tav tm="0">
                                          <p:val>
                                            <p:strVal val="4*#ppt_w"/>
                                          </p:val>
                                        </p:tav>
                                        <p:tav tm="100000">
                                          <p:val>
                                            <p:strVal val="#ppt_w"/>
                                          </p:val>
                                        </p:tav>
                                      </p:tavLst>
                                    </p:anim>
                                    <p:anim calcmode="lin" valueType="num">
                                      <p:cBhvr>
                                        <p:cTn id="39" dur="500" fill="hold"/>
                                        <p:tgtEl>
                                          <p:spTgt spid="427725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7250" grpId="0" build="p" autoUpdateAnimBg="0"/>
      <p:bldP spid="4277251" grpId="0" build="p" autoUpdateAnimBg="0"/>
      <p:bldP spid="427725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8134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a:t>
            </a:r>
          </a:p>
        </p:txBody>
      </p:sp>
      <p:sp>
        <p:nvSpPr>
          <p:cNvPr id="4281347"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In what century was celibacy first enforced upon the clergy?</a:t>
            </a:r>
          </a:p>
          <a:p>
            <a:pPr>
              <a:lnSpc>
                <a:spcPct val="90000"/>
              </a:lnSpc>
              <a:buFont typeface="Wingdings" pitchFamily="2" charset="2"/>
              <a:buChar char="Ø"/>
            </a:pPr>
            <a:endParaRPr lang="en-US" sz="16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400" i="1">
                <a:solidFill>
                  <a:srgbClr val="FFFFFF"/>
                </a:solidFill>
              </a:rPr>
              <a:t>  </a:t>
            </a:r>
            <a:r>
              <a:rPr lang="en-US" sz="4400">
                <a:solidFill>
                  <a:srgbClr val="FFFFFF"/>
                </a:solidFill>
              </a:rPr>
              <a:t>THIRD</a:t>
            </a:r>
          </a:p>
          <a:p>
            <a:pPr>
              <a:lnSpc>
                <a:spcPct val="90000"/>
              </a:lnSpc>
              <a:buFont typeface="Wingdings" pitchFamily="2" charset="2"/>
              <a:buChar char="q"/>
            </a:pPr>
            <a:r>
              <a:rPr lang="en-US" sz="4400">
                <a:solidFill>
                  <a:srgbClr val="FFFFFF"/>
                </a:solidFill>
              </a:rPr>
              <a:t>  SEVENTH</a:t>
            </a:r>
          </a:p>
          <a:p>
            <a:pPr>
              <a:lnSpc>
                <a:spcPct val="90000"/>
              </a:lnSpc>
              <a:buFont typeface="Wingdings" pitchFamily="2" charset="2"/>
              <a:buChar char="q"/>
            </a:pPr>
            <a:r>
              <a:rPr lang="en-US" sz="4400">
                <a:solidFill>
                  <a:srgbClr val="FFFFFF"/>
                </a:solidFill>
              </a:rPr>
              <a:t>  ELEVENTH</a:t>
            </a:r>
          </a:p>
          <a:p>
            <a:pPr>
              <a:lnSpc>
                <a:spcPct val="90000"/>
              </a:lnSpc>
              <a:buFont typeface="Wingdings" pitchFamily="2" charset="2"/>
              <a:buChar char="q"/>
            </a:pPr>
            <a:r>
              <a:rPr lang="en-US" sz="4400">
                <a:solidFill>
                  <a:srgbClr val="FFFFFF"/>
                </a:solidFill>
              </a:rPr>
              <a:t>  FIFTEENTH</a:t>
            </a:r>
          </a:p>
          <a:p>
            <a:pPr>
              <a:lnSpc>
                <a:spcPct val="90000"/>
              </a:lnSpc>
              <a:buFont typeface="Wingdings" pitchFamily="2" charset="2"/>
              <a:buChar char="q"/>
            </a:pPr>
            <a:endParaRPr lang="en-US" sz="4400">
              <a:solidFill>
                <a:srgbClr val="FFFFFF"/>
              </a:solidFill>
            </a:endParaRPr>
          </a:p>
        </p:txBody>
      </p:sp>
      <p:sp>
        <p:nvSpPr>
          <p:cNvPr id="4281348" name="WordArt 4"/>
          <p:cNvSpPr>
            <a:spLocks noChangeArrowheads="1" noChangeShapeType="1" noTextEdit="1"/>
          </p:cNvSpPr>
          <p:nvPr/>
        </p:nvSpPr>
        <p:spPr bwMode="auto">
          <a:xfrm rot="5400000">
            <a:off x="2331244" y="46029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81346">
                                            <p:txEl>
                                              <p:pRg st="0" end="0"/>
                                            </p:txEl>
                                          </p:spTgt>
                                        </p:tgtEl>
                                        <p:attrNameLst>
                                          <p:attrName>style.visibility</p:attrName>
                                        </p:attrNameLst>
                                      </p:cBhvr>
                                      <p:to>
                                        <p:strVal val="visible"/>
                                      </p:to>
                                    </p:set>
                                    <p:anim calcmode="lin" valueType="num">
                                      <p:cBhvr additive="base">
                                        <p:cTn id="7" dur="300" fill="hold"/>
                                        <p:tgtEl>
                                          <p:spTgt spid="42813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813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81347">
                                            <p:txEl>
                                              <p:pRg st="0" end="0"/>
                                            </p:txEl>
                                          </p:spTgt>
                                        </p:tgtEl>
                                        <p:attrNameLst>
                                          <p:attrName>style.visibility</p:attrName>
                                        </p:attrNameLst>
                                      </p:cBhvr>
                                      <p:to>
                                        <p:strVal val="visible"/>
                                      </p:to>
                                    </p:set>
                                    <p:animEffect transition="in" filter="barn(outHorizontal)">
                                      <p:cBhvr>
                                        <p:cTn id="13" dur="500"/>
                                        <p:tgtEl>
                                          <p:spTgt spid="42813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81347">
                                            <p:txEl>
                                              <p:pRg st="2" end="2"/>
                                            </p:txEl>
                                          </p:spTgt>
                                        </p:tgtEl>
                                        <p:attrNameLst>
                                          <p:attrName>style.visibility</p:attrName>
                                        </p:attrNameLst>
                                      </p:cBhvr>
                                      <p:to>
                                        <p:strVal val="visible"/>
                                      </p:to>
                                    </p:set>
                                    <p:animEffect transition="in" filter="barn(outHorizontal)">
                                      <p:cBhvr>
                                        <p:cTn id="18" dur="500"/>
                                        <p:tgtEl>
                                          <p:spTgt spid="42813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81347">
                                            <p:txEl>
                                              <p:pRg st="3" end="3"/>
                                            </p:txEl>
                                          </p:spTgt>
                                        </p:tgtEl>
                                        <p:attrNameLst>
                                          <p:attrName>style.visibility</p:attrName>
                                        </p:attrNameLst>
                                      </p:cBhvr>
                                      <p:to>
                                        <p:strVal val="visible"/>
                                      </p:to>
                                    </p:set>
                                    <p:animEffect transition="in" filter="barn(outHorizontal)">
                                      <p:cBhvr>
                                        <p:cTn id="23" dur="500"/>
                                        <p:tgtEl>
                                          <p:spTgt spid="42813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81347">
                                            <p:txEl>
                                              <p:pRg st="4" end="4"/>
                                            </p:txEl>
                                          </p:spTgt>
                                        </p:tgtEl>
                                        <p:attrNameLst>
                                          <p:attrName>style.visibility</p:attrName>
                                        </p:attrNameLst>
                                      </p:cBhvr>
                                      <p:to>
                                        <p:strVal val="visible"/>
                                      </p:to>
                                    </p:set>
                                    <p:animEffect transition="in" filter="barn(outHorizontal)">
                                      <p:cBhvr>
                                        <p:cTn id="28" dur="500"/>
                                        <p:tgtEl>
                                          <p:spTgt spid="428134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81347">
                                            <p:txEl>
                                              <p:pRg st="5" end="5"/>
                                            </p:txEl>
                                          </p:spTgt>
                                        </p:tgtEl>
                                        <p:attrNameLst>
                                          <p:attrName>style.visibility</p:attrName>
                                        </p:attrNameLst>
                                      </p:cBhvr>
                                      <p:to>
                                        <p:strVal val="visible"/>
                                      </p:to>
                                    </p:set>
                                    <p:animEffect transition="in" filter="barn(outHorizontal)">
                                      <p:cBhvr>
                                        <p:cTn id="33" dur="500"/>
                                        <p:tgtEl>
                                          <p:spTgt spid="428134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81348"/>
                                        </p:tgtEl>
                                        <p:attrNameLst>
                                          <p:attrName>style.visibility</p:attrName>
                                        </p:attrNameLst>
                                      </p:cBhvr>
                                      <p:to>
                                        <p:strVal val="visible"/>
                                      </p:to>
                                    </p:set>
                                    <p:anim calcmode="lin" valueType="num">
                                      <p:cBhvr>
                                        <p:cTn id="38" dur="500" fill="hold"/>
                                        <p:tgtEl>
                                          <p:spTgt spid="4281348"/>
                                        </p:tgtEl>
                                        <p:attrNameLst>
                                          <p:attrName>ppt_w</p:attrName>
                                        </p:attrNameLst>
                                      </p:cBhvr>
                                      <p:tavLst>
                                        <p:tav tm="0">
                                          <p:val>
                                            <p:strVal val="4*#ppt_w"/>
                                          </p:val>
                                        </p:tav>
                                        <p:tav tm="100000">
                                          <p:val>
                                            <p:strVal val="#ppt_w"/>
                                          </p:val>
                                        </p:tav>
                                      </p:tavLst>
                                    </p:anim>
                                    <p:anim calcmode="lin" valueType="num">
                                      <p:cBhvr>
                                        <p:cTn id="39" dur="500" fill="hold"/>
                                        <p:tgtEl>
                                          <p:spTgt spid="428134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1346" grpId="0" build="p" autoUpdateAnimBg="0"/>
      <p:bldP spid="4281347" grpId="0" build="p" autoUpdateAnimBg="0"/>
      <p:bldP spid="428134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7520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Q-3</a:t>
            </a:r>
          </a:p>
        </p:txBody>
      </p:sp>
      <p:sp>
        <p:nvSpPr>
          <p:cNvPr id="4275203"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An average of how many new churches were being built per decade in eleventh-century France?</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4000" b="1" i="1">
                <a:solidFill>
                  <a:srgbClr val="FFFFFF"/>
                </a:solidFill>
                <a:effectLst>
                  <a:outerShdw blurRad="38100" dist="38100" dir="2700000" algn="tl">
                    <a:srgbClr val="808080"/>
                  </a:outerShdw>
                </a:effectLst>
              </a:rPr>
              <a:t>  </a:t>
            </a:r>
            <a:r>
              <a:rPr lang="en-US" sz="4000" b="1">
                <a:solidFill>
                  <a:srgbClr val="FFFFFF"/>
                </a:solidFill>
                <a:effectLst>
                  <a:outerShdw blurRad="38100" dist="38100" dir="2700000" algn="tl">
                    <a:srgbClr val="808080"/>
                  </a:outerShdw>
                </a:effectLst>
              </a:rPr>
              <a:t>NONE</a:t>
            </a:r>
            <a:endParaRPr lang="en-US" sz="3600" b="1">
              <a:solidFill>
                <a:srgbClr val="FFFFFF"/>
              </a:solidFill>
            </a:endParaRPr>
          </a:p>
          <a:p>
            <a:pPr>
              <a:buFont typeface="Wingdings" pitchFamily="2" charset="2"/>
              <a:buChar char="q"/>
            </a:pPr>
            <a:r>
              <a:rPr lang="en-US" sz="3600" b="1">
                <a:solidFill>
                  <a:srgbClr val="FFFFFF"/>
                </a:solidFill>
              </a:rPr>
              <a:t>  Twelve</a:t>
            </a:r>
          </a:p>
          <a:p>
            <a:pPr>
              <a:buFont typeface="Wingdings" pitchFamily="2" charset="2"/>
              <a:buChar char="q"/>
            </a:pPr>
            <a:r>
              <a:rPr lang="en-US" sz="3600" b="1">
                <a:solidFill>
                  <a:srgbClr val="FFFFFF"/>
                </a:solidFill>
              </a:rPr>
              <a:t>  Forty-five</a:t>
            </a:r>
          </a:p>
          <a:p>
            <a:pPr>
              <a:buFont typeface="Wingdings" pitchFamily="2" charset="2"/>
              <a:buChar char="q"/>
            </a:pPr>
            <a:r>
              <a:rPr lang="en-US" sz="3600" b="1">
                <a:solidFill>
                  <a:srgbClr val="FFFFFF"/>
                </a:solidFill>
              </a:rPr>
              <a:t>  1 6 0</a:t>
            </a:r>
          </a:p>
          <a:p>
            <a:pPr>
              <a:buFont typeface="Wingdings" pitchFamily="2" charset="2"/>
              <a:buChar char="q"/>
            </a:pPr>
            <a:endParaRPr lang="en-US" sz="3600">
              <a:solidFill>
                <a:srgbClr val="FFFFFF"/>
              </a:solidFill>
            </a:endParaRPr>
          </a:p>
        </p:txBody>
      </p:sp>
      <p:sp>
        <p:nvSpPr>
          <p:cNvPr id="4275204" name="WordArt 4"/>
          <p:cNvSpPr>
            <a:spLocks noChangeArrowheads="1" noChangeShapeType="1" noTextEdit="1"/>
          </p:cNvSpPr>
          <p:nvPr/>
        </p:nvSpPr>
        <p:spPr bwMode="auto">
          <a:xfrm rot="5400000">
            <a:off x="2331244" y="54411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75202">
                                            <p:txEl>
                                              <p:pRg st="0" end="0"/>
                                            </p:txEl>
                                          </p:spTgt>
                                        </p:tgtEl>
                                        <p:attrNameLst>
                                          <p:attrName>style.visibility</p:attrName>
                                        </p:attrNameLst>
                                      </p:cBhvr>
                                      <p:to>
                                        <p:strVal val="visible"/>
                                      </p:to>
                                    </p:set>
                                    <p:anim calcmode="lin" valueType="num">
                                      <p:cBhvr additive="base">
                                        <p:cTn id="7" dur="300" fill="hold"/>
                                        <p:tgtEl>
                                          <p:spTgt spid="427520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752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75203">
                                            <p:txEl>
                                              <p:pRg st="0" end="0"/>
                                            </p:txEl>
                                          </p:spTgt>
                                        </p:tgtEl>
                                        <p:attrNameLst>
                                          <p:attrName>style.visibility</p:attrName>
                                        </p:attrNameLst>
                                      </p:cBhvr>
                                      <p:to>
                                        <p:strVal val="visible"/>
                                      </p:to>
                                    </p:set>
                                    <p:animEffect transition="in" filter="barn(outHorizontal)">
                                      <p:cBhvr>
                                        <p:cTn id="13" dur="500"/>
                                        <p:tgtEl>
                                          <p:spTgt spid="42752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75203">
                                            <p:txEl>
                                              <p:pRg st="2" end="2"/>
                                            </p:txEl>
                                          </p:spTgt>
                                        </p:tgtEl>
                                        <p:attrNameLst>
                                          <p:attrName>style.visibility</p:attrName>
                                        </p:attrNameLst>
                                      </p:cBhvr>
                                      <p:to>
                                        <p:strVal val="visible"/>
                                      </p:to>
                                    </p:set>
                                    <p:animEffect transition="in" filter="barn(outHorizontal)">
                                      <p:cBhvr>
                                        <p:cTn id="18" dur="500"/>
                                        <p:tgtEl>
                                          <p:spTgt spid="427520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75203">
                                            <p:txEl>
                                              <p:pRg st="3" end="3"/>
                                            </p:txEl>
                                          </p:spTgt>
                                        </p:tgtEl>
                                        <p:attrNameLst>
                                          <p:attrName>style.visibility</p:attrName>
                                        </p:attrNameLst>
                                      </p:cBhvr>
                                      <p:to>
                                        <p:strVal val="visible"/>
                                      </p:to>
                                    </p:set>
                                    <p:animEffect transition="in" filter="barn(outHorizontal)">
                                      <p:cBhvr>
                                        <p:cTn id="23" dur="500"/>
                                        <p:tgtEl>
                                          <p:spTgt spid="427520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75203">
                                            <p:txEl>
                                              <p:pRg st="4" end="4"/>
                                            </p:txEl>
                                          </p:spTgt>
                                        </p:tgtEl>
                                        <p:attrNameLst>
                                          <p:attrName>style.visibility</p:attrName>
                                        </p:attrNameLst>
                                      </p:cBhvr>
                                      <p:to>
                                        <p:strVal val="visible"/>
                                      </p:to>
                                    </p:set>
                                    <p:animEffect transition="in" filter="barn(outHorizontal)">
                                      <p:cBhvr>
                                        <p:cTn id="28" dur="500"/>
                                        <p:tgtEl>
                                          <p:spTgt spid="427520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75203">
                                            <p:txEl>
                                              <p:pRg st="5" end="5"/>
                                            </p:txEl>
                                          </p:spTgt>
                                        </p:tgtEl>
                                        <p:attrNameLst>
                                          <p:attrName>style.visibility</p:attrName>
                                        </p:attrNameLst>
                                      </p:cBhvr>
                                      <p:to>
                                        <p:strVal val="visible"/>
                                      </p:to>
                                    </p:set>
                                    <p:animEffect transition="in" filter="barn(outHorizontal)">
                                      <p:cBhvr>
                                        <p:cTn id="33" dur="500"/>
                                        <p:tgtEl>
                                          <p:spTgt spid="427520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75204"/>
                                        </p:tgtEl>
                                        <p:attrNameLst>
                                          <p:attrName>style.visibility</p:attrName>
                                        </p:attrNameLst>
                                      </p:cBhvr>
                                      <p:to>
                                        <p:strVal val="visible"/>
                                      </p:to>
                                    </p:set>
                                    <p:anim calcmode="lin" valueType="num">
                                      <p:cBhvr>
                                        <p:cTn id="38" dur="500" fill="hold"/>
                                        <p:tgtEl>
                                          <p:spTgt spid="4275204"/>
                                        </p:tgtEl>
                                        <p:attrNameLst>
                                          <p:attrName>ppt_w</p:attrName>
                                        </p:attrNameLst>
                                      </p:cBhvr>
                                      <p:tavLst>
                                        <p:tav tm="0">
                                          <p:val>
                                            <p:strVal val="4*#ppt_w"/>
                                          </p:val>
                                        </p:tav>
                                        <p:tav tm="100000">
                                          <p:val>
                                            <p:strVal val="#ppt_w"/>
                                          </p:val>
                                        </p:tav>
                                      </p:tavLst>
                                    </p:anim>
                                    <p:anim calcmode="lin" valueType="num">
                                      <p:cBhvr>
                                        <p:cTn id="39" dur="500" fill="hold"/>
                                        <p:tgtEl>
                                          <p:spTgt spid="427520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5202" grpId="0" build="p" autoUpdateAnimBg="0"/>
      <p:bldP spid="4275203" grpId="0" build="p" autoUpdateAnimBg="0"/>
      <p:bldP spid="427520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9363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Q-4</a:t>
            </a:r>
          </a:p>
        </p:txBody>
      </p:sp>
      <p:sp>
        <p:nvSpPr>
          <p:cNvPr id="4293635"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In England many priests took multiple churches (getting government pay for each) while only serving one.  At the worse of this abuse, what percentage of local churches had no clergy?</a:t>
            </a:r>
          </a:p>
          <a:p>
            <a:pPr>
              <a:buFont typeface="Wingdings" pitchFamily="2" charset="2"/>
              <a:buChar char="Ø"/>
            </a:pPr>
            <a:endParaRPr lang="en-US" sz="800" i="1">
              <a:solidFill>
                <a:srgbClr val="FFFFFF"/>
              </a:solidFill>
              <a:effectLst>
                <a:outerShdw blurRad="38100" dist="38100" dir="2700000" algn="tl">
                  <a:srgbClr val="808080"/>
                </a:outerShdw>
              </a:effectLst>
            </a:endParaRPr>
          </a:p>
          <a:p>
            <a:pPr>
              <a:buFont typeface="Wingdings" pitchFamily="2" charset="2"/>
              <a:buNone/>
            </a:pPr>
            <a:r>
              <a:rPr lang="en-US" sz="900" i="1">
                <a:solidFill>
                  <a:srgbClr val="FFFFFF"/>
                </a:solidFill>
                <a:effectLst>
                  <a:outerShdw blurRad="38100" dist="38100" dir="2700000" algn="tl">
                    <a:srgbClr val="808080"/>
                  </a:outerShdw>
                </a:effectLst>
              </a:rPr>
              <a:t> </a:t>
            </a:r>
          </a:p>
          <a:p>
            <a:pPr>
              <a:buFont typeface="Wingdings" pitchFamily="2" charset="2"/>
              <a:buChar char="q"/>
            </a:pPr>
            <a:r>
              <a:rPr lang="en-US" b="1" i="1">
                <a:solidFill>
                  <a:srgbClr val="FFFFFF"/>
                </a:solidFill>
              </a:rPr>
              <a:t>  </a:t>
            </a:r>
            <a:r>
              <a:rPr lang="en-US" b="1">
                <a:solidFill>
                  <a:srgbClr val="FFFFFF"/>
                </a:solidFill>
              </a:rPr>
              <a:t>THREE</a:t>
            </a:r>
          </a:p>
          <a:p>
            <a:pPr>
              <a:buFont typeface="Wingdings" pitchFamily="2" charset="2"/>
              <a:buChar char="q"/>
            </a:pPr>
            <a:r>
              <a:rPr lang="en-US" b="1">
                <a:solidFill>
                  <a:srgbClr val="FFFFFF"/>
                </a:solidFill>
              </a:rPr>
              <a:t>  TEN</a:t>
            </a:r>
          </a:p>
          <a:p>
            <a:pPr>
              <a:buFont typeface="Wingdings" pitchFamily="2" charset="2"/>
              <a:buChar char="q"/>
            </a:pPr>
            <a:r>
              <a:rPr lang="en-US" b="1">
                <a:solidFill>
                  <a:srgbClr val="FFFFFF"/>
                </a:solidFill>
              </a:rPr>
              <a:t>  THIRTY</a:t>
            </a:r>
          </a:p>
          <a:p>
            <a:pPr>
              <a:buFont typeface="Wingdings" pitchFamily="2" charset="2"/>
              <a:buChar char="q"/>
            </a:pPr>
            <a:r>
              <a:rPr lang="en-US" b="1">
                <a:solidFill>
                  <a:srgbClr val="FFFFFF"/>
                </a:solidFill>
              </a:rPr>
              <a:t>  FIFTY-FIVE</a:t>
            </a:r>
          </a:p>
          <a:p>
            <a:pPr>
              <a:buFont typeface="Wingdings" pitchFamily="2" charset="2"/>
              <a:buChar char="q"/>
            </a:pPr>
            <a:endParaRPr lang="en-US" sz="4400">
              <a:solidFill>
                <a:srgbClr val="FFFFFF"/>
              </a:solidFill>
            </a:endParaRPr>
          </a:p>
        </p:txBody>
      </p:sp>
      <p:sp>
        <p:nvSpPr>
          <p:cNvPr id="4293636" name="WordArt 4"/>
          <p:cNvSpPr>
            <a:spLocks noChangeArrowheads="1" noChangeShapeType="1" noTextEdit="1"/>
          </p:cNvSpPr>
          <p:nvPr/>
        </p:nvSpPr>
        <p:spPr bwMode="auto">
          <a:xfrm rot="5400000">
            <a:off x="2331244" y="54411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93634">
                                            <p:txEl>
                                              <p:pRg st="0" end="0"/>
                                            </p:txEl>
                                          </p:spTgt>
                                        </p:tgtEl>
                                        <p:attrNameLst>
                                          <p:attrName>style.visibility</p:attrName>
                                        </p:attrNameLst>
                                      </p:cBhvr>
                                      <p:to>
                                        <p:strVal val="visible"/>
                                      </p:to>
                                    </p:set>
                                    <p:anim calcmode="lin" valueType="num">
                                      <p:cBhvr additive="base">
                                        <p:cTn id="7" dur="300" fill="hold"/>
                                        <p:tgtEl>
                                          <p:spTgt spid="429363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936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93635">
                                            <p:txEl>
                                              <p:pRg st="0" end="0"/>
                                            </p:txEl>
                                          </p:spTgt>
                                        </p:tgtEl>
                                        <p:attrNameLst>
                                          <p:attrName>style.visibility</p:attrName>
                                        </p:attrNameLst>
                                      </p:cBhvr>
                                      <p:to>
                                        <p:strVal val="visible"/>
                                      </p:to>
                                    </p:set>
                                    <p:animEffect transition="in" filter="barn(outHorizontal)">
                                      <p:cBhvr>
                                        <p:cTn id="13" dur="500"/>
                                        <p:tgtEl>
                                          <p:spTgt spid="42936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93635">
                                            <p:txEl>
                                              <p:pRg st="2" end="2"/>
                                            </p:txEl>
                                          </p:spTgt>
                                        </p:tgtEl>
                                        <p:attrNameLst>
                                          <p:attrName>style.visibility</p:attrName>
                                        </p:attrNameLst>
                                      </p:cBhvr>
                                      <p:to>
                                        <p:strVal val="visible"/>
                                      </p:to>
                                    </p:set>
                                    <p:animEffect transition="in" filter="barn(outHorizontal)">
                                      <p:cBhvr>
                                        <p:cTn id="18" dur="500"/>
                                        <p:tgtEl>
                                          <p:spTgt spid="429363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93635">
                                            <p:txEl>
                                              <p:pRg st="3" end="3"/>
                                            </p:txEl>
                                          </p:spTgt>
                                        </p:tgtEl>
                                        <p:attrNameLst>
                                          <p:attrName>style.visibility</p:attrName>
                                        </p:attrNameLst>
                                      </p:cBhvr>
                                      <p:to>
                                        <p:strVal val="visible"/>
                                      </p:to>
                                    </p:set>
                                    <p:animEffect transition="in" filter="barn(outHorizontal)">
                                      <p:cBhvr>
                                        <p:cTn id="23" dur="500"/>
                                        <p:tgtEl>
                                          <p:spTgt spid="429363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93635">
                                            <p:txEl>
                                              <p:pRg st="4" end="4"/>
                                            </p:txEl>
                                          </p:spTgt>
                                        </p:tgtEl>
                                        <p:attrNameLst>
                                          <p:attrName>style.visibility</p:attrName>
                                        </p:attrNameLst>
                                      </p:cBhvr>
                                      <p:to>
                                        <p:strVal val="visible"/>
                                      </p:to>
                                    </p:set>
                                    <p:animEffect transition="in" filter="barn(outHorizontal)">
                                      <p:cBhvr>
                                        <p:cTn id="28" dur="500"/>
                                        <p:tgtEl>
                                          <p:spTgt spid="429363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93635">
                                            <p:txEl>
                                              <p:pRg st="5" end="5"/>
                                            </p:txEl>
                                          </p:spTgt>
                                        </p:tgtEl>
                                        <p:attrNameLst>
                                          <p:attrName>style.visibility</p:attrName>
                                        </p:attrNameLst>
                                      </p:cBhvr>
                                      <p:to>
                                        <p:strVal val="visible"/>
                                      </p:to>
                                    </p:set>
                                    <p:animEffect transition="in" filter="barn(outHorizontal)">
                                      <p:cBhvr>
                                        <p:cTn id="33" dur="500"/>
                                        <p:tgtEl>
                                          <p:spTgt spid="429363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93635">
                                            <p:txEl>
                                              <p:pRg st="6" end="6"/>
                                            </p:txEl>
                                          </p:spTgt>
                                        </p:tgtEl>
                                        <p:attrNameLst>
                                          <p:attrName>style.visibility</p:attrName>
                                        </p:attrNameLst>
                                      </p:cBhvr>
                                      <p:to>
                                        <p:strVal val="visible"/>
                                      </p:to>
                                    </p:set>
                                    <p:animEffect transition="in" filter="barn(outHorizontal)">
                                      <p:cBhvr>
                                        <p:cTn id="38" dur="500"/>
                                        <p:tgtEl>
                                          <p:spTgt spid="429363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93636"/>
                                        </p:tgtEl>
                                        <p:attrNameLst>
                                          <p:attrName>style.visibility</p:attrName>
                                        </p:attrNameLst>
                                      </p:cBhvr>
                                      <p:to>
                                        <p:strVal val="visible"/>
                                      </p:to>
                                    </p:set>
                                    <p:anim calcmode="lin" valueType="num">
                                      <p:cBhvr>
                                        <p:cTn id="43" dur="500" fill="hold"/>
                                        <p:tgtEl>
                                          <p:spTgt spid="4293636"/>
                                        </p:tgtEl>
                                        <p:attrNameLst>
                                          <p:attrName>ppt_w</p:attrName>
                                        </p:attrNameLst>
                                      </p:cBhvr>
                                      <p:tavLst>
                                        <p:tav tm="0">
                                          <p:val>
                                            <p:strVal val="4*#ppt_w"/>
                                          </p:val>
                                        </p:tav>
                                        <p:tav tm="100000">
                                          <p:val>
                                            <p:strVal val="#ppt_w"/>
                                          </p:val>
                                        </p:tav>
                                      </p:tavLst>
                                    </p:anim>
                                    <p:anim calcmode="lin" valueType="num">
                                      <p:cBhvr>
                                        <p:cTn id="44" dur="500" fill="hold"/>
                                        <p:tgtEl>
                                          <p:spTgt spid="42936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3634" grpId="0" build="p" autoUpdateAnimBg="0"/>
      <p:bldP spid="4293635" grpId="0" build="p" autoUpdateAnimBg="0"/>
      <p:bldP spid="429363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8339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Q-5</a:t>
            </a:r>
          </a:p>
        </p:txBody>
      </p:sp>
      <p:sp>
        <p:nvSpPr>
          <p:cNvPr id="4283395"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What does the Latin word “haeresis,” from which we get heresy,  mean?</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4000" b="1" i="1">
                <a:solidFill>
                  <a:srgbClr val="FFFFFF"/>
                </a:solidFill>
              </a:rPr>
              <a:t>  </a:t>
            </a:r>
            <a:r>
              <a:rPr lang="en-US" sz="4000" b="1">
                <a:solidFill>
                  <a:srgbClr val="FFFFFF"/>
                </a:solidFill>
              </a:rPr>
              <a:t>EVIL</a:t>
            </a:r>
          </a:p>
          <a:p>
            <a:pPr>
              <a:buFont typeface="Wingdings" pitchFamily="2" charset="2"/>
              <a:buChar char="q"/>
            </a:pPr>
            <a:r>
              <a:rPr lang="en-US" sz="4000" b="1">
                <a:solidFill>
                  <a:srgbClr val="FFFFFF"/>
                </a:solidFill>
              </a:rPr>
              <a:t>  CHOICE</a:t>
            </a:r>
          </a:p>
          <a:p>
            <a:pPr>
              <a:buFont typeface="Wingdings" pitchFamily="2" charset="2"/>
              <a:buChar char="q"/>
            </a:pPr>
            <a:r>
              <a:rPr lang="en-US" sz="4000" b="1">
                <a:solidFill>
                  <a:srgbClr val="FFFFFF"/>
                </a:solidFill>
              </a:rPr>
              <a:t>  ORIGINAL</a:t>
            </a:r>
          </a:p>
          <a:p>
            <a:pPr>
              <a:buFont typeface="Wingdings" pitchFamily="2" charset="2"/>
              <a:buChar char="q"/>
            </a:pPr>
            <a:r>
              <a:rPr lang="en-US" sz="4000" b="1">
                <a:solidFill>
                  <a:srgbClr val="FFFFFF"/>
                </a:solidFill>
              </a:rPr>
              <a:t>  INSANE</a:t>
            </a:r>
          </a:p>
          <a:p>
            <a:pPr>
              <a:buFont typeface="Wingdings" pitchFamily="2" charset="2"/>
              <a:buChar char="q"/>
            </a:pPr>
            <a:endParaRPr lang="en-US" sz="4000">
              <a:solidFill>
                <a:srgbClr val="FFFFFF"/>
              </a:solidFill>
            </a:endParaRPr>
          </a:p>
        </p:txBody>
      </p:sp>
      <p:sp>
        <p:nvSpPr>
          <p:cNvPr id="4283396" name="WordArt 4"/>
          <p:cNvSpPr>
            <a:spLocks noChangeArrowheads="1" noChangeShapeType="1" noTextEdit="1"/>
          </p:cNvSpPr>
          <p:nvPr/>
        </p:nvSpPr>
        <p:spPr bwMode="auto">
          <a:xfrm rot="5400000">
            <a:off x="2331244" y="38409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83394">
                                            <p:txEl>
                                              <p:pRg st="0" end="0"/>
                                            </p:txEl>
                                          </p:spTgt>
                                        </p:tgtEl>
                                        <p:attrNameLst>
                                          <p:attrName>style.visibility</p:attrName>
                                        </p:attrNameLst>
                                      </p:cBhvr>
                                      <p:to>
                                        <p:strVal val="visible"/>
                                      </p:to>
                                    </p:set>
                                    <p:anim calcmode="lin" valueType="num">
                                      <p:cBhvr additive="base">
                                        <p:cTn id="7" dur="300" fill="hold"/>
                                        <p:tgtEl>
                                          <p:spTgt spid="428339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833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83395">
                                            <p:txEl>
                                              <p:pRg st="0" end="0"/>
                                            </p:txEl>
                                          </p:spTgt>
                                        </p:tgtEl>
                                        <p:attrNameLst>
                                          <p:attrName>style.visibility</p:attrName>
                                        </p:attrNameLst>
                                      </p:cBhvr>
                                      <p:to>
                                        <p:strVal val="visible"/>
                                      </p:to>
                                    </p:set>
                                    <p:animEffect transition="in" filter="barn(outHorizontal)">
                                      <p:cBhvr>
                                        <p:cTn id="13" dur="500"/>
                                        <p:tgtEl>
                                          <p:spTgt spid="4283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83395">
                                            <p:txEl>
                                              <p:pRg st="2" end="2"/>
                                            </p:txEl>
                                          </p:spTgt>
                                        </p:tgtEl>
                                        <p:attrNameLst>
                                          <p:attrName>style.visibility</p:attrName>
                                        </p:attrNameLst>
                                      </p:cBhvr>
                                      <p:to>
                                        <p:strVal val="visible"/>
                                      </p:to>
                                    </p:set>
                                    <p:animEffect transition="in" filter="barn(outHorizontal)">
                                      <p:cBhvr>
                                        <p:cTn id="18" dur="500"/>
                                        <p:tgtEl>
                                          <p:spTgt spid="428339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83395">
                                            <p:txEl>
                                              <p:pRg st="3" end="3"/>
                                            </p:txEl>
                                          </p:spTgt>
                                        </p:tgtEl>
                                        <p:attrNameLst>
                                          <p:attrName>style.visibility</p:attrName>
                                        </p:attrNameLst>
                                      </p:cBhvr>
                                      <p:to>
                                        <p:strVal val="visible"/>
                                      </p:to>
                                    </p:set>
                                    <p:animEffect transition="in" filter="barn(outHorizontal)">
                                      <p:cBhvr>
                                        <p:cTn id="23" dur="500"/>
                                        <p:tgtEl>
                                          <p:spTgt spid="42833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83395">
                                            <p:txEl>
                                              <p:pRg st="4" end="4"/>
                                            </p:txEl>
                                          </p:spTgt>
                                        </p:tgtEl>
                                        <p:attrNameLst>
                                          <p:attrName>style.visibility</p:attrName>
                                        </p:attrNameLst>
                                      </p:cBhvr>
                                      <p:to>
                                        <p:strVal val="visible"/>
                                      </p:to>
                                    </p:set>
                                    <p:animEffect transition="in" filter="barn(outHorizontal)">
                                      <p:cBhvr>
                                        <p:cTn id="28" dur="500"/>
                                        <p:tgtEl>
                                          <p:spTgt spid="428339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83395">
                                            <p:txEl>
                                              <p:pRg st="5" end="5"/>
                                            </p:txEl>
                                          </p:spTgt>
                                        </p:tgtEl>
                                        <p:attrNameLst>
                                          <p:attrName>style.visibility</p:attrName>
                                        </p:attrNameLst>
                                      </p:cBhvr>
                                      <p:to>
                                        <p:strVal val="visible"/>
                                      </p:to>
                                    </p:set>
                                    <p:animEffect transition="in" filter="barn(outHorizontal)">
                                      <p:cBhvr>
                                        <p:cTn id="33" dur="500"/>
                                        <p:tgtEl>
                                          <p:spTgt spid="428339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83396"/>
                                        </p:tgtEl>
                                        <p:attrNameLst>
                                          <p:attrName>style.visibility</p:attrName>
                                        </p:attrNameLst>
                                      </p:cBhvr>
                                      <p:to>
                                        <p:strVal val="visible"/>
                                      </p:to>
                                    </p:set>
                                    <p:anim calcmode="lin" valueType="num">
                                      <p:cBhvr>
                                        <p:cTn id="38" dur="500" fill="hold"/>
                                        <p:tgtEl>
                                          <p:spTgt spid="4283396"/>
                                        </p:tgtEl>
                                        <p:attrNameLst>
                                          <p:attrName>ppt_w</p:attrName>
                                        </p:attrNameLst>
                                      </p:cBhvr>
                                      <p:tavLst>
                                        <p:tav tm="0">
                                          <p:val>
                                            <p:strVal val="4*#ppt_w"/>
                                          </p:val>
                                        </p:tav>
                                        <p:tav tm="100000">
                                          <p:val>
                                            <p:strVal val="#ppt_w"/>
                                          </p:val>
                                        </p:tav>
                                      </p:tavLst>
                                    </p:anim>
                                    <p:anim calcmode="lin" valueType="num">
                                      <p:cBhvr>
                                        <p:cTn id="39" dur="500" fill="hold"/>
                                        <p:tgtEl>
                                          <p:spTgt spid="428339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3394" grpId="0" build="p" autoUpdateAnimBg="0"/>
      <p:bldP spid="4283395" grpId="0" build="p" autoUpdateAnimBg="0"/>
      <p:bldP spid="428339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8544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Q-6</a:t>
            </a:r>
          </a:p>
        </p:txBody>
      </p:sp>
      <p:sp>
        <p:nvSpPr>
          <p:cNvPr id="4285443"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In medieval England,  what was a “neck verse”?</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2800" b="1" i="1">
                <a:solidFill>
                  <a:srgbClr val="FFFFFF"/>
                </a:solidFill>
              </a:rPr>
              <a:t>  </a:t>
            </a:r>
            <a:r>
              <a:rPr lang="en-US" sz="2800" b="1">
                <a:solidFill>
                  <a:srgbClr val="FFFFFF"/>
                </a:solidFill>
              </a:rPr>
              <a:t>If a person committed a crime he had to wear around his neck the Bible verse condemning</a:t>
            </a:r>
          </a:p>
          <a:p>
            <a:pPr>
              <a:buFont typeface="Wingdings" pitchFamily="2" charset="2"/>
              <a:buChar char="q"/>
            </a:pPr>
            <a:r>
              <a:rPr lang="en-US" sz="2800" b="1">
                <a:solidFill>
                  <a:srgbClr val="FFFFFF"/>
                </a:solidFill>
              </a:rPr>
              <a:t>  It was a nickname for the stocks</a:t>
            </a:r>
          </a:p>
          <a:p>
            <a:pPr>
              <a:buFont typeface="Wingdings" pitchFamily="2" charset="2"/>
              <a:buChar char="q"/>
            </a:pPr>
            <a:r>
              <a:rPr lang="en-US" sz="2800" b="1">
                <a:solidFill>
                  <a:srgbClr val="FFFFFF"/>
                </a:solidFill>
              </a:rPr>
              <a:t>  If a clergyman committed a hanging offense he was spared by reading an assigned verse</a:t>
            </a:r>
          </a:p>
          <a:p>
            <a:pPr>
              <a:buFont typeface="Wingdings" pitchFamily="2" charset="2"/>
              <a:buChar char="q"/>
            </a:pPr>
            <a:r>
              <a:rPr lang="en-US" sz="2800" b="1">
                <a:solidFill>
                  <a:srgbClr val="FFFFFF"/>
                </a:solidFill>
              </a:rPr>
              <a:t>  Heretical Branding For Jews</a:t>
            </a:r>
          </a:p>
          <a:p>
            <a:pPr>
              <a:buFont typeface="Wingdings" pitchFamily="2" charset="2"/>
              <a:buChar char="q"/>
            </a:pPr>
            <a:endParaRPr lang="en-US" sz="4000">
              <a:solidFill>
                <a:srgbClr val="FFFFFF"/>
              </a:solidFill>
            </a:endParaRPr>
          </a:p>
        </p:txBody>
      </p:sp>
      <p:sp>
        <p:nvSpPr>
          <p:cNvPr id="4285444" name="WordArt 4"/>
          <p:cNvSpPr>
            <a:spLocks noChangeArrowheads="1" noChangeShapeType="1" noTextEdit="1"/>
          </p:cNvSpPr>
          <p:nvPr/>
        </p:nvSpPr>
        <p:spPr bwMode="auto">
          <a:xfrm rot="5400000">
            <a:off x="2331244" y="44505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85442">
                                            <p:txEl>
                                              <p:pRg st="0" end="0"/>
                                            </p:txEl>
                                          </p:spTgt>
                                        </p:tgtEl>
                                        <p:attrNameLst>
                                          <p:attrName>style.visibility</p:attrName>
                                        </p:attrNameLst>
                                      </p:cBhvr>
                                      <p:to>
                                        <p:strVal val="visible"/>
                                      </p:to>
                                    </p:set>
                                    <p:anim calcmode="lin" valueType="num">
                                      <p:cBhvr additive="base">
                                        <p:cTn id="7" dur="300" fill="hold"/>
                                        <p:tgtEl>
                                          <p:spTgt spid="428544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854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85443">
                                            <p:txEl>
                                              <p:pRg st="0" end="0"/>
                                            </p:txEl>
                                          </p:spTgt>
                                        </p:tgtEl>
                                        <p:attrNameLst>
                                          <p:attrName>style.visibility</p:attrName>
                                        </p:attrNameLst>
                                      </p:cBhvr>
                                      <p:to>
                                        <p:strVal val="visible"/>
                                      </p:to>
                                    </p:set>
                                    <p:animEffect transition="in" filter="barn(outHorizontal)">
                                      <p:cBhvr>
                                        <p:cTn id="13" dur="500"/>
                                        <p:tgtEl>
                                          <p:spTgt spid="42854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85443">
                                            <p:txEl>
                                              <p:pRg st="2" end="2"/>
                                            </p:txEl>
                                          </p:spTgt>
                                        </p:tgtEl>
                                        <p:attrNameLst>
                                          <p:attrName>style.visibility</p:attrName>
                                        </p:attrNameLst>
                                      </p:cBhvr>
                                      <p:to>
                                        <p:strVal val="visible"/>
                                      </p:to>
                                    </p:set>
                                    <p:animEffect transition="in" filter="barn(outHorizontal)">
                                      <p:cBhvr>
                                        <p:cTn id="18" dur="500"/>
                                        <p:tgtEl>
                                          <p:spTgt spid="42854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85443">
                                            <p:txEl>
                                              <p:pRg st="3" end="3"/>
                                            </p:txEl>
                                          </p:spTgt>
                                        </p:tgtEl>
                                        <p:attrNameLst>
                                          <p:attrName>style.visibility</p:attrName>
                                        </p:attrNameLst>
                                      </p:cBhvr>
                                      <p:to>
                                        <p:strVal val="visible"/>
                                      </p:to>
                                    </p:set>
                                    <p:animEffect transition="in" filter="barn(outHorizontal)">
                                      <p:cBhvr>
                                        <p:cTn id="23" dur="500"/>
                                        <p:tgtEl>
                                          <p:spTgt spid="42854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85443">
                                            <p:txEl>
                                              <p:pRg st="4" end="4"/>
                                            </p:txEl>
                                          </p:spTgt>
                                        </p:tgtEl>
                                        <p:attrNameLst>
                                          <p:attrName>style.visibility</p:attrName>
                                        </p:attrNameLst>
                                      </p:cBhvr>
                                      <p:to>
                                        <p:strVal val="visible"/>
                                      </p:to>
                                    </p:set>
                                    <p:animEffect transition="in" filter="barn(outHorizontal)">
                                      <p:cBhvr>
                                        <p:cTn id="28" dur="500"/>
                                        <p:tgtEl>
                                          <p:spTgt spid="428544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85443">
                                            <p:txEl>
                                              <p:pRg st="5" end="5"/>
                                            </p:txEl>
                                          </p:spTgt>
                                        </p:tgtEl>
                                        <p:attrNameLst>
                                          <p:attrName>style.visibility</p:attrName>
                                        </p:attrNameLst>
                                      </p:cBhvr>
                                      <p:to>
                                        <p:strVal val="visible"/>
                                      </p:to>
                                    </p:set>
                                    <p:animEffect transition="in" filter="barn(outHorizontal)">
                                      <p:cBhvr>
                                        <p:cTn id="33" dur="500"/>
                                        <p:tgtEl>
                                          <p:spTgt spid="428544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85444"/>
                                        </p:tgtEl>
                                        <p:attrNameLst>
                                          <p:attrName>style.visibility</p:attrName>
                                        </p:attrNameLst>
                                      </p:cBhvr>
                                      <p:to>
                                        <p:strVal val="visible"/>
                                      </p:to>
                                    </p:set>
                                    <p:anim calcmode="lin" valueType="num">
                                      <p:cBhvr>
                                        <p:cTn id="38" dur="500" fill="hold"/>
                                        <p:tgtEl>
                                          <p:spTgt spid="4285444"/>
                                        </p:tgtEl>
                                        <p:attrNameLst>
                                          <p:attrName>ppt_w</p:attrName>
                                        </p:attrNameLst>
                                      </p:cBhvr>
                                      <p:tavLst>
                                        <p:tav tm="0">
                                          <p:val>
                                            <p:strVal val="4*#ppt_w"/>
                                          </p:val>
                                        </p:tav>
                                        <p:tav tm="100000">
                                          <p:val>
                                            <p:strVal val="#ppt_w"/>
                                          </p:val>
                                        </p:tav>
                                      </p:tavLst>
                                    </p:anim>
                                    <p:anim calcmode="lin" valueType="num">
                                      <p:cBhvr>
                                        <p:cTn id="39" dur="500" fill="hold"/>
                                        <p:tgtEl>
                                          <p:spTgt spid="428544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5442" grpId="0" build="p" autoUpdateAnimBg="0"/>
      <p:bldP spid="4285443" grpId="0" build="p" autoUpdateAnimBg="0"/>
      <p:bldP spid="4285444"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8953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Q-7</a:t>
            </a:r>
          </a:p>
        </p:txBody>
      </p:sp>
      <p:sp>
        <p:nvSpPr>
          <p:cNvPr id="428953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dirty="0">
                <a:solidFill>
                  <a:srgbClr val="FFFFFF"/>
                </a:solidFill>
                <a:effectLst>
                  <a:outerShdw blurRad="38100" dist="38100" dir="2700000" algn="tl">
                    <a:srgbClr val="808080"/>
                  </a:outerShdw>
                </a:effectLst>
              </a:rPr>
              <a:t>  </a:t>
            </a:r>
            <a:r>
              <a:rPr lang="en-US" i="1" dirty="0">
                <a:solidFill>
                  <a:srgbClr val="FFFFFF"/>
                </a:solidFill>
                <a:effectLst>
                  <a:outerShdw blurRad="38100" dist="38100" dir="2700000" algn="tl">
                    <a:srgbClr val="808080"/>
                  </a:outerShdw>
                </a:effectLst>
              </a:rPr>
              <a:t>What alleged relic,  kept at Canterbury,  England,  did the medieval church claim was the oldest relic in the world?</a:t>
            </a:r>
          </a:p>
          <a:p>
            <a:pPr>
              <a:lnSpc>
                <a:spcPct val="90000"/>
              </a:lnSpc>
              <a:buFont typeface="Wingdings" pitchFamily="2" charset="2"/>
              <a:buNone/>
            </a:pPr>
            <a:r>
              <a:rPr lang="en-US" sz="900" i="1" dirty="0">
                <a:solidFill>
                  <a:srgbClr val="FFFFFF"/>
                </a:solidFill>
                <a:effectLst>
                  <a:outerShdw blurRad="38100" dist="38100" dir="2700000" algn="tl">
                    <a:srgbClr val="808080"/>
                  </a:outerShdw>
                </a:effectLst>
              </a:rPr>
              <a:t> </a:t>
            </a:r>
          </a:p>
          <a:p>
            <a:pPr>
              <a:lnSpc>
                <a:spcPct val="90000"/>
              </a:lnSpc>
              <a:buFont typeface="Wingdings" pitchFamily="2" charset="2"/>
              <a:buChar char="q"/>
            </a:pPr>
            <a:r>
              <a:rPr lang="en-US" b="1" i="1" dirty="0">
                <a:solidFill>
                  <a:srgbClr val="FFFFFF"/>
                </a:solidFill>
              </a:rPr>
              <a:t>  </a:t>
            </a:r>
            <a:r>
              <a:rPr lang="en-US" b="1" dirty="0">
                <a:solidFill>
                  <a:srgbClr val="FFFFFF"/>
                </a:solidFill>
              </a:rPr>
              <a:t>The club with which Cain killed Abel</a:t>
            </a:r>
          </a:p>
          <a:p>
            <a:pPr>
              <a:lnSpc>
                <a:spcPct val="90000"/>
              </a:lnSpc>
              <a:buFont typeface="Wingdings" pitchFamily="2" charset="2"/>
              <a:buChar char="q"/>
            </a:pPr>
            <a:r>
              <a:rPr lang="en-US" b="1" dirty="0">
                <a:solidFill>
                  <a:srgbClr val="FFFFFF"/>
                </a:solidFill>
              </a:rPr>
              <a:t>  The apple core from which Adam &amp; Eve took bites</a:t>
            </a:r>
          </a:p>
          <a:p>
            <a:pPr>
              <a:lnSpc>
                <a:spcPct val="90000"/>
              </a:lnSpc>
              <a:buFont typeface="Wingdings" pitchFamily="2" charset="2"/>
              <a:buChar char="q"/>
            </a:pPr>
            <a:r>
              <a:rPr lang="en-US" b="1" dirty="0">
                <a:solidFill>
                  <a:srgbClr val="FFFFFF"/>
                </a:solidFill>
              </a:rPr>
              <a:t>  Bone splinter of Adam’s rib</a:t>
            </a:r>
          </a:p>
          <a:p>
            <a:pPr>
              <a:lnSpc>
                <a:spcPct val="90000"/>
              </a:lnSpc>
              <a:buFont typeface="Wingdings" pitchFamily="2" charset="2"/>
              <a:buChar char="q"/>
            </a:pPr>
            <a:r>
              <a:rPr lang="en-US" b="1" dirty="0">
                <a:solidFill>
                  <a:srgbClr val="FFFFFF"/>
                </a:solidFill>
              </a:rPr>
              <a:t>  The clay that God had left over from making Adam</a:t>
            </a:r>
          </a:p>
          <a:p>
            <a:pPr>
              <a:lnSpc>
                <a:spcPct val="90000"/>
              </a:lnSpc>
              <a:buFont typeface="Wingdings" pitchFamily="2" charset="2"/>
              <a:buChar char="q"/>
            </a:pPr>
            <a:endParaRPr lang="en-US" sz="4400" dirty="0">
              <a:solidFill>
                <a:srgbClr val="FFFFFF"/>
              </a:solidFill>
            </a:endParaRPr>
          </a:p>
        </p:txBody>
      </p:sp>
      <p:sp>
        <p:nvSpPr>
          <p:cNvPr id="4289540" name="WordArt 4"/>
          <p:cNvSpPr>
            <a:spLocks noChangeArrowheads="1" noChangeShapeType="1" noTextEdit="1"/>
          </p:cNvSpPr>
          <p:nvPr/>
        </p:nvSpPr>
        <p:spPr bwMode="auto">
          <a:xfrm rot="5400000">
            <a:off x="2331244" y="51363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5" name="WordArt 5"/>
          <p:cNvSpPr>
            <a:spLocks noChangeArrowheads="1" noChangeShapeType="1" noTextEdit="1"/>
          </p:cNvSpPr>
          <p:nvPr/>
        </p:nvSpPr>
        <p:spPr bwMode="auto">
          <a:xfrm>
            <a:off x="2362200" y="6553200"/>
            <a:ext cx="7200900" cy="304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fontAlgn="base">
              <a:spcBef>
                <a:spcPct val="0"/>
              </a:spcBef>
              <a:spcAft>
                <a:spcPct val="0"/>
              </a:spcAft>
            </a:pP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READ: Peter </a:t>
            </a:r>
            <a:r>
              <a:rPr lang="en-US" sz="3600" kern="10" dirty="0" err="1">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Manseau</a:t>
            </a: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 Rag &amp; Bone , Chapter 3 – One, Two, Three Foreskin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89538">
                                            <p:txEl>
                                              <p:pRg st="0" end="0"/>
                                            </p:txEl>
                                          </p:spTgt>
                                        </p:tgtEl>
                                        <p:attrNameLst>
                                          <p:attrName>style.visibility</p:attrName>
                                        </p:attrNameLst>
                                      </p:cBhvr>
                                      <p:to>
                                        <p:strVal val="visible"/>
                                      </p:to>
                                    </p:set>
                                    <p:anim calcmode="lin" valueType="num">
                                      <p:cBhvr additive="base">
                                        <p:cTn id="7" dur="300" fill="hold"/>
                                        <p:tgtEl>
                                          <p:spTgt spid="42895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895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89539">
                                            <p:txEl>
                                              <p:pRg st="0" end="0"/>
                                            </p:txEl>
                                          </p:spTgt>
                                        </p:tgtEl>
                                        <p:attrNameLst>
                                          <p:attrName>style.visibility</p:attrName>
                                        </p:attrNameLst>
                                      </p:cBhvr>
                                      <p:to>
                                        <p:strVal val="visible"/>
                                      </p:to>
                                    </p:set>
                                    <p:animEffect transition="in" filter="barn(outHorizontal)">
                                      <p:cBhvr>
                                        <p:cTn id="13" dur="500"/>
                                        <p:tgtEl>
                                          <p:spTgt spid="42895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89539">
                                            <p:txEl>
                                              <p:pRg st="1" end="1"/>
                                            </p:txEl>
                                          </p:spTgt>
                                        </p:tgtEl>
                                        <p:attrNameLst>
                                          <p:attrName>style.visibility</p:attrName>
                                        </p:attrNameLst>
                                      </p:cBhvr>
                                      <p:to>
                                        <p:strVal val="visible"/>
                                      </p:to>
                                    </p:set>
                                    <p:animEffect transition="in" filter="barn(outHorizontal)">
                                      <p:cBhvr>
                                        <p:cTn id="18" dur="500"/>
                                        <p:tgtEl>
                                          <p:spTgt spid="42895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89539">
                                            <p:txEl>
                                              <p:pRg st="2" end="2"/>
                                            </p:txEl>
                                          </p:spTgt>
                                        </p:tgtEl>
                                        <p:attrNameLst>
                                          <p:attrName>style.visibility</p:attrName>
                                        </p:attrNameLst>
                                      </p:cBhvr>
                                      <p:to>
                                        <p:strVal val="visible"/>
                                      </p:to>
                                    </p:set>
                                    <p:animEffect transition="in" filter="barn(outHorizontal)">
                                      <p:cBhvr>
                                        <p:cTn id="23" dur="500"/>
                                        <p:tgtEl>
                                          <p:spTgt spid="42895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89539">
                                            <p:txEl>
                                              <p:pRg st="3" end="3"/>
                                            </p:txEl>
                                          </p:spTgt>
                                        </p:tgtEl>
                                        <p:attrNameLst>
                                          <p:attrName>style.visibility</p:attrName>
                                        </p:attrNameLst>
                                      </p:cBhvr>
                                      <p:to>
                                        <p:strVal val="visible"/>
                                      </p:to>
                                    </p:set>
                                    <p:animEffect transition="in" filter="barn(outHorizontal)">
                                      <p:cBhvr>
                                        <p:cTn id="28" dur="500"/>
                                        <p:tgtEl>
                                          <p:spTgt spid="428953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89539">
                                            <p:txEl>
                                              <p:pRg st="4" end="4"/>
                                            </p:txEl>
                                          </p:spTgt>
                                        </p:tgtEl>
                                        <p:attrNameLst>
                                          <p:attrName>style.visibility</p:attrName>
                                        </p:attrNameLst>
                                      </p:cBhvr>
                                      <p:to>
                                        <p:strVal val="visible"/>
                                      </p:to>
                                    </p:set>
                                    <p:animEffect transition="in" filter="barn(outHorizontal)">
                                      <p:cBhvr>
                                        <p:cTn id="33" dur="500"/>
                                        <p:tgtEl>
                                          <p:spTgt spid="428953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89539">
                                            <p:txEl>
                                              <p:pRg st="5" end="5"/>
                                            </p:txEl>
                                          </p:spTgt>
                                        </p:tgtEl>
                                        <p:attrNameLst>
                                          <p:attrName>style.visibility</p:attrName>
                                        </p:attrNameLst>
                                      </p:cBhvr>
                                      <p:to>
                                        <p:strVal val="visible"/>
                                      </p:to>
                                    </p:set>
                                    <p:animEffect transition="in" filter="barn(outHorizontal)">
                                      <p:cBhvr>
                                        <p:cTn id="38" dur="500"/>
                                        <p:tgtEl>
                                          <p:spTgt spid="428953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89540"/>
                                        </p:tgtEl>
                                        <p:attrNameLst>
                                          <p:attrName>style.visibility</p:attrName>
                                        </p:attrNameLst>
                                      </p:cBhvr>
                                      <p:to>
                                        <p:strVal val="visible"/>
                                      </p:to>
                                    </p:set>
                                    <p:anim calcmode="lin" valueType="num">
                                      <p:cBhvr>
                                        <p:cTn id="43" dur="500" fill="hold"/>
                                        <p:tgtEl>
                                          <p:spTgt spid="4289540"/>
                                        </p:tgtEl>
                                        <p:attrNameLst>
                                          <p:attrName>ppt_w</p:attrName>
                                        </p:attrNameLst>
                                      </p:cBhvr>
                                      <p:tavLst>
                                        <p:tav tm="0">
                                          <p:val>
                                            <p:strVal val="4*#ppt_w"/>
                                          </p:val>
                                        </p:tav>
                                        <p:tav tm="100000">
                                          <p:val>
                                            <p:strVal val="#ppt_w"/>
                                          </p:val>
                                        </p:tav>
                                      </p:tavLst>
                                    </p:anim>
                                    <p:anim calcmode="lin" valueType="num">
                                      <p:cBhvr>
                                        <p:cTn id="44" dur="500" fill="hold"/>
                                        <p:tgtEl>
                                          <p:spTgt spid="4289540"/>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strVal val="(6*min(max(#ppt_w*#ppt_h,.3),1)-7.4)/-.7*#ppt_w"/>
                                          </p:val>
                                        </p:tav>
                                        <p:tav tm="100000">
                                          <p:val>
                                            <p:strVal val="#ppt_w"/>
                                          </p:val>
                                        </p:tav>
                                      </p:tavLst>
                                    </p:anim>
                                    <p:anim calcmode="lin" valueType="num">
                                      <p:cBhvr>
                                        <p:cTn id="50" dur="500" fill="hold"/>
                                        <p:tgtEl>
                                          <p:spTgt spid="5"/>
                                        </p:tgtEl>
                                        <p:attrNameLst>
                                          <p:attrName>ppt_h</p:attrName>
                                        </p:attrNameLst>
                                      </p:cBhvr>
                                      <p:tavLst>
                                        <p:tav tm="0">
                                          <p:val>
                                            <p:strVal val="(6*min(max(#ppt_w*#ppt_h,.3),1)-7.4)/-.7*#ppt_h"/>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9538" grpId="0" build="p" autoUpdateAnimBg="0"/>
      <p:bldP spid="4289539" grpId="0" build="p" autoUpdateAnimBg="0"/>
      <p:bldP spid="4289540"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8749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Q-8</a:t>
            </a:r>
          </a:p>
        </p:txBody>
      </p:sp>
      <p:sp>
        <p:nvSpPr>
          <p:cNvPr id="4287491"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In the 1660’s Britain tried to control unofficial religions by the Conventicle Act,  which forbade meetings of a certain size without authorization.  What size?</a:t>
            </a:r>
          </a:p>
          <a:p>
            <a:pPr>
              <a:buFont typeface="Wingdings" pitchFamily="2" charset="2"/>
              <a:buNone/>
            </a:pPr>
            <a:r>
              <a:rPr lang="en-US" sz="900" i="1">
                <a:solidFill>
                  <a:srgbClr val="FFFFFF"/>
                </a:solidFill>
                <a:effectLst>
                  <a:outerShdw blurRad="38100" dist="38100" dir="2700000" algn="tl">
                    <a:srgbClr val="808080"/>
                  </a:outerShdw>
                </a:effectLst>
              </a:rPr>
              <a:t> </a:t>
            </a:r>
          </a:p>
          <a:p>
            <a:pPr>
              <a:buFont typeface="Wingdings" pitchFamily="2" charset="2"/>
              <a:buChar char="Ø"/>
            </a:pPr>
            <a:endParaRPr lang="en-US" sz="900" i="1">
              <a:solidFill>
                <a:srgbClr val="FFFFFF"/>
              </a:solidFill>
              <a:effectLst>
                <a:outerShdw blurRad="38100" dist="38100" dir="2700000" algn="tl">
                  <a:srgbClr val="808080"/>
                </a:outerShdw>
              </a:effectLst>
            </a:endParaRPr>
          </a:p>
          <a:p>
            <a:pPr>
              <a:buFont typeface="Wingdings" pitchFamily="2" charset="2"/>
              <a:buChar char="q"/>
            </a:pPr>
            <a:r>
              <a:rPr lang="en-US" b="1" i="1">
                <a:solidFill>
                  <a:srgbClr val="FFFFFF"/>
                </a:solidFill>
              </a:rPr>
              <a:t>  </a:t>
            </a:r>
            <a:r>
              <a:rPr lang="en-US" b="1">
                <a:solidFill>
                  <a:srgbClr val="FFFFFF"/>
                </a:solidFill>
              </a:rPr>
              <a:t>MORE THAN SINGLE  PERSON</a:t>
            </a:r>
          </a:p>
          <a:p>
            <a:pPr>
              <a:buFont typeface="Wingdings" pitchFamily="2" charset="2"/>
              <a:buChar char="q"/>
            </a:pPr>
            <a:r>
              <a:rPr lang="en-US" b="1">
                <a:solidFill>
                  <a:srgbClr val="FFFFFF"/>
                </a:solidFill>
              </a:rPr>
              <a:t>  MORE THAN FOUR PERSONS</a:t>
            </a:r>
          </a:p>
          <a:p>
            <a:pPr>
              <a:buFont typeface="Wingdings" pitchFamily="2" charset="2"/>
              <a:buChar char="q"/>
            </a:pPr>
            <a:r>
              <a:rPr lang="en-US" b="1">
                <a:solidFill>
                  <a:srgbClr val="FFFFFF"/>
                </a:solidFill>
              </a:rPr>
              <a:t>  MORE THAN FIFTY PEOPLE</a:t>
            </a:r>
          </a:p>
          <a:p>
            <a:pPr>
              <a:buFont typeface="Wingdings" pitchFamily="2" charset="2"/>
              <a:buChar char="q"/>
            </a:pPr>
            <a:r>
              <a:rPr lang="en-US" b="1">
                <a:solidFill>
                  <a:srgbClr val="FFFFFF"/>
                </a:solidFill>
              </a:rPr>
              <a:t>  ONLY CAPACITY OF 150</a:t>
            </a:r>
          </a:p>
          <a:p>
            <a:pPr>
              <a:buFont typeface="Wingdings" pitchFamily="2" charset="2"/>
              <a:buChar char="q"/>
            </a:pPr>
            <a:endParaRPr lang="en-US" sz="4400">
              <a:solidFill>
                <a:srgbClr val="FFFFFF"/>
              </a:solidFill>
            </a:endParaRPr>
          </a:p>
        </p:txBody>
      </p:sp>
      <p:sp>
        <p:nvSpPr>
          <p:cNvPr id="4287492" name="WordArt 4"/>
          <p:cNvSpPr>
            <a:spLocks noChangeArrowheads="1" noChangeShapeType="1" noTextEdit="1"/>
          </p:cNvSpPr>
          <p:nvPr/>
        </p:nvSpPr>
        <p:spPr bwMode="auto">
          <a:xfrm rot="5400000">
            <a:off x="2331244" y="45267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87490">
                                            <p:txEl>
                                              <p:pRg st="0" end="0"/>
                                            </p:txEl>
                                          </p:spTgt>
                                        </p:tgtEl>
                                        <p:attrNameLst>
                                          <p:attrName>style.visibility</p:attrName>
                                        </p:attrNameLst>
                                      </p:cBhvr>
                                      <p:to>
                                        <p:strVal val="visible"/>
                                      </p:to>
                                    </p:set>
                                    <p:anim calcmode="lin" valueType="num">
                                      <p:cBhvr additive="base">
                                        <p:cTn id="7" dur="300" fill="hold"/>
                                        <p:tgtEl>
                                          <p:spTgt spid="428749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8749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87491">
                                            <p:txEl>
                                              <p:pRg st="0" end="0"/>
                                            </p:txEl>
                                          </p:spTgt>
                                        </p:tgtEl>
                                        <p:attrNameLst>
                                          <p:attrName>style.visibility</p:attrName>
                                        </p:attrNameLst>
                                      </p:cBhvr>
                                      <p:to>
                                        <p:strVal val="visible"/>
                                      </p:to>
                                    </p:set>
                                    <p:animEffect transition="in" filter="barn(outHorizontal)">
                                      <p:cBhvr>
                                        <p:cTn id="13" dur="500"/>
                                        <p:tgtEl>
                                          <p:spTgt spid="428749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87491">
                                            <p:txEl>
                                              <p:pRg st="1" end="1"/>
                                            </p:txEl>
                                          </p:spTgt>
                                        </p:tgtEl>
                                        <p:attrNameLst>
                                          <p:attrName>style.visibility</p:attrName>
                                        </p:attrNameLst>
                                      </p:cBhvr>
                                      <p:to>
                                        <p:strVal val="visible"/>
                                      </p:to>
                                    </p:set>
                                    <p:animEffect transition="in" filter="barn(outHorizontal)">
                                      <p:cBhvr>
                                        <p:cTn id="18" dur="500"/>
                                        <p:tgtEl>
                                          <p:spTgt spid="42874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87491">
                                            <p:txEl>
                                              <p:pRg st="3" end="3"/>
                                            </p:txEl>
                                          </p:spTgt>
                                        </p:tgtEl>
                                        <p:attrNameLst>
                                          <p:attrName>style.visibility</p:attrName>
                                        </p:attrNameLst>
                                      </p:cBhvr>
                                      <p:to>
                                        <p:strVal val="visible"/>
                                      </p:to>
                                    </p:set>
                                    <p:animEffect transition="in" filter="barn(outHorizontal)">
                                      <p:cBhvr>
                                        <p:cTn id="23" dur="500"/>
                                        <p:tgtEl>
                                          <p:spTgt spid="42874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87491">
                                            <p:txEl>
                                              <p:pRg st="4" end="4"/>
                                            </p:txEl>
                                          </p:spTgt>
                                        </p:tgtEl>
                                        <p:attrNameLst>
                                          <p:attrName>style.visibility</p:attrName>
                                        </p:attrNameLst>
                                      </p:cBhvr>
                                      <p:to>
                                        <p:strVal val="visible"/>
                                      </p:to>
                                    </p:set>
                                    <p:animEffect transition="in" filter="barn(outHorizontal)">
                                      <p:cBhvr>
                                        <p:cTn id="28" dur="500"/>
                                        <p:tgtEl>
                                          <p:spTgt spid="428749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87491">
                                            <p:txEl>
                                              <p:pRg st="5" end="5"/>
                                            </p:txEl>
                                          </p:spTgt>
                                        </p:tgtEl>
                                        <p:attrNameLst>
                                          <p:attrName>style.visibility</p:attrName>
                                        </p:attrNameLst>
                                      </p:cBhvr>
                                      <p:to>
                                        <p:strVal val="visible"/>
                                      </p:to>
                                    </p:set>
                                    <p:animEffect transition="in" filter="barn(outHorizontal)">
                                      <p:cBhvr>
                                        <p:cTn id="33" dur="500"/>
                                        <p:tgtEl>
                                          <p:spTgt spid="428749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87491">
                                            <p:txEl>
                                              <p:pRg st="6" end="6"/>
                                            </p:txEl>
                                          </p:spTgt>
                                        </p:tgtEl>
                                        <p:attrNameLst>
                                          <p:attrName>style.visibility</p:attrName>
                                        </p:attrNameLst>
                                      </p:cBhvr>
                                      <p:to>
                                        <p:strVal val="visible"/>
                                      </p:to>
                                    </p:set>
                                    <p:animEffect transition="in" filter="barn(outHorizontal)">
                                      <p:cBhvr>
                                        <p:cTn id="38" dur="500"/>
                                        <p:tgtEl>
                                          <p:spTgt spid="428749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87492"/>
                                        </p:tgtEl>
                                        <p:attrNameLst>
                                          <p:attrName>style.visibility</p:attrName>
                                        </p:attrNameLst>
                                      </p:cBhvr>
                                      <p:to>
                                        <p:strVal val="visible"/>
                                      </p:to>
                                    </p:set>
                                    <p:anim calcmode="lin" valueType="num">
                                      <p:cBhvr>
                                        <p:cTn id="43" dur="500" fill="hold"/>
                                        <p:tgtEl>
                                          <p:spTgt spid="4287492"/>
                                        </p:tgtEl>
                                        <p:attrNameLst>
                                          <p:attrName>ppt_w</p:attrName>
                                        </p:attrNameLst>
                                      </p:cBhvr>
                                      <p:tavLst>
                                        <p:tav tm="0">
                                          <p:val>
                                            <p:strVal val="4*#ppt_w"/>
                                          </p:val>
                                        </p:tav>
                                        <p:tav tm="100000">
                                          <p:val>
                                            <p:strVal val="#ppt_w"/>
                                          </p:val>
                                        </p:tav>
                                      </p:tavLst>
                                    </p:anim>
                                    <p:anim calcmode="lin" valueType="num">
                                      <p:cBhvr>
                                        <p:cTn id="44" dur="500" fill="hold"/>
                                        <p:tgtEl>
                                          <p:spTgt spid="428749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7490" grpId="0" build="p" autoUpdateAnimBg="0"/>
      <p:bldP spid="4287491" grpId="0" build="p" autoUpdateAnimBg="0"/>
      <p:bldP spid="428749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9158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Q-9</a:t>
            </a:r>
          </a:p>
        </p:txBody>
      </p:sp>
      <p:sp>
        <p:nvSpPr>
          <p:cNvPr id="4291587"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Early Calvinists naturally wanted to know if they were of “the elect.”   Calvin gave three ways to determine whether one was elect;  which of the following was not one?</a:t>
            </a:r>
          </a:p>
          <a:p>
            <a:pPr>
              <a:buFont typeface="Wingdings" pitchFamily="2" charset="2"/>
              <a:buNone/>
            </a:pPr>
            <a:r>
              <a:rPr lang="en-US" sz="900" i="1">
                <a:solidFill>
                  <a:srgbClr val="FFFFFF"/>
                </a:solidFill>
                <a:effectLst>
                  <a:outerShdw blurRad="38100" dist="38100" dir="2700000" algn="tl">
                    <a:srgbClr val="808080"/>
                  </a:outerShdw>
                </a:effectLst>
              </a:rPr>
              <a:t> </a:t>
            </a:r>
          </a:p>
          <a:p>
            <a:pPr>
              <a:buFont typeface="Wingdings" pitchFamily="2" charset="2"/>
              <a:buChar char="q"/>
            </a:pPr>
            <a:r>
              <a:rPr lang="en-US" b="1" i="1">
                <a:solidFill>
                  <a:srgbClr val="FFFFFF"/>
                </a:solidFill>
              </a:rPr>
              <a:t>  </a:t>
            </a:r>
            <a:r>
              <a:rPr lang="en-US" b="1">
                <a:solidFill>
                  <a:srgbClr val="FFFFFF"/>
                </a:solidFill>
              </a:rPr>
              <a:t>BEING BAPTIZED</a:t>
            </a:r>
          </a:p>
          <a:p>
            <a:pPr>
              <a:buFont typeface="Wingdings" pitchFamily="2" charset="2"/>
              <a:buChar char="q"/>
            </a:pPr>
            <a:r>
              <a:rPr lang="en-US" b="1">
                <a:solidFill>
                  <a:srgbClr val="FFFFFF"/>
                </a:solidFill>
              </a:rPr>
              <a:t>  TAKING COMMUNION</a:t>
            </a:r>
          </a:p>
          <a:p>
            <a:pPr>
              <a:buFont typeface="Wingdings" pitchFamily="2" charset="2"/>
              <a:buChar char="q"/>
            </a:pPr>
            <a:r>
              <a:rPr lang="en-US" b="1">
                <a:solidFill>
                  <a:srgbClr val="FFFFFF"/>
                </a:solidFill>
              </a:rPr>
              <a:t>  TELL BELIEF IN CHRIST</a:t>
            </a:r>
          </a:p>
          <a:p>
            <a:pPr>
              <a:buFont typeface="Wingdings" pitchFamily="2" charset="2"/>
              <a:buChar char="q"/>
            </a:pPr>
            <a:r>
              <a:rPr lang="en-US" b="1">
                <a:solidFill>
                  <a:srgbClr val="FFFFFF"/>
                </a:solidFill>
              </a:rPr>
              <a:t>  LIVING RIGHTEOUSLY</a:t>
            </a:r>
          </a:p>
          <a:p>
            <a:pPr>
              <a:buFont typeface="Wingdings" pitchFamily="2" charset="2"/>
              <a:buChar char="q"/>
            </a:pPr>
            <a:endParaRPr lang="en-US" sz="4400">
              <a:solidFill>
                <a:srgbClr val="FFFFFF"/>
              </a:solidFill>
            </a:endParaRPr>
          </a:p>
        </p:txBody>
      </p:sp>
      <p:sp>
        <p:nvSpPr>
          <p:cNvPr id="4291588" name="WordArt 4"/>
          <p:cNvSpPr>
            <a:spLocks noChangeArrowheads="1" noChangeShapeType="1" noTextEdit="1"/>
          </p:cNvSpPr>
          <p:nvPr/>
        </p:nvSpPr>
        <p:spPr bwMode="auto">
          <a:xfrm rot="5400000">
            <a:off x="2331244" y="37647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4291589" name="Picture 5" descr="C:\Documents and Settings\Owner\My Documents\Educational Illustrations\theo0068.tif"/>
          <p:cNvPicPr>
            <a:picLocks noChangeAspect="1" noChangeArrowheads="1"/>
          </p:cNvPicPr>
          <p:nvPr/>
        </p:nvPicPr>
        <p:blipFill>
          <a:blip r:embed="rId4" cstate="print"/>
          <a:srcRect/>
          <a:stretch>
            <a:fillRect/>
          </a:stretch>
        </p:blipFill>
        <p:spPr bwMode="auto">
          <a:xfrm>
            <a:off x="1524000" y="1295400"/>
            <a:ext cx="9144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91586">
                                            <p:txEl>
                                              <p:pRg st="0" end="0"/>
                                            </p:txEl>
                                          </p:spTgt>
                                        </p:tgtEl>
                                        <p:attrNameLst>
                                          <p:attrName>style.visibility</p:attrName>
                                        </p:attrNameLst>
                                      </p:cBhvr>
                                      <p:to>
                                        <p:strVal val="visible"/>
                                      </p:to>
                                    </p:set>
                                    <p:anim calcmode="lin" valueType="num">
                                      <p:cBhvr additive="base">
                                        <p:cTn id="7" dur="300" fill="hold"/>
                                        <p:tgtEl>
                                          <p:spTgt spid="429158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915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91587">
                                            <p:txEl>
                                              <p:pRg st="0" end="0"/>
                                            </p:txEl>
                                          </p:spTgt>
                                        </p:tgtEl>
                                        <p:attrNameLst>
                                          <p:attrName>style.visibility</p:attrName>
                                        </p:attrNameLst>
                                      </p:cBhvr>
                                      <p:to>
                                        <p:strVal val="visible"/>
                                      </p:to>
                                    </p:set>
                                    <p:animEffect transition="in" filter="barn(outHorizontal)">
                                      <p:cBhvr>
                                        <p:cTn id="13" dur="500"/>
                                        <p:tgtEl>
                                          <p:spTgt spid="42915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91587">
                                            <p:txEl>
                                              <p:pRg st="1" end="1"/>
                                            </p:txEl>
                                          </p:spTgt>
                                        </p:tgtEl>
                                        <p:attrNameLst>
                                          <p:attrName>style.visibility</p:attrName>
                                        </p:attrNameLst>
                                      </p:cBhvr>
                                      <p:to>
                                        <p:strVal val="visible"/>
                                      </p:to>
                                    </p:set>
                                    <p:animEffect transition="in" filter="barn(outHorizontal)">
                                      <p:cBhvr>
                                        <p:cTn id="18" dur="500"/>
                                        <p:tgtEl>
                                          <p:spTgt spid="429158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91587">
                                            <p:txEl>
                                              <p:pRg st="2" end="2"/>
                                            </p:txEl>
                                          </p:spTgt>
                                        </p:tgtEl>
                                        <p:attrNameLst>
                                          <p:attrName>style.visibility</p:attrName>
                                        </p:attrNameLst>
                                      </p:cBhvr>
                                      <p:to>
                                        <p:strVal val="visible"/>
                                      </p:to>
                                    </p:set>
                                    <p:animEffect transition="in" filter="barn(outHorizontal)">
                                      <p:cBhvr>
                                        <p:cTn id="23" dur="500"/>
                                        <p:tgtEl>
                                          <p:spTgt spid="42915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91587">
                                            <p:txEl>
                                              <p:pRg st="3" end="3"/>
                                            </p:txEl>
                                          </p:spTgt>
                                        </p:tgtEl>
                                        <p:attrNameLst>
                                          <p:attrName>style.visibility</p:attrName>
                                        </p:attrNameLst>
                                      </p:cBhvr>
                                      <p:to>
                                        <p:strVal val="visible"/>
                                      </p:to>
                                    </p:set>
                                    <p:animEffect transition="in" filter="barn(outHorizontal)">
                                      <p:cBhvr>
                                        <p:cTn id="28" dur="500"/>
                                        <p:tgtEl>
                                          <p:spTgt spid="429158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91587">
                                            <p:txEl>
                                              <p:pRg st="4" end="4"/>
                                            </p:txEl>
                                          </p:spTgt>
                                        </p:tgtEl>
                                        <p:attrNameLst>
                                          <p:attrName>style.visibility</p:attrName>
                                        </p:attrNameLst>
                                      </p:cBhvr>
                                      <p:to>
                                        <p:strVal val="visible"/>
                                      </p:to>
                                    </p:set>
                                    <p:animEffect transition="in" filter="barn(outHorizontal)">
                                      <p:cBhvr>
                                        <p:cTn id="33" dur="500"/>
                                        <p:tgtEl>
                                          <p:spTgt spid="429158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4291587">
                                            <p:txEl>
                                              <p:pRg st="5" end="5"/>
                                            </p:txEl>
                                          </p:spTgt>
                                        </p:tgtEl>
                                        <p:attrNameLst>
                                          <p:attrName>style.visibility</p:attrName>
                                        </p:attrNameLst>
                                      </p:cBhvr>
                                      <p:to>
                                        <p:strVal val="visible"/>
                                      </p:to>
                                    </p:set>
                                    <p:animEffect transition="in" filter="barn(outHorizontal)">
                                      <p:cBhvr>
                                        <p:cTn id="38" dur="500"/>
                                        <p:tgtEl>
                                          <p:spTgt spid="429158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4291588"/>
                                        </p:tgtEl>
                                        <p:attrNameLst>
                                          <p:attrName>style.visibility</p:attrName>
                                        </p:attrNameLst>
                                      </p:cBhvr>
                                      <p:to>
                                        <p:strVal val="visible"/>
                                      </p:to>
                                    </p:set>
                                    <p:anim calcmode="lin" valueType="num">
                                      <p:cBhvr>
                                        <p:cTn id="43" dur="500" fill="hold"/>
                                        <p:tgtEl>
                                          <p:spTgt spid="4291588"/>
                                        </p:tgtEl>
                                        <p:attrNameLst>
                                          <p:attrName>ppt_w</p:attrName>
                                        </p:attrNameLst>
                                      </p:cBhvr>
                                      <p:tavLst>
                                        <p:tav tm="0">
                                          <p:val>
                                            <p:strVal val="4*#ppt_w"/>
                                          </p:val>
                                        </p:tav>
                                        <p:tav tm="100000">
                                          <p:val>
                                            <p:strVal val="#ppt_w"/>
                                          </p:val>
                                        </p:tav>
                                      </p:tavLst>
                                    </p:anim>
                                    <p:anim calcmode="lin" valueType="num">
                                      <p:cBhvr>
                                        <p:cTn id="44" dur="500" fill="hold"/>
                                        <p:tgtEl>
                                          <p:spTgt spid="4291588"/>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nodeType="clickEffect">
                                  <p:stCondLst>
                                    <p:cond delay="0"/>
                                  </p:stCondLst>
                                  <p:childTnLst>
                                    <p:set>
                                      <p:cBhvr>
                                        <p:cTn id="48" dur="1" fill="hold">
                                          <p:stCondLst>
                                            <p:cond delay="0"/>
                                          </p:stCondLst>
                                        </p:cTn>
                                        <p:tgtEl>
                                          <p:spTgt spid="4291589"/>
                                        </p:tgtEl>
                                        <p:attrNameLst>
                                          <p:attrName>style.visibility</p:attrName>
                                        </p:attrNameLst>
                                      </p:cBhvr>
                                      <p:to>
                                        <p:strVal val="visible"/>
                                      </p:to>
                                    </p:set>
                                    <p:anim calcmode="lin" valueType="num">
                                      <p:cBhvr>
                                        <p:cTn id="49" dur="5000" fill="hold"/>
                                        <p:tgtEl>
                                          <p:spTgt spid="4291589"/>
                                        </p:tgtEl>
                                        <p:attrNameLst>
                                          <p:attrName>ppt_w</p:attrName>
                                        </p:attrNameLst>
                                      </p:cBhvr>
                                      <p:tavLst>
                                        <p:tav tm="0" fmla="#ppt_w*sin(2.5*pi*$)">
                                          <p:val>
                                            <p:fltVal val="0"/>
                                          </p:val>
                                        </p:tav>
                                        <p:tav tm="100000">
                                          <p:val>
                                            <p:fltVal val="1"/>
                                          </p:val>
                                        </p:tav>
                                      </p:tavLst>
                                    </p:anim>
                                    <p:anim calcmode="lin" valueType="num">
                                      <p:cBhvr>
                                        <p:cTn id="50" dur="5000" fill="hold"/>
                                        <p:tgtEl>
                                          <p:spTgt spid="42915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1586" grpId="0" build="p" autoUpdateAnimBg="0"/>
      <p:bldP spid="4291587" grpId="0" build="p" autoUpdateAnimBg="0"/>
      <p:bldP spid="429158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79298" name="Rectangle 2"/>
          <p:cNvSpPr>
            <a:spLocks noGrp="1" noChangeArrowheads="1"/>
          </p:cNvSpPr>
          <p:nvPr>
            <p:ph type="title"/>
          </p:nvPr>
        </p:nvSpPr>
        <p:spPr>
          <a:xfrm>
            <a:off x="2209800" y="381000"/>
            <a:ext cx="7772400" cy="762000"/>
          </a:xfrm>
          <a:solidFill>
            <a:srgbClr val="FFFFFF"/>
          </a:solidFill>
        </p:spPr>
        <p:txBody>
          <a:bodyPr/>
          <a:lstStyle/>
          <a:p>
            <a:r>
              <a:rPr lang="en-US" sz="3600" b="1" dirty="0">
                <a:effectLst>
                  <a:outerShdw blurRad="38100" dist="38100" dir="2700000" algn="tl">
                    <a:srgbClr val="C0C0C0"/>
                  </a:outerShdw>
                </a:effectLst>
              </a:rPr>
              <a:t>LATER CHURCH PRE-TEST Q-10</a:t>
            </a:r>
          </a:p>
        </p:txBody>
      </p:sp>
      <p:sp>
        <p:nvSpPr>
          <p:cNvPr id="427929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What was the Anabaptist analogy showing why they required a change of life before receiving baptism rather than after?</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i="1">
                <a:solidFill>
                  <a:srgbClr val="FFFFFF"/>
                </a:solidFill>
              </a:rPr>
              <a:t>  </a:t>
            </a:r>
            <a:r>
              <a:rPr lang="en-US">
                <a:solidFill>
                  <a:srgbClr val="FFFFFF"/>
                </a:solidFill>
              </a:rPr>
              <a:t>You can’t tan a hide while it’s on the deer</a:t>
            </a:r>
          </a:p>
          <a:p>
            <a:pPr>
              <a:lnSpc>
                <a:spcPct val="90000"/>
              </a:lnSpc>
              <a:buFont typeface="Wingdings" pitchFamily="2" charset="2"/>
              <a:buChar char="q"/>
            </a:pPr>
            <a:r>
              <a:rPr lang="en-US">
                <a:solidFill>
                  <a:srgbClr val="FFFFFF"/>
                </a:solidFill>
              </a:rPr>
              <a:t>  You can’t wash a cabbage while its down in the dirt</a:t>
            </a:r>
          </a:p>
          <a:p>
            <a:pPr>
              <a:lnSpc>
                <a:spcPct val="90000"/>
              </a:lnSpc>
              <a:buFont typeface="Wingdings" pitchFamily="2" charset="2"/>
              <a:buChar char="q"/>
            </a:pPr>
            <a:r>
              <a:rPr lang="en-US">
                <a:solidFill>
                  <a:srgbClr val="FFFFFF"/>
                </a:solidFill>
              </a:rPr>
              <a:t>  You can’t roller skate in a buffalo herd</a:t>
            </a:r>
          </a:p>
          <a:p>
            <a:pPr>
              <a:lnSpc>
                <a:spcPct val="90000"/>
              </a:lnSpc>
              <a:buFont typeface="Wingdings" pitchFamily="2" charset="2"/>
              <a:buChar char="q"/>
            </a:pPr>
            <a:r>
              <a:rPr lang="en-US">
                <a:solidFill>
                  <a:srgbClr val="FFFFFF"/>
                </a:solidFill>
              </a:rPr>
              <a:t>  You don’t give away your merchandise until you see the buyer’s money</a:t>
            </a:r>
          </a:p>
          <a:p>
            <a:pPr>
              <a:lnSpc>
                <a:spcPct val="90000"/>
              </a:lnSpc>
              <a:buFont typeface="Wingdings" pitchFamily="2" charset="2"/>
              <a:buChar char="q"/>
            </a:pPr>
            <a:endParaRPr lang="en-US">
              <a:solidFill>
                <a:srgbClr val="FFFFFF"/>
              </a:solidFill>
            </a:endParaRPr>
          </a:p>
        </p:txBody>
      </p:sp>
      <p:sp>
        <p:nvSpPr>
          <p:cNvPr id="4279300" name="WordArt 4"/>
          <p:cNvSpPr>
            <a:spLocks noChangeArrowheads="1" noChangeShapeType="1" noTextEdit="1"/>
          </p:cNvSpPr>
          <p:nvPr/>
        </p:nvSpPr>
        <p:spPr bwMode="auto">
          <a:xfrm rot="5400000">
            <a:off x="2331244" y="36885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4279303" name="Picture 7" descr="C:\Documents and Settings\Owner\My Documents\Educational Illustrations\L-Bow.jpg"/>
          <p:cNvPicPr>
            <a:picLocks noChangeAspect="1" noChangeArrowheads="1"/>
          </p:cNvPicPr>
          <p:nvPr/>
        </p:nvPicPr>
        <p:blipFill>
          <a:blip r:embed="rId4" cstate="print"/>
          <a:srcRect/>
          <a:stretch>
            <a:fillRect/>
          </a:stretch>
        </p:blipFill>
        <p:spPr bwMode="auto">
          <a:xfrm>
            <a:off x="2209800" y="1552670"/>
            <a:ext cx="7772400" cy="48481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79298">
                                            <p:txEl>
                                              <p:pRg st="0" end="0"/>
                                            </p:txEl>
                                          </p:spTgt>
                                        </p:tgtEl>
                                        <p:attrNameLst>
                                          <p:attrName>style.visibility</p:attrName>
                                        </p:attrNameLst>
                                      </p:cBhvr>
                                      <p:to>
                                        <p:strVal val="visible"/>
                                      </p:to>
                                    </p:set>
                                    <p:anim calcmode="lin" valueType="num">
                                      <p:cBhvr additive="base">
                                        <p:cTn id="7" dur="300" fill="hold"/>
                                        <p:tgtEl>
                                          <p:spTgt spid="427929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792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79299">
                                            <p:txEl>
                                              <p:pRg st="0" end="0"/>
                                            </p:txEl>
                                          </p:spTgt>
                                        </p:tgtEl>
                                        <p:attrNameLst>
                                          <p:attrName>style.visibility</p:attrName>
                                        </p:attrNameLst>
                                      </p:cBhvr>
                                      <p:to>
                                        <p:strVal val="visible"/>
                                      </p:to>
                                    </p:set>
                                    <p:animEffect transition="in" filter="barn(outHorizontal)">
                                      <p:cBhvr>
                                        <p:cTn id="13" dur="500"/>
                                        <p:tgtEl>
                                          <p:spTgt spid="42792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79299">
                                            <p:txEl>
                                              <p:pRg st="2" end="2"/>
                                            </p:txEl>
                                          </p:spTgt>
                                        </p:tgtEl>
                                        <p:attrNameLst>
                                          <p:attrName>style.visibility</p:attrName>
                                        </p:attrNameLst>
                                      </p:cBhvr>
                                      <p:to>
                                        <p:strVal val="visible"/>
                                      </p:to>
                                    </p:set>
                                    <p:animEffect transition="in" filter="barn(outHorizontal)">
                                      <p:cBhvr>
                                        <p:cTn id="18" dur="500"/>
                                        <p:tgtEl>
                                          <p:spTgt spid="42792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79299">
                                            <p:txEl>
                                              <p:pRg st="3" end="3"/>
                                            </p:txEl>
                                          </p:spTgt>
                                        </p:tgtEl>
                                        <p:attrNameLst>
                                          <p:attrName>style.visibility</p:attrName>
                                        </p:attrNameLst>
                                      </p:cBhvr>
                                      <p:to>
                                        <p:strVal val="visible"/>
                                      </p:to>
                                    </p:set>
                                    <p:animEffect transition="in" filter="barn(outHorizontal)">
                                      <p:cBhvr>
                                        <p:cTn id="23" dur="500"/>
                                        <p:tgtEl>
                                          <p:spTgt spid="42792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79299">
                                            <p:txEl>
                                              <p:pRg st="4" end="4"/>
                                            </p:txEl>
                                          </p:spTgt>
                                        </p:tgtEl>
                                        <p:attrNameLst>
                                          <p:attrName>style.visibility</p:attrName>
                                        </p:attrNameLst>
                                      </p:cBhvr>
                                      <p:to>
                                        <p:strVal val="visible"/>
                                      </p:to>
                                    </p:set>
                                    <p:animEffect transition="in" filter="barn(outHorizontal)">
                                      <p:cBhvr>
                                        <p:cTn id="28" dur="500"/>
                                        <p:tgtEl>
                                          <p:spTgt spid="42792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79299">
                                            <p:txEl>
                                              <p:pRg st="5" end="5"/>
                                            </p:txEl>
                                          </p:spTgt>
                                        </p:tgtEl>
                                        <p:attrNameLst>
                                          <p:attrName>style.visibility</p:attrName>
                                        </p:attrNameLst>
                                      </p:cBhvr>
                                      <p:to>
                                        <p:strVal val="visible"/>
                                      </p:to>
                                    </p:set>
                                    <p:animEffect transition="in" filter="barn(outHorizontal)">
                                      <p:cBhvr>
                                        <p:cTn id="33" dur="500"/>
                                        <p:tgtEl>
                                          <p:spTgt spid="427929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79300"/>
                                        </p:tgtEl>
                                        <p:attrNameLst>
                                          <p:attrName>style.visibility</p:attrName>
                                        </p:attrNameLst>
                                      </p:cBhvr>
                                      <p:to>
                                        <p:strVal val="visible"/>
                                      </p:to>
                                    </p:set>
                                    <p:anim calcmode="lin" valueType="num">
                                      <p:cBhvr>
                                        <p:cTn id="38" dur="500" fill="hold"/>
                                        <p:tgtEl>
                                          <p:spTgt spid="4279300"/>
                                        </p:tgtEl>
                                        <p:attrNameLst>
                                          <p:attrName>ppt_w</p:attrName>
                                        </p:attrNameLst>
                                      </p:cBhvr>
                                      <p:tavLst>
                                        <p:tav tm="0">
                                          <p:val>
                                            <p:strVal val="4*#ppt_w"/>
                                          </p:val>
                                        </p:tav>
                                        <p:tav tm="100000">
                                          <p:val>
                                            <p:strVal val="#ppt_w"/>
                                          </p:val>
                                        </p:tav>
                                      </p:tavLst>
                                    </p:anim>
                                    <p:anim calcmode="lin" valueType="num">
                                      <p:cBhvr>
                                        <p:cTn id="39" dur="500" fill="hold"/>
                                        <p:tgtEl>
                                          <p:spTgt spid="4279300"/>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528" fill="hold" nodeType="clickEffect">
                                  <p:stCondLst>
                                    <p:cond delay="0"/>
                                  </p:stCondLst>
                                  <p:childTnLst>
                                    <p:set>
                                      <p:cBhvr>
                                        <p:cTn id="43" dur="1" fill="hold">
                                          <p:stCondLst>
                                            <p:cond delay="0"/>
                                          </p:stCondLst>
                                        </p:cTn>
                                        <p:tgtEl>
                                          <p:spTgt spid="4279303"/>
                                        </p:tgtEl>
                                        <p:attrNameLst>
                                          <p:attrName>style.visibility</p:attrName>
                                        </p:attrNameLst>
                                      </p:cBhvr>
                                      <p:to>
                                        <p:strVal val="visible"/>
                                      </p:to>
                                    </p:set>
                                    <p:anim calcmode="lin" valueType="num">
                                      <p:cBhvr>
                                        <p:cTn id="44" dur="500" fill="hold"/>
                                        <p:tgtEl>
                                          <p:spTgt spid="4279303"/>
                                        </p:tgtEl>
                                        <p:attrNameLst>
                                          <p:attrName>ppt_w</p:attrName>
                                        </p:attrNameLst>
                                      </p:cBhvr>
                                      <p:tavLst>
                                        <p:tav tm="0">
                                          <p:val>
                                            <p:fltVal val="0"/>
                                          </p:val>
                                        </p:tav>
                                        <p:tav tm="100000">
                                          <p:val>
                                            <p:strVal val="#ppt_w"/>
                                          </p:val>
                                        </p:tav>
                                      </p:tavLst>
                                    </p:anim>
                                    <p:anim calcmode="lin" valueType="num">
                                      <p:cBhvr>
                                        <p:cTn id="45" dur="500" fill="hold"/>
                                        <p:tgtEl>
                                          <p:spTgt spid="4279303"/>
                                        </p:tgtEl>
                                        <p:attrNameLst>
                                          <p:attrName>ppt_h</p:attrName>
                                        </p:attrNameLst>
                                      </p:cBhvr>
                                      <p:tavLst>
                                        <p:tav tm="0">
                                          <p:val>
                                            <p:fltVal val="0"/>
                                          </p:val>
                                        </p:tav>
                                        <p:tav tm="100000">
                                          <p:val>
                                            <p:strVal val="#ppt_h"/>
                                          </p:val>
                                        </p:tav>
                                      </p:tavLst>
                                    </p:anim>
                                    <p:anim calcmode="lin" valueType="num">
                                      <p:cBhvr>
                                        <p:cTn id="46" dur="500" fill="hold"/>
                                        <p:tgtEl>
                                          <p:spTgt spid="4279303"/>
                                        </p:tgtEl>
                                        <p:attrNameLst>
                                          <p:attrName>ppt_x</p:attrName>
                                        </p:attrNameLst>
                                      </p:cBhvr>
                                      <p:tavLst>
                                        <p:tav tm="0">
                                          <p:val>
                                            <p:fltVal val="0.5"/>
                                          </p:val>
                                        </p:tav>
                                        <p:tav tm="100000">
                                          <p:val>
                                            <p:strVal val="#ppt_x"/>
                                          </p:val>
                                        </p:tav>
                                      </p:tavLst>
                                    </p:anim>
                                    <p:anim calcmode="lin" valueType="num">
                                      <p:cBhvr>
                                        <p:cTn id="47" dur="500" fill="hold"/>
                                        <p:tgtEl>
                                          <p:spTgt spid="42793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9298" grpId="0" build="p" autoUpdateAnimBg="0"/>
      <p:bldP spid="4279299" grpId="0" build="p" autoUpdateAnimBg="0"/>
      <p:bldP spid="427930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422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Q-3</a:t>
            </a:r>
          </a:p>
        </p:txBody>
      </p:sp>
      <p:sp>
        <p:nvSpPr>
          <p:cNvPr id="3764227"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THE CATACOMBS WERE:</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endParaRPr lang="en-US" sz="1400">
              <a:solidFill>
                <a:srgbClr val="FFFFFF"/>
              </a:solidFill>
              <a:effectLst>
                <a:outerShdw blurRad="38100" dist="38100" dir="2700000" algn="tl">
                  <a:srgbClr val="808080"/>
                </a:outerShdw>
              </a:effectLst>
            </a:endParaRPr>
          </a:p>
          <a:p>
            <a:pPr>
              <a:buFont typeface="Wingdings" pitchFamily="2" charset="2"/>
              <a:buChar char="q"/>
            </a:pPr>
            <a:r>
              <a:rPr lang="en-US" sz="2800" b="1">
                <a:solidFill>
                  <a:srgbClr val="FFFFFF"/>
                </a:solidFill>
              </a:rPr>
              <a:t> Where the early Christians lived.</a:t>
            </a:r>
          </a:p>
          <a:p>
            <a:pPr>
              <a:buFont typeface="Wingdings" pitchFamily="2" charset="2"/>
              <a:buChar char="q"/>
            </a:pPr>
            <a:r>
              <a:rPr lang="en-US" sz="2800" b="1">
                <a:solidFill>
                  <a:srgbClr val="FFFFFF"/>
                </a:solidFill>
              </a:rPr>
              <a:t> Where the early Christians held their regular worships services.</a:t>
            </a:r>
          </a:p>
          <a:p>
            <a:pPr>
              <a:buFont typeface="Wingdings" pitchFamily="2" charset="2"/>
              <a:buChar char="q"/>
            </a:pPr>
            <a:r>
              <a:rPr lang="en-US" sz="2800" b="1">
                <a:solidFill>
                  <a:srgbClr val="FFFFFF"/>
                </a:solidFill>
              </a:rPr>
              <a:t> Where the early church held weddings.</a:t>
            </a:r>
          </a:p>
          <a:p>
            <a:pPr>
              <a:buFont typeface="Wingdings" pitchFamily="2" charset="2"/>
              <a:buChar char="q"/>
            </a:pPr>
            <a:r>
              <a:rPr lang="en-US" sz="2800" b="1">
                <a:solidFill>
                  <a:srgbClr val="FFFFFF"/>
                </a:solidFill>
              </a:rPr>
              <a:t> Where the early church held funeral services.</a:t>
            </a:r>
          </a:p>
          <a:p>
            <a:pPr>
              <a:buFont typeface="Wingdings" pitchFamily="2" charset="2"/>
              <a:buChar char="q"/>
            </a:pPr>
            <a:r>
              <a:rPr lang="en-US" sz="2800" b="1">
                <a:solidFill>
                  <a:srgbClr val="FFFFFF"/>
                </a:solidFill>
              </a:rPr>
              <a:t> Where the early church held seeker services.</a:t>
            </a:r>
          </a:p>
          <a:p>
            <a:pPr>
              <a:buFont typeface="Wingdings" pitchFamily="2" charset="2"/>
              <a:buNone/>
            </a:pPr>
            <a:endParaRPr lang="en-US">
              <a:solidFill>
                <a:srgbClr val="FFFFFF"/>
              </a:solidFill>
            </a:endParaRPr>
          </a:p>
        </p:txBody>
      </p:sp>
      <p:sp>
        <p:nvSpPr>
          <p:cNvPr id="3764228" name="WordArt 4"/>
          <p:cNvSpPr>
            <a:spLocks noChangeArrowheads="1" noChangeShapeType="1" noTextEdit="1"/>
          </p:cNvSpPr>
          <p:nvPr/>
        </p:nvSpPr>
        <p:spPr bwMode="auto">
          <a:xfrm rot="5400000">
            <a:off x="2284319" y="4632234"/>
            <a:ext cx="422459" cy="5715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dirty="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5" name="Picture 4" descr="crypt-bones_2943_600x450.jpg"/>
          <p:cNvPicPr>
            <a:picLocks noChangeAspect="1"/>
          </p:cNvPicPr>
          <p:nvPr/>
        </p:nvPicPr>
        <p:blipFill>
          <a:blip r:embed="rId4" cstate="print"/>
          <a:stretch>
            <a:fillRect/>
          </a:stretch>
        </p:blipFill>
        <p:spPr>
          <a:xfrm>
            <a:off x="2209798" y="1600200"/>
            <a:ext cx="7772402"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64226">
                                            <p:txEl>
                                              <p:pRg st="0" end="0"/>
                                            </p:txEl>
                                          </p:spTgt>
                                        </p:tgtEl>
                                        <p:attrNameLst>
                                          <p:attrName>style.visibility</p:attrName>
                                        </p:attrNameLst>
                                      </p:cBhvr>
                                      <p:to>
                                        <p:strVal val="visible"/>
                                      </p:to>
                                    </p:set>
                                    <p:anim calcmode="lin" valueType="num">
                                      <p:cBhvr additive="base">
                                        <p:cTn id="7" dur="300" fill="hold"/>
                                        <p:tgtEl>
                                          <p:spTgt spid="376422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642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764227">
                                            <p:txEl>
                                              <p:pRg st="0" end="0"/>
                                            </p:txEl>
                                          </p:spTgt>
                                        </p:tgtEl>
                                        <p:attrNameLst>
                                          <p:attrName>style.visibility</p:attrName>
                                        </p:attrNameLst>
                                      </p:cBhvr>
                                      <p:to>
                                        <p:strVal val="visible"/>
                                      </p:to>
                                    </p:set>
                                    <p:animEffect transition="in" filter="barn(outHorizontal)">
                                      <p:cBhvr>
                                        <p:cTn id="13" dur="500"/>
                                        <p:tgtEl>
                                          <p:spTgt spid="37642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764227">
                                            <p:txEl>
                                              <p:pRg st="3" end="3"/>
                                            </p:txEl>
                                          </p:spTgt>
                                        </p:tgtEl>
                                        <p:attrNameLst>
                                          <p:attrName>style.visibility</p:attrName>
                                        </p:attrNameLst>
                                      </p:cBhvr>
                                      <p:to>
                                        <p:strVal val="visible"/>
                                      </p:to>
                                    </p:set>
                                    <p:animEffect transition="in" filter="barn(outHorizontal)">
                                      <p:cBhvr>
                                        <p:cTn id="18" dur="500"/>
                                        <p:tgtEl>
                                          <p:spTgt spid="376422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764227">
                                            <p:txEl>
                                              <p:pRg st="4" end="4"/>
                                            </p:txEl>
                                          </p:spTgt>
                                        </p:tgtEl>
                                        <p:attrNameLst>
                                          <p:attrName>style.visibility</p:attrName>
                                        </p:attrNameLst>
                                      </p:cBhvr>
                                      <p:to>
                                        <p:strVal val="visible"/>
                                      </p:to>
                                    </p:set>
                                    <p:animEffect transition="in" filter="barn(outHorizontal)">
                                      <p:cBhvr>
                                        <p:cTn id="23" dur="500"/>
                                        <p:tgtEl>
                                          <p:spTgt spid="376422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764227">
                                            <p:txEl>
                                              <p:pRg st="5" end="5"/>
                                            </p:txEl>
                                          </p:spTgt>
                                        </p:tgtEl>
                                        <p:attrNameLst>
                                          <p:attrName>style.visibility</p:attrName>
                                        </p:attrNameLst>
                                      </p:cBhvr>
                                      <p:to>
                                        <p:strVal val="visible"/>
                                      </p:to>
                                    </p:set>
                                    <p:animEffect transition="in" filter="barn(outHorizontal)">
                                      <p:cBhvr>
                                        <p:cTn id="28" dur="500"/>
                                        <p:tgtEl>
                                          <p:spTgt spid="376422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764227">
                                            <p:txEl>
                                              <p:pRg st="6" end="6"/>
                                            </p:txEl>
                                          </p:spTgt>
                                        </p:tgtEl>
                                        <p:attrNameLst>
                                          <p:attrName>style.visibility</p:attrName>
                                        </p:attrNameLst>
                                      </p:cBhvr>
                                      <p:to>
                                        <p:strVal val="visible"/>
                                      </p:to>
                                    </p:set>
                                    <p:animEffect transition="in" filter="barn(outHorizontal)">
                                      <p:cBhvr>
                                        <p:cTn id="33" dur="500"/>
                                        <p:tgtEl>
                                          <p:spTgt spid="376422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3764227">
                                            <p:txEl>
                                              <p:pRg st="7" end="7"/>
                                            </p:txEl>
                                          </p:spTgt>
                                        </p:tgtEl>
                                        <p:attrNameLst>
                                          <p:attrName>style.visibility</p:attrName>
                                        </p:attrNameLst>
                                      </p:cBhvr>
                                      <p:to>
                                        <p:strVal val="visible"/>
                                      </p:to>
                                    </p:set>
                                    <p:animEffect transition="in" filter="barn(outHorizontal)">
                                      <p:cBhvr>
                                        <p:cTn id="38" dur="500"/>
                                        <p:tgtEl>
                                          <p:spTgt spid="376422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3764228"/>
                                        </p:tgtEl>
                                        <p:attrNameLst>
                                          <p:attrName>style.visibility</p:attrName>
                                        </p:attrNameLst>
                                      </p:cBhvr>
                                      <p:to>
                                        <p:strVal val="visible"/>
                                      </p:to>
                                    </p:set>
                                    <p:anim calcmode="lin" valueType="num">
                                      <p:cBhvr>
                                        <p:cTn id="43" dur="500" fill="hold"/>
                                        <p:tgtEl>
                                          <p:spTgt spid="3764228"/>
                                        </p:tgtEl>
                                        <p:attrNameLst>
                                          <p:attrName>ppt_w</p:attrName>
                                        </p:attrNameLst>
                                      </p:cBhvr>
                                      <p:tavLst>
                                        <p:tav tm="0">
                                          <p:val>
                                            <p:strVal val="4*#ppt_w"/>
                                          </p:val>
                                        </p:tav>
                                        <p:tav tm="100000">
                                          <p:val>
                                            <p:strVal val="#ppt_w"/>
                                          </p:val>
                                        </p:tav>
                                      </p:tavLst>
                                    </p:anim>
                                    <p:anim calcmode="lin" valueType="num">
                                      <p:cBhvr>
                                        <p:cTn id="44" dur="500" fill="hold"/>
                                        <p:tgtEl>
                                          <p:spTgt spid="3764228"/>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3"/>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4226" grpId="0" build="p" autoUpdateAnimBg="0"/>
      <p:bldP spid="3764227" grpId="0" build="p" autoUpdateAnimBg="0"/>
      <p:bldP spid="376422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9568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Q-11</a:t>
            </a:r>
          </a:p>
        </p:txBody>
      </p:sp>
      <p:sp>
        <p:nvSpPr>
          <p:cNvPr id="4295683"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Early medieval Bible study wasn’t very scholarly.  As an example,  who did the well-educated theologian Bonaventura  state wrote the Book of Psalms?</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i="1">
                <a:solidFill>
                  <a:srgbClr val="FFFFFF"/>
                </a:solidFill>
              </a:rPr>
              <a:t>  </a:t>
            </a:r>
            <a:r>
              <a:rPr lang="en-US" sz="4000" b="1">
                <a:solidFill>
                  <a:srgbClr val="FFFFFF"/>
                </a:solidFill>
              </a:rPr>
              <a:t>ADAM</a:t>
            </a:r>
          </a:p>
          <a:p>
            <a:pPr>
              <a:lnSpc>
                <a:spcPct val="90000"/>
              </a:lnSpc>
              <a:buFont typeface="Wingdings" pitchFamily="2" charset="2"/>
              <a:buChar char="q"/>
            </a:pPr>
            <a:r>
              <a:rPr lang="en-US" sz="4000" b="1">
                <a:solidFill>
                  <a:srgbClr val="FFFFFF"/>
                </a:solidFill>
              </a:rPr>
              <a:t>  NOAH</a:t>
            </a:r>
          </a:p>
          <a:p>
            <a:pPr>
              <a:lnSpc>
                <a:spcPct val="90000"/>
              </a:lnSpc>
              <a:buFont typeface="Wingdings" pitchFamily="2" charset="2"/>
              <a:buChar char="q"/>
            </a:pPr>
            <a:r>
              <a:rPr lang="en-US" sz="4000" b="1">
                <a:solidFill>
                  <a:srgbClr val="FFFFFF"/>
                </a:solidFill>
              </a:rPr>
              <a:t>  JESUS</a:t>
            </a:r>
          </a:p>
          <a:p>
            <a:pPr>
              <a:lnSpc>
                <a:spcPct val="90000"/>
              </a:lnSpc>
              <a:buFont typeface="Wingdings" pitchFamily="2" charset="2"/>
              <a:buChar char="q"/>
            </a:pPr>
            <a:r>
              <a:rPr lang="en-US" sz="4000" b="1">
                <a:solidFill>
                  <a:srgbClr val="FFFFFF"/>
                </a:solidFill>
              </a:rPr>
              <a:t>  MARY</a:t>
            </a:r>
          </a:p>
          <a:p>
            <a:pPr>
              <a:lnSpc>
                <a:spcPct val="90000"/>
              </a:lnSpc>
              <a:buFont typeface="Wingdings" pitchFamily="2" charset="2"/>
              <a:buChar char="q"/>
            </a:pPr>
            <a:endParaRPr lang="en-US">
              <a:solidFill>
                <a:srgbClr val="FFFFFF"/>
              </a:solidFill>
            </a:endParaRPr>
          </a:p>
        </p:txBody>
      </p:sp>
      <p:sp>
        <p:nvSpPr>
          <p:cNvPr id="4295684" name="WordArt 4"/>
          <p:cNvSpPr>
            <a:spLocks noChangeArrowheads="1" noChangeShapeType="1" noTextEdit="1"/>
          </p:cNvSpPr>
          <p:nvPr/>
        </p:nvSpPr>
        <p:spPr bwMode="auto">
          <a:xfrm rot="5400000">
            <a:off x="2331244" y="56697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95682">
                                            <p:txEl>
                                              <p:pRg st="0" end="0"/>
                                            </p:txEl>
                                          </p:spTgt>
                                        </p:tgtEl>
                                        <p:attrNameLst>
                                          <p:attrName>style.visibility</p:attrName>
                                        </p:attrNameLst>
                                      </p:cBhvr>
                                      <p:to>
                                        <p:strVal val="visible"/>
                                      </p:to>
                                    </p:set>
                                    <p:anim calcmode="lin" valueType="num">
                                      <p:cBhvr additive="base">
                                        <p:cTn id="7" dur="300" fill="hold"/>
                                        <p:tgtEl>
                                          <p:spTgt spid="429568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956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95683">
                                            <p:txEl>
                                              <p:pRg st="0" end="0"/>
                                            </p:txEl>
                                          </p:spTgt>
                                        </p:tgtEl>
                                        <p:attrNameLst>
                                          <p:attrName>style.visibility</p:attrName>
                                        </p:attrNameLst>
                                      </p:cBhvr>
                                      <p:to>
                                        <p:strVal val="visible"/>
                                      </p:to>
                                    </p:set>
                                    <p:animEffect transition="in" filter="barn(outHorizontal)">
                                      <p:cBhvr>
                                        <p:cTn id="13" dur="500"/>
                                        <p:tgtEl>
                                          <p:spTgt spid="42956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95683">
                                            <p:txEl>
                                              <p:pRg st="2" end="2"/>
                                            </p:txEl>
                                          </p:spTgt>
                                        </p:tgtEl>
                                        <p:attrNameLst>
                                          <p:attrName>style.visibility</p:attrName>
                                        </p:attrNameLst>
                                      </p:cBhvr>
                                      <p:to>
                                        <p:strVal val="visible"/>
                                      </p:to>
                                    </p:set>
                                    <p:animEffect transition="in" filter="barn(outHorizontal)">
                                      <p:cBhvr>
                                        <p:cTn id="18" dur="500"/>
                                        <p:tgtEl>
                                          <p:spTgt spid="429568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95683">
                                            <p:txEl>
                                              <p:pRg st="3" end="3"/>
                                            </p:txEl>
                                          </p:spTgt>
                                        </p:tgtEl>
                                        <p:attrNameLst>
                                          <p:attrName>style.visibility</p:attrName>
                                        </p:attrNameLst>
                                      </p:cBhvr>
                                      <p:to>
                                        <p:strVal val="visible"/>
                                      </p:to>
                                    </p:set>
                                    <p:animEffect transition="in" filter="barn(outHorizontal)">
                                      <p:cBhvr>
                                        <p:cTn id="23" dur="500"/>
                                        <p:tgtEl>
                                          <p:spTgt spid="429568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95683">
                                            <p:txEl>
                                              <p:pRg st="4" end="4"/>
                                            </p:txEl>
                                          </p:spTgt>
                                        </p:tgtEl>
                                        <p:attrNameLst>
                                          <p:attrName>style.visibility</p:attrName>
                                        </p:attrNameLst>
                                      </p:cBhvr>
                                      <p:to>
                                        <p:strVal val="visible"/>
                                      </p:to>
                                    </p:set>
                                    <p:animEffect transition="in" filter="barn(outHorizontal)">
                                      <p:cBhvr>
                                        <p:cTn id="28" dur="500"/>
                                        <p:tgtEl>
                                          <p:spTgt spid="429568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95683">
                                            <p:txEl>
                                              <p:pRg st="5" end="5"/>
                                            </p:txEl>
                                          </p:spTgt>
                                        </p:tgtEl>
                                        <p:attrNameLst>
                                          <p:attrName>style.visibility</p:attrName>
                                        </p:attrNameLst>
                                      </p:cBhvr>
                                      <p:to>
                                        <p:strVal val="visible"/>
                                      </p:to>
                                    </p:set>
                                    <p:animEffect transition="in" filter="barn(outHorizontal)">
                                      <p:cBhvr>
                                        <p:cTn id="33" dur="500"/>
                                        <p:tgtEl>
                                          <p:spTgt spid="429568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95684"/>
                                        </p:tgtEl>
                                        <p:attrNameLst>
                                          <p:attrName>style.visibility</p:attrName>
                                        </p:attrNameLst>
                                      </p:cBhvr>
                                      <p:to>
                                        <p:strVal val="visible"/>
                                      </p:to>
                                    </p:set>
                                    <p:anim calcmode="lin" valueType="num">
                                      <p:cBhvr>
                                        <p:cTn id="38" dur="500" fill="hold"/>
                                        <p:tgtEl>
                                          <p:spTgt spid="4295684"/>
                                        </p:tgtEl>
                                        <p:attrNameLst>
                                          <p:attrName>ppt_w</p:attrName>
                                        </p:attrNameLst>
                                      </p:cBhvr>
                                      <p:tavLst>
                                        <p:tav tm="0">
                                          <p:val>
                                            <p:strVal val="4*#ppt_w"/>
                                          </p:val>
                                        </p:tav>
                                        <p:tav tm="100000">
                                          <p:val>
                                            <p:strVal val="#ppt_w"/>
                                          </p:val>
                                        </p:tav>
                                      </p:tavLst>
                                    </p:anim>
                                    <p:anim calcmode="lin" valueType="num">
                                      <p:cBhvr>
                                        <p:cTn id="39" dur="500" fill="hold"/>
                                        <p:tgtEl>
                                          <p:spTgt spid="42956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5682" grpId="0" build="p" autoUpdateAnimBg="0"/>
      <p:bldP spid="4295683" grpId="0" build="p" autoUpdateAnimBg="0"/>
      <p:bldP spid="4295684"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9773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Q-12</a:t>
            </a:r>
          </a:p>
        </p:txBody>
      </p:sp>
      <p:sp>
        <p:nvSpPr>
          <p:cNvPr id="4297731"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Roger Bacon, the 13</a:t>
            </a:r>
            <a:r>
              <a:rPr lang="en-US" i="1" baseline="30000">
                <a:solidFill>
                  <a:srgbClr val="FFFFFF"/>
                </a:solidFill>
                <a:effectLst>
                  <a:outerShdw blurRad="38100" dist="38100" dir="2700000" algn="tl">
                    <a:srgbClr val="808080"/>
                  </a:outerShdw>
                </a:effectLst>
              </a:rPr>
              <a:t>th</a:t>
            </a:r>
            <a:r>
              <a:rPr lang="en-US" i="1">
                <a:solidFill>
                  <a:srgbClr val="FFFFFF"/>
                </a:solidFill>
                <a:effectLst>
                  <a:outerShdw blurRad="38100" dist="38100" dir="2700000" algn="tl">
                    <a:srgbClr val="808080"/>
                  </a:outerShdw>
                </a:effectLst>
              </a:rPr>
              <a:t> century friar,      was probably the greatest scientist of his century.  What was his scientific goal?   </a:t>
            </a:r>
          </a:p>
          <a:p>
            <a:pPr>
              <a:lnSpc>
                <a:spcPct val="90000"/>
              </a:lnSpc>
              <a:buFont typeface="Wingdings" pitchFamily="2" charset="2"/>
              <a:buChar char="q"/>
            </a:pPr>
            <a:r>
              <a:rPr lang="en-US" sz="3600" b="1">
                <a:solidFill>
                  <a:srgbClr val="FFFFFF"/>
                </a:solidFill>
              </a:rPr>
              <a:t>  To find evidence of the genesis creation account</a:t>
            </a:r>
          </a:p>
          <a:p>
            <a:pPr>
              <a:lnSpc>
                <a:spcPct val="90000"/>
              </a:lnSpc>
              <a:buFont typeface="Wingdings" pitchFamily="2" charset="2"/>
              <a:buChar char="q"/>
            </a:pPr>
            <a:r>
              <a:rPr lang="en-US" sz="3600" b="1">
                <a:solidFill>
                  <a:srgbClr val="FFFFFF"/>
                </a:solidFill>
              </a:rPr>
              <a:t>  To determine the location of heaven &amp; hell</a:t>
            </a:r>
          </a:p>
          <a:p>
            <a:pPr>
              <a:lnSpc>
                <a:spcPct val="90000"/>
              </a:lnSpc>
              <a:buFont typeface="Wingdings" pitchFamily="2" charset="2"/>
              <a:buChar char="q"/>
            </a:pPr>
            <a:r>
              <a:rPr lang="en-US" sz="3600" b="1">
                <a:solidFill>
                  <a:srgbClr val="FFFFFF"/>
                </a:solidFill>
              </a:rPr>
              <a:t>  Muslim Doomsday Weapon</a:t>
            </a:r>
          </a:p>
          <a:p>
            <a:pPr>
              <a:lnSpc>
                <a:spcPct val="90000"/>
              </a:lnSpc>
              <a:buFont typeface="Wingdings" pitchFamily="2" charset="2"/>
              <a:buChar char="q"/>
            </a:pPr>
            <a:r>
              <a:rPr lang="en-US" sz="3600" b="1">
                <a:solidFill>
                  <a:srgbClr val="FFFFFF"/>
                </a:solidFill>
              </a:rPr>
              <a:t>  Relic Authentication Device</a:t>
            </a:r>
          </a:p>
          <a:p>
            <a:pPr>
              <a:lnSpc>
                <a:spcPct val="90000"/>
              </a:lnSpc>
              <a:buFont typeface="Wingdings" pitchFamily="2" charset="2"/>
              <a:buChar char="q"/>
            </a:pPr>
            <a:endParaRPr lang="en-US" sz="3600" b="1">
              <a:solidFill>
                <a:srgbClr val="FFFFFF"/>
              </a:solidFill>
            </a:endParaRPr>
          </a:p>
        </p:txBody>
      </p:sp>
      <p:sp>
        <p:nvSpPr>
          <p:cNvPr id="4297732" name="WordArt 4"/>
          <p:cNvSpPr>
            <a:spLocks noChangeArrowheads="1" noChangeShapeType="1" noTextEdit="1"/>
          </p:cNvSpPr>
          <p:nvPr/>
        </p:nvSpPr>
        <p:spPr bwMode="auto">
          <a:xfrm rot="5400000">
            <a:off x="2331244" y="52125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97730">
                                            <p:txEl>
                                              <p:pRg st="0" end="0"/>
                                            </p:txEl>
                                          </p:spTgt>
                                        </p:tgtEl>
                                        <p:attrNameLst>
                                          <p:attrName>style.visibility</p:attrName>
                                        </p:attrNameLst>
                                      </p:cBhvr>
                                      <p:to>
                                        <p:strVal val="visible"/>
                                      </p:to>
                                    </p:set>
                                    <p:anim calcmode="lin" valueType="num">
                                      <p:cBhvr additive="base">
                                        <p:cTn id="7" dur="300" fill="hold"/>
                                        <p:tgtEl>
                                          <p:spTgt spid="429773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977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97731">
                                            <p:txEl>
                                              <p:pRg st="0" end="0"/>
                                            </p:txEl>
                                          </p:spTgt>
                                        </p:tgtEl>
                                        <p:attrNameLst>
                                          <p:attrName>style.visibility</p:attrName>
                                        </p:attrNameLst>
                                      </p:cBhvr>
                                      <p:to>
                                        <p:strVal val="visible"/>
                                      </p:to>
                                    </p:set>
                                    <p:animEffect transition="in" filter="barn(outHorizontal)">
                                      <p:cBhvr>
                                        <p:cTn id="13" dur="500"/>
                                        <p:tgtEl>
                                          <p:spTgt spid="42977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97731">
                                            <p:txEl>
                                              <p:pRg st="1" end="1"/>
                                            </p:txEl>
                                          </p:spTgt>
                                        </p:tgtEl>
                                        <p:attrNameLst>
                                          <p:attrName>style.visibility</p:attrName>
                                        </p:attrNameLst>
                                      </p:cBhvr>
                                      <p:to>
                                        <p:strVal val="visible"/>
                                      </p:to>
                                    </p:set>
                                    <p:animEffect transition="in" filter="barn(outHorizontal)">
                                      <p:cBhvr>
                                        <p:cTn id="18" dur="500"/>
                                        <p:tgtEl>
                                          <p:spTgt spid="42977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97731">
                                            <p:txEl>
                                              <p:pRg st="2" end="2"/>
                                            </p:txEl>
                                          </p:spTgt>
                                        </p:tgtEl>
                                        <p:attrNameLst>
                                          <p:attrName>style.visibility</p:attrName>
                                        </p:attrNameLst>
                                      </p:cBhvr>
                                      <p:to>
                                        <p:strVal val="visible"/>
                                      </p:to>
                                    </p:set>
                                    <p:animEffect transition="in" filter="barn(outHorizontal)">
                                      <p:cBhvr>
                                        <p:cTn id="23" dur="500"/>
                                        <p:tgtEl>
                                          <p:spTgt spid="429773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97731">
                                            <p:txEl>
                                              <p:pRg st="3" end="3"/>
                                            </p:txEl>
                                          </p:spTgt>
                                        </p:tgtEl>
                                        <p:attrNameLst>
                                          <p:attrName>style.visibility</p:attrName>
                                        </p:attrNameLst>
                                      </p:cBhvr>
                                      <p:to>
                                        <p:strVal val="visible"/>
                                      </p:to>
                                    </p:set>
                                    <p:animEffect transition="in" filter="barn(outHorizontal)">
                                      <p:cBhvr>
                                        <p:cTn id="28" dur="500"/>
                                        <p:tgtEl>
                                          <p:spTgt spid="429773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97731">
                                            <p:txEl>
                                              <p:pRg st="4" end="4"/>
                                            </p:txEl>
                                          </p:spTgt>
                                        </p:tgtEl>
                                        <p:attrNameLst>
                                          <p:attrName>style.visibility</p:attrName>
                                        </p:attrNameLst>
                                      </p:cBhvr>
                                      <p:to>
                                        <p:strVal val="visible"/>
                                      </p:to>
                                    </p:set>
                                    <p:animEffect transition="in" filter="barn(outHorizontal)">
                                      <p:cBhvr>
                                        <p:cTn id="33" dur="500"/>
                                        <p:tgtEl>
                                          <p:spTgt spid="429773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97732"/>
                                        </p:tgtEl>
                                        <p:attrNameLst>
                                          <p:attrName>style.visibility</p:attrName>
                                        </p:attrNameLst>
                                      </p:cBhvr>
                                      <p:to>
                                        <p:strVal val="visible"/>
                                      </p:to>
                                    </p:set>
                                    <p:anim calcmode="lin" valueType="num">
                                      <p:cBhvr>
                                        <p:cTn id="38" dur="500" fill="hold"/>
                                        <p:tgtEl>
                                          <p:spTgt spid="4297732"/>
                                        </p:tgtEl>
                                        <p:attrNameLst>
                                          <p:attrName>ppt_w</p:attrName>
                                        </p:attrNameLst>
                                      </p:cBhvr>
                                      <p:tavLst>
                                        <p:tav tm="0">
                                          <p:val>
                                            <p:strVal val="4*#ppt_w"/>
                                          </p:val>
                                        </p:tav>
                                        <p:tav tm="100000">
                                          <p:val>
                                            <p:strVal val="#ppt_w"/>
                                          </p:val>
                                        </p:tav>
                                      </p:tavLst>
                                    </p:anim>
                                    <p:anim calcmode="lin" valueType="num">
                                      <p:cBhvr>
                                        <p:cTn id="39" dur="500" fill="hold"/>
                                        <p:tgtEl>
                                          <p:spTgt spid="42977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7730" grpId="0" build="p" autoUpdateAnimBg="0"/>
      <p:bldP spid="4297731" grpId="0" build="p" autoUpdateAnimBg="0"/>
      <p:bldP spid="429773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29977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Q-13</a:t>
            </a:r>
          </a:p>
        </p:txBody>
      </p:sp>
      <p:sp>
        <p:nvSpPr>
          <p:cNvPr id="4299779"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In the Renaissance many people believed it to   be for the best that Adam &amp; Eve sinned, because otherwise we’d never have known the extent of God’s mercy.  What is this concept called?</a:t>
            </a:r>
            <a:r>
              <a:rPr lang="en-US" i="1">
                <a:solidFill>
                  <a:srgbClr val="FFFFFF"/>
                </a:solidFill>
                <a:effectLst>
                  <a:outerShdw blurRad="38100" dist="38100" dir="2700000" algn="tl">
                    <a:srgbClr val="808080"/>
                  </a:outerShdw>
                </a:effectLst>
              </a:rPr>
              <a:t>   </a:t>
            </a:r>
          </a:p>
          <a:p>
            <a:pPr>
              <a:buFont typeface="Wingdings" pitchFamily="2" charset="2"/>
              <a:buChar char="Ø"/>
            </a:pPr>
            <a:endParaRPr lang="en-US" sz="14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The Excellent Expulsion</a:t>
            </a:r>
          </a:p>
          <a:p>
            <a:pPr>
              <a:buFont typeface="Wingdings" pitchFamily="2" charset="2"/>
              <a:buChar char="q"/>
            </a:pPr>
            <a:r>
              <a:rPr lang="en-US" sz="3600" b="1">
                <a:solidFill>
                  <a:srgbClr val="FFFFFF"/>
                </a:solidFill>
              </a:rPr>
              <a:t>  The Fortunate Fall</a:t>
            </a:r>
          </a:p>
          <a:p>
            <a:pPr>
              <a:buFont typeface="Wingdings" pitchFamily="2" charset="2"/>
              <a:buChar char="q"/>
            </a:pPr>
            <a:r>
              <a:rPr lang="en-US" sz="3600" b="1">
                <a:solidFill>
                  <a:srgbClr val="FFFFFF"/>
                </a:solidFill>
              </a:rPr>
              <a:t>  The Purifying Punishment</a:t>
            </a:r>
          </a:p>
          <a:p>
            <a:pPr>
              <a:buFont typeface="Wingdings" pitchFamily="2" charset="2"/>
              <a:buChar char="q"/>
            </a:pPr>
            <a:r>
              <a:rPr lang="en-US" sz="3600" b="1">
                <a:solidFill>
                  <a:srgbClr val="FFFFFF"/>
                </a:solidFill>
              </a:rPr>
              <a:t>  The Gateway Of Grace</a:t>
            </a:r>
          </a:p>
          <a:p>
            <a:pPr>
              <a:buFont typeface="Wingdings" pitchFamily="2" charset="2"/>
              <a:buChar char="q"/>
            </a:pPr>
            <a:endParaRPr lang="en-US" sz="3600" b="1">
              <a:solidFill>
                <a:srgbClr val="FFFFFF"/>
              </a:solidFill>
            </a:endParaRPr>
          </a:p>
        </p:txBody>
      </p:sp>
      <p:sp>
        <p:nvSpPr>
          <p:cNvPr id="4299780" name="WordArt 4"/>
          <p:cNvSpPr>
            <a:spLocks noChangeArrowheads="1" noChangeShapeType="1" noTextEdit="1"/>
          </p:cNvSpPr>
          <p:nvPr/>
        </p:nvSpPr>
        <p:spPr bwMode="auto">
          <a:xfrm rot="5400000">
            <a:off x="2331244" y="43743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299778">
                                            <p:txEl>
                                              <p:pRg st="0" end="0"/>
                                            </p:txEl>
                                          </p:spTgt>
                                        </p:tgtEl>
                                        <p:attrNameLst>
                                          <p:attrName>style.visibility</p:attrName>
                                        </p:attrNameLst>
                                      </p:cBhvr>
                                      <p:to>
                                        <p:strVal val="visible"/>
                                      </p:to>
                                    </p:set>
                                    <p:anim calcmode="lin" valueType="num">
                                      <p:cBhvr additive="base">
                                        <p:cTn id="7" dur="300" fill="hold"/>
                                        <p:tgtEl>
                                          <p:spTgt spid="429977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2997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299779">
                                            <p:txEl>
                                              <p:pRg st="0" end="0"/>
                                            </p:txEl>
                                          </p:spTgt>
                                        </p:tgtEl>
                                        <p:attrNameLst>
                                          <p:attrName>style.visibility</p:attrName>
                                        </p:attrNameLst>
                                      </p:cBhvr>
                                      <p:to>
                                        <p:strVal val="visible"/>
                                      </p:to>
                                    </p:set>
                                    <p:animEffect transition="in" filter="barn(outHorizontal)">
                                      <p:cBhvr>
                                        <p:cTn id="13" dur="500"/>
                                        <p:tgtEl>
                                          <p:spTgt spid="42997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299779">
                                            <p:txEl>
                                              <p:pRg st="2" end="2"/>
                                            </p:txEl>
                                          </p:spTgt>
                                        </p:tgtEl>
                                        <p:attrNameLst>
                                          <p:attrName>style.visibility</p:attrName>
                                        </p:attrNameLst>
                                      </p:cBhvr>
                                      <p:to>
                                        <p:strVal val="visible"/>
                                      </p:to>
                                    </p:set>
                                    <p:animEffect transition="in" filter="barn(outHorizontal)">
                                      <p:cBhvr>
                                        <p:cTn id="18" dur="500"/>
                                        <p:tgtEl>
                                          <p:spTgt spid="42997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299779">
                                            <p:txEl>
                                              <p:pRg st="3" end="3"/>
                                            </p:txEl>
                                          </p:spTgt>
                                        </p:tgtEl>
                                        <p:attrNameLst>
                                          <p:attrName>style.visibility</p:attrName>
                                        </p:attrNameLst>
                                      </p:cBhvr>
                                      <p:to>
                                        <p:strVal val="visible"/>
                                      </p:to>
                                    </p:set>
                                    <p:animEffect transition="in" filter="barn(outHorizontal)">
                                      <p:cBhvr>
                                        <p:cTn id="23" dur="500"/>
                                        <p:tgtEl>
                                          <p:spTgt spid="42997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299779">
                                            <p:txEl>
                                              <p:pRg st="4" end="4"/>
                                            </p:txEl>
                                          </p:spTgt>
                                        </p:tgtEl>
                                        <p:attrNameLst>
                                          <p:attrName>style.visibility</p:attrName>
                                        </p:attrNameLst>
                                      </p:cBhvr>
                                      <p:to>
                                        <p:strVal val="visible"/>
                                      </p:to>
                                    </p:set>
                                    <p:animEffect transition="in" filter="barn(outHorizontal)">
                                      <p:cBhvr>
                                        <p:cTn id="28" dur="500"/>
                                        <p:tgtEl>
                                          <p:spTgt spid="429977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299779">
                                            <p:txEl>
                                              <p:pRg st="5" end="5"/>
                                            </p:txEl>
                                          </p:spTgt>
                                        </p:tgtEl>
                                        <p:attrNameLst>
                                          <p:attrName>style.visibility</p:attrName>
                                        </p:attrNameLst>
                                      </p:cBhvr>
                                      <p:to>
                                        <p:strVal val="visible"/>
                                      </p:to>
                                    </p:set>
                                    <p:animEffect transition="in" filter="barn(outHorizontal)">
                                      <p:cBhvr>
                                        <p:cTn id="33" dur="500"/>
                                        <p:tgtEl>
                                          <p:spTgt spid="429977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299780"/>
                                        </p:tgtEl>
                                        <p:attrNameLst>
                                          <p:attrName>style.visibility</p:attrName>
                                        </p:attrNameLst>
                                      </p:cBhvr>
                                      <p:to>
                                        <p:strVal val="visible"/>
                                      </p:to>
                                    </p:set>
                                    <p:anim calcmode="lin" valueType="num">
                                      <p:cBhvr>
                                        <p:cTn id="38" dur="500" fill="hold"/>
                                        <p:tgtEl>
                                          <p:spTgt spid="4299780"/>
                                        </p:tgtEl>
                                        <p:attrNameLst>
                                          <p:attrName>ppt_w</p:attrName>
                                        </p:attrNameLst>
                                      </p:cBhvr>
                                      <p:tavLst>
                                        <p:tav tm="0">
                                          <p:val>
                                            <p:strVal val="4*#ppt_w"/>
                                          </p:val>
                                        </p:tav>
                                        <p:tav tm="100000">
                                          <p:val>
                                            <p:strVal val="#ppt_w"/>
                                          </p:val>
                                        </p:tav>
                                      </p:tavLst>
                                    </p:anim>
                                    <p:anim calcmode="lin" valueType="num">
                                      <p:cBhvr>
                                        <p:cTn id="39" dur="500" fill="hold"/>
                                        <p:tgtEl>
                                          <p:spTgt spid="429978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9778" grpId="0" build="p" autoUpdateAnimBg="0"/>
      <p:bldP spid="4299779" grpId="0" build="p" autoUpdateAnimBg="0"/>
      <p:bldP spid="429978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0182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Q-14</a:t>
            </a:r>
          </a:p>
        </p:txBody>
      </p:sp>
      <p:sp>
        <p:nvSpPr>
          <p:cNvPr id="4301827"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When a playing-card maker in Geneva criticized John Calvin,       what did Calvin make him do?</a:t>
            </a:r>
            <a:r>
              <a:rPr lang="en-US" i="1">
                <a:solidFill>
                  <a:srgbClr val="FFFFFF"/>
                </a:solidFill>
                <a:effectLst>
                  <a:outerShdw blurRad="38100" dist="38100" dir="2700000" algn="tl">
                    <a:srgbClr val="808080"/>
                  </a:outerShdw>
                </a:effectLst>
              </a:rPr>
              <a:t>   </a:t>
            </a:r>
          </a:p>
          <a:p>
            <a:pPr>
              <a:lnSpc>
                <a:spcPct val="90000"/>
              </a:lnSpc>
              <a:buFont typeface="Wingdings" pitchFamily="2" charset="2"/>
              <a:buChar char="Ø"/>
            </a:pPr>
            <a:endParaRPr lang="en-US" sz="14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Walk around town without pants</a:t>
            </a:r>
          </a:p>
          <a:p>
            <a:pPr>
              <a:lnSpc>
                <a:spcPct val="90000"/>
              </a:lnSpc>
              <a:buFont typeface="Wingdings" pitchFamily="2" charset="2"/>
              <a:buChar char="q"/>
            </a:pPr>
            <a:r>
              <a:rPr lang="en-US" sz="3600" b="1">
                <a:solidFill>
                  <a:srgbClr val="FFFFFF"/>
                </a:solidFill>
              </a:rPr>
              <a:t>  Become a Catholic</a:t>
            </a:r>
          </a:p>
          <a:p>
            <a:pPr>
              <a:lnSpc>
                <a:spcPct val="90000"/>
              </a:lnSpc>
              <a:buFont typeface="Wingdings" pitchFamily="2" charset="2"/>
              <a:buChar char="q"/>
            </a:pPr>
            <a:r>
              <a:rPr lang="en-US" sz="3600" b="1">
                <a:solidFill>
                  <a:srgbClr val="FFFFFF"/>
                </a:solidFill>
              </a:rPr>
              <a:t>  Eat an entire suit of cards</a:t>
            </a:r>
          </a:p>
          <a:p>
            <a:pPr>
              <a:lnSpc>
                <a:spcPct val="90000"/>
              </a:lnSpc>
              <a:buFont typeface="Wingdings" pitchFamily="2" charset="2"/>
              <a:buChar char="q"/>
            </a:pPr>
            <a:r>
              <a:rPr lang="en-US" sz="3600" b="1">
                <a:solidFill>
                  <a:srgbClr val="FFFFFF"/>
                </a:solidFill>
              </a:rPr>
              <a:t>  Apologize, Confess &amp; Beg For Calvin’s Prayers In His Behalf </a:t>
            </a:r>
          </a:p>
          <a:p>
            <a:pPr>
              <a:lnSpc>
                <a:spcPct val="90000"/>
              </a:lnSpc>
              <a:buFont typeface="Wingdings" pitchFamily="2" charset="2"/>
              <a:buChar char="q"/>
            </a:pPr>
            <a:endParaRPr lang="en-US" sz="3600" b="1">
              <a:solidFill>
                <a:srgbClr val="FFFFFF"/>
              </a:solidFill>
            </a:endParaRPr>
          </a:p>
        </p:txBody>
      </p:sp>
      <p:sp>
        <p:nvSpPr>
          <p:cNvPr id="4301828" name="WordArt 4"/>
          <p:cNvSpPr>
            <a:spLocks noChangeArrowheads="1" noChangeShapeType="1" noTextEdit="1"/>
          </p:cNvSpPr>
          <p:nvPr/>
        </p:nvSpPr>
        <p:spPr bwMode="auto">
          <a:xfrm rot="5400000">
            <a:off x="2255044" y="33837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01826">
                                            <p:txEl>
                                              <p:pRg st="0" end="0"/>
                                            </p:txEl>
                                          </p:spTgt>
                                        </p:tgtEl>
                                        <p:attrNameLst>
                                          <p:attrName>style.visibility</p:attrName>
                                        </p:attrNameLst>
                                      </p:cBhvr>
                                      <p:to>
                                        <p:strVal val="visible"/>
                                      </p:to>
                                    </p:set>
                                    <p:anim calcmode="lin" valueType="num">
                                      <p:cBhvr additive="base">
                                        <p:cTn id="7" dur="300" fill="hold"/>
                                        <p:tgtEl>
                                          <p:spTgt spid="430182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018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01827">
                                            <p:txEl>
                                              <p:pRg st="0" end="0"/>
                                            </p:txEl>
                                          </p:spTgt>
                                        </p:tgtEl>
                                        <p:attrNameLst>
                                          <p:attrName>style.visibility</p:attrName>
                                        </p:attrNameLst>
                                      </p:cBhvr>
                                      <p:to>
                                        <p:strVal val="visible"/>
                                      </p:to>
                                    </p:set>
                                    <p:animEffect transition="in" filter="barn(outHorizontal)">
                                      <p:cBhvr>
                                        <p:cTn id="13" dur="500"/>
                                        <p:tgtEl>
                                          <p:spTgt spid="43018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01827">
                                            <p:txEl>
                                              <p:pRg st="2" end="2"/>
                                            </p:txEl>
                                          </p:spTgt>
                                        </p:tgtEl>
                                        <p:attrNameLst>
                                          <p:attrName>style.visibility</p:attrName>
                                        </p:attrNameLst>
                                      </p:cBhvr>
                                      <p:to>
                                        <p:strVal val="visible"/>
                                      </p:to>
                                    </p:set>
                                    <p:animEffect transition="in" filter="barn(outHorizontal)">
                                      <p:cBhvr>
                                        <p:cTn id="18" dur="500"/>
                                        <p:tgtEl>
                                          <p:spTgt spid="430182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01827">
                                            <p:txEl>
                                              <p:pRg st="3" end="3"/>
                                            </p:txEl>
                                          </p:spTgt>
                                        </p:tgtEl>
                                        <p:attrNameLst>
                                          <p:attrName>style.visibility</p:attrName>
                                        </p:attrNameLst>
                                      </p:cBhvr>
                                      <p:to>
                                        <p:strVal val="visible"/>
                                      </p:to>
                                    </p:set>
                                    <p:animEffect transition="in" filter="barn(outHorizontal)">
                                      <p:cBhvr>
                                        <p:cTn id="23" dur="500"/>
                                        <p:tgtEl>
                                          <p:spTgt spid="430182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01827">
                                            <p:txEl>
                                              <p:pRg st="4" end="4"/>
                                            </p:txEl>
                                          </p:spTgt>
                                        </p:tgtEl>
                                        <p:attrNameLst>
                                          <p:attrName>style.visibility</p:attrName>
                                        </p:attrNameLst>
                                      </p:cBhvr>
                                      <p:to>
                                        <p:strVal val="visible"/>
                                      </p:to>
                                    </p:set>
                                    <p:animEffect transition="in" filter="barn(outHorizontal)">
                                      <p:cBhvr>
                                        <p:cTn id="28" dur="500"/>
                                        <p:tgtEl>
                                          <p:spTgt spid="430182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01827">
                                            <p:txEl>
                                              <p:pRg st="5" end="5"/>
                                            </p:txEl>
                                          </p:spTgt>
                                        </p:tgtEl>
                                        <p:attrNameLst>
                                          <p:attrName>style.visibility</p:attrName>
                                        </p:attrNameLst>
                                      </p:cBhvr>
                                      <p:to>
                                        <p:strVal val="visible"/>
                                      </p:to>
                                    </p:set>
                                    <p:animEffect transition="in" filter="barn(outHorizontal)">
                                      <p:cBhvr>
                                        <p:cTn id="33" dur="500"/>
                                        <p:tgtEl>
                                          <p:spTgt spid="430182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01828"/>
                                        </p:tgtEl>
                                        <p:attrNameLst>
                                          <p:attrName>style.visibility</p:attrName>
                                        </p:attrNameLst>
                                      </p:cBhvr>
                                      <p:to>
                                        <p:strVal val="visible"/>
                                      </p:to>
                                    </p:set>
                                    <p:anim calcmode="lin" valueType="num">
                                      <p:cBhvr>
                                        <p:cTn id="38" dur="500" fill="hold"/>
                                        <p:tgtEl>
                                          <p:spTgt spid="4301828"/>
                                        </p:tgtEl>
                                        <p:attrNameLst>
                                          <p:attrName>ppt_w</p:attrName>
                                        </p:attrNameLst>
                                      </p:cBhvr>
                                      <p:tavLst>
                                        <p:tav tm="0">
                                          <p:val>
                                            <p:strVal val="4*#ppt_w"/>
                                          </p:val>
                                        </p:tav>
                                        <p:tav tm="100000">
                                          <p:val>
                                            <p:strVal val="#ppt_w"/>
                                          </p:val>
                                        </p:tav>
                                      </p:tavLst>
                                    </p:anim>
                                    <p:anim calcmode="lin" valueType="num">
                                      <p:cBhvr>
                                        <p:cTn id="39" dur="500" fill="hold"/>
                                        <p:tgtEl>
                                          <p:spTgt spid="430182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26" grpId="0" build="p" autoUpdateAnimBg="0"/>
      <p:bldP spid="4301827" grpId="0" build="p" autoUpdateAnimBg="0"/>
      <p:bldP spid="430182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0387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Q-15</a:t>
            </a:r>
          </a:p>
        </p:txBody>
      </p:sp>
      <p:sp>
        <p:nvSpPr>
          <p:cNvPr id="4303875" name="Rectangle 3"/>
          <p:cNvSpPr>
            <a:spLocks noGrp="1" noChangeArrowheads="1"/>
          </p:cNvSpPr>
          <p:nvPr>
            <p:ph type="body" idx="1"/>
          </p:nvPr>
        </p:nvSpPr>
        <p:spPr>
          <a:xfrm>
            <a:off x="2209800" y="1524000"/>
            <a:ext cx="7772400" cy="49530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What did Henry IV say when he switched from Protestant to Catholic to become king of France?</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b="1">
                <a:solidFill>
                  <a:srgbClr val="FFFFFF"/>
                </a:solidFill>
              </a:rPr>
              <a:t>  “Easy come,  easy go”</a:t>
            </a:r>
          </a:p>
          <a:p>
            <a:pPr>
              <a:lnSpc>
                <a:spcPct val="90000"/>
              </a:lnSpc>
              <a:buFont typeface="Wingdings" pitchFamily="2" charset="2"/>
              <a:buChar char="q"/>
            </a:pPr>
            <a:r>
              <a:rPr lang="en-US" b="1">
                <a:solidFill>
                  <a:srgbClr val="FFFFFF"/>
                </a:solidFill>
              </a:rPr>
              <a:t>  “Paris is well worth a mass”</a:t>
            </a:r>
          </a:p>
          <a:p>
            <a:pPr>
              <a:lnSpc>
                <a:spcPct val="90000"/>
              </a:lnSpc>
              <a:buFont typeface="Wingdings" pitchFamily="2" charset="2"/>
              <a:buChar char="q"/>
            </a:pPr>
            <a:r>
              <a:rPr lang="en-US" b="1">
                <a:solidFill>
                  <a:srgbClr val="FFFFFF"/>
                </a:solidFill>
              </a:rPr>
              <a:t>  “I shall do so much for God that He will not care a franc”</a:t>
            </a:r>
          </a:p>
          <a:p>
            <a:pPr>
              <a:lnSpc>
                <a:spcPct val="90000"/>
              </a:lnSpc>
              <a:buFont typeface="Wingdings" pitchFamily="2" charset="2"/>
              <a:buChar char="q"/>
            </a:pPr>
            <a:r>
              <a:rPr lang="en-US" b="1">
                <a:solidFill>
                  <a:srgbClr val="FFFFFF"/>
                </a:solidFill>
              </a:rPr>
              <a:t>  “Luther is dead;  the pope is alive.  Which do you think will come to my aid when necessary”?</a:t>
            </a:r>
          </a:p>
          <a:p>
            <a:pPr>
              <a:lnSpc>
                <a:spcPct val="90000"/>
              </a:lnSpc>
              <a:buFont typeface="Wingdings" pitchFamily="2" charset="2"/>
              <a:buChar char="q"/>
            </a:pPr>
            <a:endParaRPr lang="en-US" sz="3600" b="1">
              <a:solidFill>
                <a:srgbClr val="FFFFFF"/>
              </a:solidFill>
            </a:endParaRPr>
          </a:p>
        </p:txBody>
      </p:sp>
      <p:sp>
        <p:nvSpPr>
          <p:cNvPr id="4303876" name="WordArt 4"/>
          <p:cNvSpPr>
            <a:spLocks noChangeArrowheads="1" noChangeShapeType="1" noTextEdit="1"/>
          </p:cNvSpPr>
          <p:nvPr/>
        </p:nvSpPr>
        <p:spPr bwMode="auto">
          <a:xfrm rot="5400000">
            <a:off x="2255044" y="3459957"/>
            <a:ext cx="404813" cy="6477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03874">
                                            <p:txEl>
                                              <p:pRg st="0" end="0"/>
                                            </p:txEl>
                                          </p:spTgt>
                                        </p:tgtEl>
                                        <p:attrNameLst>
                                          <p:attrName>style.visibility</p:attrName>
                                        </p:attrNameLst>
                                      </p:cBhvr>
                                      <p:to>
                                        <p:strVal val="visible"/>
                                      </p:to>
                                    </p:set>
                                    <p:anim calcmode="lin" valueType="num">
                                      <p:cBhvr additive="base">
                                        <p:cTn id="7" dur="300" fill="hold"/>
                                        <p:tgtEl>
                                          <p:spTgt spid="43038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038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03875">
                                            <p:txEl>
                                              <p:pRg st="0" end="0"/>
                                            </p:txEl>
                                          </p:spTgt>
                                        </p:tgtEl>
                                        <p:attrNameLst>
                                          <p:attrName>style.visibility</p:attrName>
                                        </p:attrNameLst>
                                      </p:cBhvr>
                                      <p:to>
                                        <p:strVal val="visible"/>
                                      </p:to>
                                    </p:set>
                                    <p:animEffect transition="in" filter="barn(outHorizontal)">
                                      <p:cBhvr>
                                        <p:cTn id="13" dur="500"/>
                                        <p:tgtEl>
                                          <p:spTgt spid="43038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03875">
                                            <p:txEl>
                                              <p:pRg st="2" end="2"/>
                                            </p:txEl>
                                          </p:spTgt>
                                        </p:tgtEl>
                                        <p:attrNameLst>
                                          <p:attrName>style.visibility</p:attrName>
                                        </p:attrNameLst>
                                      </p:cBhvr>
                                      <p:to>
                                        <p:strVal val="visible"/>
                                      </p:to>
                                    </p:set>
                                    <p:animEffect transition="in" filter="barn(outHorizontal)">
                                      <p:cBhvr>
                                        <p:cTn id="18" dur="500"/>
                                        <p:tgtEl>
                                          <p:spTgt spid="43038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03875">
                                            <p:txEl>
                                              <p:pRg st="3" end="3"/>
                                            </p:txEl>
                                          </p:spTgt>
                                        </p:tgtEl>
                                        <p:attrNameLst>
                                          <p:attrName>style.visibility</p:attrName>
                                        </p:attrNameLst>
                                      </p:cBhvr>
                                      <p:to>
                                        <p:strVal val="visible"/>
                                      </p:to>
                                    </p:set>
                                    <p:animEffect transition="in" filter="barn(outHorizontal)">
                                      <p:cBhvr>
                                        <p:cTn id="23" dur="500"/>
                                        <p:tgtEl>
                                          <p:spTgt spid="43038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03875">
                                            <p:txEl>
                                              <p:pRg st="4" end="4"/>
                                            </p:txEl>
                                          </p:spTgt>
                                        </p:tgtEl>
                                        <p:attrNameLst>
                                          <p:attrName>style.visibility</p:attrName>
                                        </p:attrNameLst>
                                      </p:cBhvr>
                                      <p:to>
                                        <p:strVal val="visible"/>
                                      </p:to>
                                    </p:set>
                                    <p:animEffect transition="in" filter="barn(outHorizontal)">
                                      <p:cBhvr>
                                        <p:cTn id="28" dur="500"/>
                                        <p:tgtEl>
                                          <p:spTgt spid="430387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03875">
                                            <p:txEl>
                                              <p:pRg st="5" end="5"/>
                                            </p:txEl>
                                          </p:spTgt>
                                        </p:tgtEl>
                                        <p:attrNameLst>
                                          <p:attrName>style.visibility</p:attrName>
                                        </p:attrNameLst>
                                      </p:cBhvr>
                                      <p:to>
                                        <p:strVal val="visible"/>
                                      </p:to>
                                    </p:set>
                                    <p:animEffect transition="in" filter="barn(outHorizontal)">
                                      <p:cBhvr>
                                        <p:cTn id="33" dur="500"/>
                                        <p:tgtEl>
                                          <p:spTgt spid="430387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03876"/>
                                        </p:tgtEl>
                                        <p:attrNameLst>
                                          <p:attrName>style.visibility</p:attrName>
                                        </p:attrNameLst>
                                      </p:cBhvr>
                                      <p:to>
                                        <p:strVal val="visible"/>
                                      </p:to>
                                    </p:set>
                                    <p:anim calcmode="lin" valueType="num">
                                      <p:cBhvr>
                                        <p:cTn id="38" dur="500" fill="hold"/>
                                        <p:tgtEl>
                                          <p:spTgt spid="4303876"/>
                                        </p:tgtEl>
                                        <p:attrNameLst>
                                          <p:attrName>ppt_w</p:attrName>
                                        </p:attrNameLst>
                                      </p:cBhvr>
                                      <p:tavLst>
                                        <p:tav tm="0">
                                          <p:val>
                                            <p:strVal val="4*#ppt_w"/>
                                          </p:val>
                                        </p:tav>
                                        <p:tav tm="100000">
                                          <p:val>
                                            <p:strVal val="#ppt_w"/>
                                          </p:val>
                                        </p:tav>
                                      </p:tavLst>
                                    </p:anim>
                                    <p:anim calcmode="lin" valueType="num">
                                      <p:cBhvr>
                                        <p:cTn id="39" dur="500" fill="hold"/>
                                        <p:tgtEl>
                                          <p:spTgt spid="430387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874" grpId="0" build="p" autoUpdateAnimBg="0"/>
      <p:bldP spid="4303875" grpId="0" build="p" autoUpdateAnimBg="0"/>
      <p:bldP spid="4303876"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0592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Q-16</a:t>
            </a:r>
          </a:p>
        </p:txBody>
      </p:sp>
      <p:sp>
        <p:nvSpPr>
          <p:cNvPr id="4305923" name="Rectangle 3"/>
          <p:cNvSpPr>
            <a:spLocks noGrp="1" noChangeArrowheads="1"/>
          </p:cNvSpPr>
          <p:nvPr>
            <p:ph type="body" idx="1"/>
          </p:nvPr>
        </p:nvSpPr>
        <p:spPr>
          <a:xfrm>
            <a:off x="2209800" y="1524000"/>
            <a:ext cx="7772400" cy="49530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In the early 1500’s,  Anabaptist leader Felix Manz practiced adult baptism. How did Reformation leader Ulrich Zwingli have him punished?</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3600" b="1">
                <a:solidFill>
                  <a:srgbClr val="FFFFFF"/>
                </a:solidFill>
              </a:rPr>
              <a:t>  A  FINE</a:t>
            </a:r>
          </a:p>
          <a:p>
            <a:pPr>
              <a:lnSpc>
                <a:spcPct val="90000"/>
              </a:lnSpc>
              <a:buFont typeface="Wingdings" pitchFamily="2" charset="2"/>
              <a:buChar char="q"/>
            </a:pPr>
            <a:r>
              <a:rPr lang="en-US" sz="3600" b="1">
                <a:solidFill>
                  <a:srgbClr val="FFFFFF"/>
                </a:solidFill>
              </a:rPr>
              <a:t>  EXILE</a:t>
            </a:r>
          </a:p>
          <a:p>
            <a:pPr>
              <a:lnSpc>
                <a:spcPct val="90000"/>
              </a:lnSpc>
              <a:buFont typeface="Wingdings" pitchFamily="2" charset="2"/>
              <a:buChar char="q"/>
            </a:pPr>
            <a:r>
              <a:rPr lang="en-US" sz="3600" b="1">
                <a:solidFill>
                  <a:srgbClr val="FFFFFF"/>
                </a:solidFill>
              </a:rPr>
              <a:t>  HANGING</a:t>
            </a:r>
          </a:p>
          <a:p>
            <a:pPr>
              <a:lnSpc>
                <a:spcPct val="90000"/>
              </a:lnSpc>
              <a:buFont typeface="Wingdings" pitchFamily="2" charset="2"/>
              <a:buChar char="q"/>
            </a:pPr>
            <a:r>
              <a:rPr lang="en-US" sz="3600" b="1">
                <a:solidFill>
                  <a:srgbClr val="FFFFFF"/>
                </a:solidFill>
              </a:rPr>
              <a:t>  DROWNING</a:t>
            </a:r>
          </a:p>
          <a:p>
            <a:pPr>
              <a:lnSpc>
                <a:spcPct val="90000"/>
              </a:lnSpc>
              <a:buFont typeface="Wingdings" pitchFamily="2" charset="2"/>
              <a:buChar char="q"/>
            </a:pPr>
            <a:endParaRPr lang="en-US" sz="3600" b="1">
              <a:solidFill>
                <a:srgbClr val="FFFFFF"/>
              </a:solidFill>
            </a:endParaRPr>
          </a:p>
        </p:txBody>
      </p:sp>
      <p:sp>
        <p:nvSpPr>
          <p:cNvPr id="4305924" name="WordArt 4"/>
          <p:cNvSpPr>
            <a:spLocks noChangeArrowheads="1" noChangeShapeType="1" noTextEdit="1"/>
          </p:cNvSpPr>
          <p:nvPr/>
        </p:nvSpPr>
        <p:spPr bwMode="auto">
          <a:xfrm rot="5400000">
            <a:off x="2312194" y="5460207"/>
            <a:ext cx="404813"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05922">
                                            <p:txEl>
                                              <p:pRg st="0" end="0"/>
                                            </p:txEl>
                                          </p:spTgt>
                                        </p:tgtEl>
                                        <p:attrNameLst>
                                          <p:attrName>style.visibility</p:attrName>
                                        </p:attrNameLst>
                                      </p:cBhvr>
                                      <p:to>
                                        <p:strVal val="visible"/>
                                      </p:to>
                                    </p:set>
                                    <p:anim calcmode="lin" valueType="num">
                                      <p:cBhvr additive="base">
                                        <p:cTn id="7" dur="300" fill="hold"/>
                                        <p:tgtEl>
                                          <p:spTgt spid="43059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059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05923">
                                            <p:txEl>
                                              <p:pRg st="0" end="0"/>
                                            </p:txEl>
                                          </p:spTgt>
                                        </p:tgtEl>
                                        <p:attrNameLst>
                                          <p:attrName>style.visibility</p:attrName>
                                        </p:attrNameLst>
                                      </p:cBhvr>
                                      <p:to>
                                        <p:strVal val="visible"/>
                                      </p:to>
                                    </p:set>
                                    <p:animEffect transition="in" filter="barn(outHorizontal)">
                                      <p:cBhvr>
                                        <p:cTn id="13" dur="500"/>
                                        <p:tgtEl>
                                          <p:spTgt spid="43059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05923">
                                            <p:txEl>
                                              <p:pRg st="2" end="2"/>
                                            </p:txEl>
                                          </p:spTgt>
                                        </p:tgtEl>
                                        <p:attrNameLst>
                                          <p:attrName>style.visibility</p:attrName>
                                        </p:attrNameLst>
                                      </p:cBhvr>
                                      <p:to>
                                        <p:strVal val="visible"/>
                                      </p:to>
                                    </p:set>
                                    <p:animEffect transition="in" filter="barn(outHorizontal)">
                                      <p:cBhvr>
                                        <p:cTn id="18" dur="500"/>
                                        <p:tgtEl>
                                          <p:spTgt spid="43059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05923">
                                            <p:txEl>
                                              <p:pRg st="3" end="3"/>
                                            </p:txEl>
                                          </p:spTgt>
                                        </p:tgtEl>
                                        <p:attrNameLst>
                                          <p:attrName>style.visibility</p:attrName>
                                        </p:attrNameLst>
                                      </p:cBhvr>
                                      <p:to>
                                        <p:strVal val="visible"/>
                                      </p:to>
                                    </p:set>
                                    <p:animEffect transition="in" filter="barn(outHorizontal)">
                                      <p:cBhvr>
                                        <p:cTn id="23" dur="500"/>
                                        <p:tgtEl>
                                          <p:spTgt spid="43059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05923">
                                            <p:txEl>
                                              <p:pRg st="4" end="4"/>
                                            </p:txEl>
                                          </p:spTgt>
                                        </p:tgtEl>
                                        <p:attrNameLst>
                                          <p:attrName>style.visibility</p:attrName>
                                        </p:attrNameLst>
                                      </p:cBhvr>
                                      <p:to>
                                        <p:strVal val="visible"/>
                                      </p:to>
                                    </p:set>
                                    <p:animEffect transition="in" filter="barn(outHorizontal)">
                                      <p:cBhvr>
                                        <p:cTn id="28" dur="500"/>
                                        <p:tgtEl>
                                          <p:spTgt spid="43059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05923">
                                            <p:txEl>
                                              <p:pRg st="5" end="5"/>
                                            </p:txEl>
                                          </p:spTgt>
                                        </p:tgtEl>
                                        <p:attrNameLst>
                                          <p:attrName>style.visibility</p:attrName>
                                        </p:attrNameLst>
                                      </p:cBhvr>
                                      <p:to>
                                        <p:strVal val="visible"/>
                                      </p:to>
                                    </p:set>
                                    <p:animEffect transition="in" filter="barn(outHorizontal)">
                                      <p:cBhvr>
                                        <p:cTn id="33" dur="500"/>
                                        <p:tgtEl>
                                          <p:spTgt spid="430592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05924"/>
                                        </p:tgtEl>
                                        <p:attrNameLst>
                                          <p:attrName>style.visibility</p:attrName>
                                        </p:attrNameLst>
                                      </p:cBhvr>
                                      <p:to>
                                        <p:strVal val="visible"/>
                                      </p:to>
                                    </p:set>
                                    <p:anim calcmode="lin" valueType="num">
                                      <p:cBhvr>
                                        <p:cTn id="38" dur="500" fill="hold"/>
                                        <p:tgtEl>
                                          <p:spTgt spid="4305924"/>
                                        </p:tgtEl>
                                        <p:attrNameLst>
                                          <p:attrName>ppt_w</p:attrName>
                                        </p:attrNameLst>
                                      </p:cBhvr>
                                      <p:tavLst>
                                        <p:tav tm="0">
                                          <p:val>
                                            <p:strVal val="4*#ppt_w"/>
                                          </p:val>
                                        </p:tav>
                                        <p:tav tm="100000">
                                          <p:val>
                                            <p:strVal val="#ppt_w"/>
                                          </p:val>
                                        </p:tav>
                                      </p:tavLst>
                                    </p:anim>
                                    <p:anim calcmode="lin" valueType="num">
                                      <p:cBhvr>
                                        <p:cTn id="39" dur="500" fill="hold"/>
                                        <p:tgtEl>
                                          <p:spTgt spid="43059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922" grpId="0" build="p" autoUpdateAnimBg="0"/>
      <p:bldP spid="4305923" grpId="0" build="p" autoUpdateAnimBg="0"/>
      <p:bldP spid="4305924"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0797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Q-17</a:t>
            </a:r>
          </a:p>
        </p:txBody>
      </p:sp>
      <p:sp>
        <p:nvSpPr>
          <p:cNvPr id="4307971" name="Rectangle 3"/>
          <p:cNvSpPr>
            <a:spLocks noGrp="1" noChangeArrowheads="1"/>
          </p:cNvSpPr>
          <p:nvPr>
            <p:ph type="body" idx="1"/>
          </p:nvPr>
        </p:nvSpPr>
        <p:spPr>
          <a:xfrm>
            <a:off x="2209800" y="1524000"/>
            <a:ext cx="7772400" cy="4876800"/>
          </a:xfrm>
          <a:solidFill>
            <a:srgbClr val="000000"/>
          </a:solidFill>
        </p:spPr>
        <p:txBody>
          <a:bodyPr/>
          <a:lstStyle/>
          <a:p>
            <a:pPr>
              <a:lnSpc>
                <a:spcPct val="90000"/>
              </a:lnSpc>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What is the unusual feature about the hymn “Faith of Our Fathers”?</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a:solidFill>
                  <a:srgbClr val="FFFFFF"/>
                </a:solidFill>
              </a:rPr>
              <a:t>  It was originally  “Faith of Our Mothers”</a:t>
            </a:r>
          </a:p>
          <a:p>
            <a:pPr>
              <a:lnSpc>
                <a:spcPct val="90000"/>
              </a:lnSpc>
              <a:buFont typeface="Wingdings" pitchFamily="2" charset="2"/>
              <a:buChar char="q"/>
            </a:pPr>
            <a:r>
              <a:rPr lang="en-US">
                <a:solidFill>
                  <a:srgbClr val="FFFFFF"/>
                </a:solidFill>
              </a:rPr>
              <a:t>  It was written as an anti-Protestant hymn,  but has been sung more often by Protestants</a:t>
            </a:r>
          </a:p>
          <a:p>
            <a:pPr>
              <a:lnSpc>
                <a:spcPct val="90000"/>
              </a:lnSpc>
              <a:buFont typeface="Wingdings" pitchFamily="2" charset="2"/>
              <a:buChar char="q"/>
            </a:pPr>
            <a:r>
              <a:rPr lang="en-US">
                <a:solidFill>
                  <a:srgbClr val="FFFFFF"/>
                </a:solidFill>
              </a:rPr>
              <a:t>  The fifth verse about teaching children is not popular &amp; left out </a:t>
            </a:r>
          </a:p>
          <a:p>
            <a:pPr>
              <a:lnSpc>
                <a:spcPct val="90000"/>
              </a:lnSpc>
              <a:buFont typeface="Wingdings" pitchFamily="2" charset="2"/>
              <a:buChar char="q"/>
            </a:pPr>
            <a:r>
              <a:rPr lang="en-US">
                <a:solidFill>
                  <a:srgbClr val="FFFFFF"/>
                </a:solidFill>
              </a:rPr>
              <a:t>  The author,  Frederick Faber,  was a pencil manufacturer who wrote no other hymns</a:t>
            </a:r>
          </a:p>
          <a:p>
            <a:pPr>
              <a:lnSpc>
                <a:spcPct val="90000"/>
              </a:lnSpc>
              <a:buFont typeface="Wingdings" pitchFamily="2" charset="2"/>
              <a:buChar char="q"/>
            </a:pPr>
            <a:endParaRPr lang="en-US">
              <a:solidFill>
                <a:srgbClr val="FFFFFF"/>
              </a:solidFill>
            </a:endParaRPr>
          </a:p>
        </p:txBody>
      </p:sp>
      <p:sp>
        <p:nvSpPr>
          <p:cNvPr id="4307972" name="WordArt 4"/>
          <p:cNvSpPr>
            <a:spLocks noChangeArrowheads="1" noChangeShapeType="1" noTextEdit="1"/>
          </p:cNvSpPr>
          <p:nvPr/>
        </p:nvSpPr>
        <p:spPr bwMode="auto">
          <a:xfrm rot="5400000">
            <a:off x="2312194" y="3098007"/>
            <a:ext cx="404813"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07970">
                                            <p:txEl>
                                              <p:pRg st="0" end="0"/>
                                            </p:txEl>
                                          </p:spTgt>
                                        </p:tgtEl>
                                        <p:attrNameLst>
                                          <p:attrName>style.visibility</p:attrName>
                                        </p:attrNameLst>
                                      </p:cBhvr>
                                      <p:to>
                                        <p:strVal val="visible"/>
                                      </p:to>
                                    </p:set>
                                    <p:anim calcmode="lin" valueType="num">
                                      <p:cBhvr additive="base">
                                        <p:cTn id="7" dur="300" fill="hold"/>
                                        <p:tgtEl>
                                          <p:spTgt spid="43079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079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07971">
                                            <p:txEl>
                                              <p:pRg st="0" end="0"/>
                                            </p:txEl>
                                          </p:spTgt>
                                        </p:tgtEl>
                                        <p:attrNameLst>
                                          <p:attrName>style.visibility</p:attrName>
                                        </p:attrNameLst>
                                      </p:cBhvr>
                                      <p:to>
                                        <p:strVal val="visible"/>
                                      </p:to>
                                    </p:set>
                                    <p:animEffect transition="in" filter="barn(outHorizontal)">
                                      <p:cBhvr>
                                        <p:cTn id="13" dur="500"/>
                                        <p:tgtEl>
                                          <p:spTgt spid="43079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07971">
                                            <p:txEl>
                                              <p:pRg st="2" end="2"/>
                                            </p:txEl>
                                          </p:spTgt>
                                        </p:tgtEl>
                                        <p:attrNameLst>
                                          <p:attrName>style.visibility</p:attrName>
                                        </p:attrNameLst>
                                      </p:cBhvr>
                                      <p:to>
                                        <p:strVal val="visible"/>
                                      </p:to>
                                    </p:set>
                                    <p:animEffect transition="in" filter="barn(outHorizontal)">
                                      <p:cBhvr>
                                        <p:cTn id="18" dur="500"/>
                                        <p:tgtEl>
                                          <p:spTgt spid="43079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07971">
                                            <p:txEl>
                                              <p:pRg st="3" end="3"/>
                                            </p:txEl>
                                          </p:spTgt>
                                        </p:tgtEl>
                                        <p:attrNameLst>
                                          <p:attrName>style.visibility</p:attrName>
                                        </p:attrNameLst>
                                      </p:cBhvr>
                                      <p:to>
                                        <p:strVal val="visible"/>
                                      </p:to>
                                    </p:set>
                                    <p:animEffect transition="in" filter="barn(outHorizontal)">
                                      <p:cBhvr>
                                        <p:cTn id="23" dur="500"/>
                                        <p:tgtEl>
                                          <p:spTgt spid="43079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07971">
                                            <p:txEl>
                                              <p:pRg st="4" end="4"/>
                                            </p:txEl>
                                          </p:spTgt>
                                        </p:tgtEl>
                                        <p:attrNameLst>
                                          <p:attrName>style.visibility</p:attrName>
                                        </p:attrNameLst>
                                      </p:cBhvr>
                                      <p:to>
                                        <p:strVal val="visible"/>
                                      </p:to>
                                    </p:set>
                                    <p:animEffect transition="in" filter="barn(outHorizontal)">
                                      <p:cBhvr>
                                        <p:cTn id="28" dur="500"/>
                                        <p:tgtEl>
                                          <p:spTgt spid="430797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07971">
                                            <p:txEl>
                                              <p:pRg st="5" end="5"/>
                                            </p:txEl>
                                          </p:spTgt>
                                        </p:tgtEl>
                                        <p:attrNameLst>
                                          <p:attrName>style.visibility</p:attrName>
                                        </p:attrNameLst>
                                      </p:cBhvr>
                                      <p:to>
                                        <p:strVal val="visible"/>
                                      </p:to>
                                    </p:set>
                                    <p:animEffect transition="in" filter="barn(outHorizontal)">
                                      <p:cBhvr>
                                        <p:cTn id="33" dur="500"/>
                                        <p:tgtEl>
                                          <p:spTgt spid="430797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07972"/>
                                        </p:tgtEl>
                                        <p:attrNameLst>
                                          <p:attrName>style.visibility</p:attrName>
                                        </p:attrNameLst>
                                      </p:cBhvr>
                                      <p:to>
                                        <p:strVal val="visible"/>
                                      </p:to>
                                    </p:set>
                                    <p:anim calcmode="lin" valueType="num">
                                      <p:cBhvr>
                                        <p:cTn id="38" dur="500" fill="hold"/>
                                        <p:tgtEl>
                                          <p:spTgt spid="4307972"/>
                                        </p:tgtEl>
                                        <p:attrNameLst>
                                          <p:attrName>ppt_w</p:attrName>
                                        </p:attrNameLst>
                                      </p:cBhvr>
                                      <p:tavLst>
                                        <p:tav tm="0">
                                          <p:val>
                                            <p:strVal val="4*#ppt_w"/>
                                          </p:val>
                                        </p:tav>
                                        <p:tav tm="100000">
                                          <p:val>
                                            <p:strVal val="#ppt_w"/>
                                          </p:val>
                                        </p:tav>
                                      </p:tavLst>
                                    </p:anim>
                                    <p:anim calcmode="lin" valueType="num">
                                      <p:cBhvr>
                                        <p:cTn id="39" dur="500" fill="hold"/>
                                        <p:tgtEl>
                                          <p:spTgt spid="430797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7970" grpId="0" build="p" autoUpdateAnimBg="0"/>
      <p:bldP spid="4307971" grpId="0" build="p" autoUpdateAnimBg="0"/>
      <p:bldP spid="430797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1001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Q-18</a:t>
            </a:r>
          </a:p>
        </p:txBody>
      </p:sp>
      <p:sp>
        <p:nvSpPr>
          <p:cNvPr id="4310019" name="Rectangle 3"/>
          <p:cNvSpPr>
            <a:spLocks noGrp="1" noChangeArrowheads="1"/>
          </p:cNvSpPr>
          <p:nvPr>
            <p:ph type="body" idx="1"/>
          </p:nvPr>
        </p:nvSpPr>
        <p:spPr>
          <a:xfrm>
            <a:off x="2209800" y="1524000"/>
            <a:ext cx="7772400" cy="48768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sz="3600" i="1">
                <a:solidFill>
                  <a:srgbClr val="FFFFFF"/>
                </a:solidFill>
                <a:effectLst>
                  <a:outerShdw blurRad="38100" dist="38100" dir="2700000" algn="tl">
                    <a:srgbClr val="808080"/>
                  </a:outerShdw>
                </a:effectLst>
              </a:rPr>
              <a:t>What recurrent physical problem did Martin Luther claim was caused by Satan during his period in the tower?</a:t>
            </a:r>
          </a:p>
          <a:p>
            <a:pPr>
              <a:buFont typeface="Wingdings" pitchFamily="2" charset="2"/>
              <a:buChar char="Ø"/>
            </a:pPr>
            <a:endParaRPr lang="en-US" sz="800" i="1">
              <a:solidFill>
                <a:srgbClr val="FFFFFF"/>
              </a:solidFill>
              <a:effectLst>
                <a:outerShdw blurRad="38100" dist="38100" dir="2700000" algn="tl">
                  <a:srgbClr val="808080"/>
                </a:outerShdw>
              </a:effectLst>
            </a:endParaRPr>
          </a:p>
          <a:p>
            <a:pPr>
              <a:buFont typeface="Wingdings" pitchFamily="2" charset="2"/>
              <a:buChar char="q"/>
            </a:pPr>
            <a:r>
              <a:rPr lang="en-US" sz="3600" b="1">
                <a:solidFill>
                  <a:srgbClr val="FFFFFF"/>
                </a:solidFill>
              </a:rPr>
              <a:t>  Migraines</a:t>
            </a:r>
          </a:p>
          <a:p>
            <a:pPr>
              <a:buFont typeface="Wingdings" pitchFamily="2" charset="2"/>
              <a:buChar char="q"/>
            </a:pPr>
            <a:r>
              <a:rPr lang="en-US" sz="3600" b="1">
                <a:solidFill>
                  <a:srgbClr val="FFFFFF"/>
                </a:solidFill>
              </a:rPr>
              <a:t>  Incontinence </a:t>
            </a:r>
          </a:p>
          <a:p>
            <a:pPr>
              <a:buFont typeface="Wingdings" pitchFamily="2" charset="2"/>
              <a:buChar char="q"/>
            </a:pPr>
            <a:r>
              <a:rPr lang="en-US" sz="3600" b="1">
                <a:solidFill>
                  <a:srgbClr val="FFFFFF"/>
                </a:solidFill>
              </a:rPr>
              <a:t>  Spinal Fusion </a:t>
            </a:r>
          </a:p>
          <a:p>
            <a:pPr>
              <a:buFont typeface="Wingdings" pitchFamily="2" charset="2"/>
              <a:buChar char="q"/>
            </a:pPr>
            <a:r>
              <a:rPr lang="en-US" sz="3600" b="1">
                <a:solidFill>
                  <a:srgbClr val="FFFFFF"/>
                </a:solidFill>
              </a:rPr>
              <a:t>  Constipation</a:t>
            </a:r>
          </a:p>
          <a:p>
            <a:pPr>
              <a:buFont typeface="Wingdings" pitchFamily="2" charset="2"/>
              <a:buChar char="q"/>
            </a:pPr>
            <a:endParaRPr lang="en-US">
              <a:solidFill>
                <a:srgbClr val="FFFFFF"/>
              </a:solidFill>
            </a:endParaRPr>
          </a:p>
        </p:txBody>
      </p:sp>
      <p:sp>
        <p:nvSpPr>
          <p:cNvPr id="4310020" name="WordArt 4"/>
          <p:cNvSpPr>
            <a:spLocks noChangeArrowheads="1" noChangeShapeType="1" noTextEdit="1"/>
          </p:cNvSpPr>
          <p:nvPr/>
        </p:nvSpPr>
        <p:spPr bwMode="auto">
          <a:xfrm rot="5400000">
            <a:off x="2312194" y="5384007"/>
            <a:ext cx="404813"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10018">
                                            <p:txEl>
                                              <p:pRg st="0" end="0"/>
                                            </p:txEl>
                                          </p:spTgt>
                                        </p:tgtEl>
                                        <p:attrNameLst>
                                          <p:attrName>style.visibility</p:attrName>
                                        </p:attrNameLst>
                                      </p:cBhvr>
                                      <p:to>
                                        <p:strVal val="visible"/>
                                      </p:to>
                                    </p:set>
                                    <p:anim calcmode="lin" valueType="num">
                                      <p:cBhvr additive="base">
                                        <p:cTn id="7" dur="300" fill="hold"/>
                                        <p:tgtEl>
                                          <p:spTgt spid="431001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100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10019">
                                            <p:txEl>
                                              <p:pRg st="0" end="0"/>
                                            </p:txEl>
                                          </p:spTgt>
                                        </p:tgtEl>
                                        <p:attrNameLst>
                                          <p:attrName>style.visibility</p:attrName>
                                        </p:attrNameLst>
                                      </p:cBhvr>
                                      <p:to>
                                        <p:strVal val="visible"/>
                                      </p:to>
                                    </p:set>
                                    <p:animEffect transition="in" filter="barn(outHorizontal)">
                                      <p:cBhvr>
                                        <p:cTn id="13" dur="500"/>
                                        <p:tgtEl>
                                          <p:spTgt spid="43100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10019">
                                            <p:txEl>
                                              <p:pRg st="2" end="2"/>
                                            </p:txEl>
                                          </p:spTgt>
                                        </p:tgtEl>
                                        <p:attrNameLst>
                                          <p:attrName>style.visibility</p:attrName>
                                        </p:attrNameLst>
                                      </p:cBhvr>
                                      <p:to>
                                        <p:strVal val="visible"/>
                                      </p:to>
                                    </p:set>
                                    <p:animEffect transition="in" filter="barn(outHorizontal)">
                                      <p:cBhvr>
                                        <p:cTn id="18" dur="500"/>
                                        <p:tgtEl>
                                          <p:spTgt spid="431001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10019">
                                            <p:txEl>
                                              <p:pRg st="3" end="3"/>
                                            </p:txEl>
                                          </p:spTgt>
                                        </p:tgtEl>
                                        <p:attrNameLst>
                                          <p:attrName>style.visibility</p:attrName>
                                        </p:attrNameLst>
                                      </p:cBhvr>
                                      <p:to>
                                        <p:strVal val="visible"/>
                                      </p:to>
                                    </p:set>
                                    <p:animEffect transition="in" filter="barn(outHorizontal)">
                                      <p:cBhvr>
                                        <p:cTn id="23" dur="500"/>
                                        <p:tgtEl>
                                          <p:spTgt spid="43100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10019">
                                            <p:txEl>
                                              <p:pRg st="4" end="4"/>
                                            </p:txEl>
                                          </p:spTgt>
                                        </p:tgtEl>
                                        <p:attrNameLst>
                                          <p:attrName>style.visibility</p:attrName>
                                        </p:attrNameLst>
                                      </p:cBhvr>
                                      <p:to>
                                        <p:strVal val="visible"/>
                                      </p:to>
                                    </p:set>
                                    <p:animEffect transition="in" filter="barn(outHorizontal)">
                                      <p:cBhvr>
                                        <p:cTn id="28" dur="500"/>
                                        <p:tgtEl>
                                          <p:spTgt spid="431001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10019">
                                            <p:txEl>
                                              <p:pRg st="5" end="5"/>
                                            </p:txEl>
                                          </p:spTgt>
                                        </p:tgtEl>
                                        <p:attrNameLst>
                                          <p:attrName>style.visibility</p:attrName>
                                        </p:attrNameLst>
                                      </p:cBhvr>
                                      <p:to>
                                        <p:strVal val="visible"/>
                                      </p:to>
                                    </p:set>
                                    <p:animEffect transition="in" filter="barn(outHorizontal)">
                                      <p:cBhvr>
                                        <p:cTn id="33" dur="500"/>
                                        <p:tgtEl>
                                          <p:spTgt spid="431001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10020"/>
                                        </p:tgtEl>
                                        <p:attrNameLst>
                                          <p:attrName>style.visibility</p:attrName>
                                        </p:attrNameLst>
                                      </p:cBhvr>
                                      <p:to>
                                        <p:strVal val="visible"/>
                                      </p:to>
                                    </p:set>
                                    <p:anim calcmode="lin" valueType="num">
                                      <p:cBhvr>
                                        <p:cTn id="38" dur="500" fill="hold"/>
                                        <p:tgtEl>
                                          <p:spTgt spid="4310020"/>
                                        </p:tgtEl>
                                        <p:attrNameLst>
                                          <p:attrName>ppt_w</p:attrName>
                                        </p:attrNameLst>
                                      </p:cBhvr>
                                      <p:tavLst>
                                        <p:tav tm="0">
                                          <p:val>
                                            <p:strVal val="4*#ppt_w"/>
                                          </p:val>
                                        </p:tav>
                                        <p:tav tm="100000">
                                          <p:val>
                                            <p:strVal val="#ppt_w"/>
                                          </p:val>
                                        </p:tav>
                                      </p:tavLst>
                                    </p:anim>
                                    <p:anim calcmode="lin" valueType="num">
                                      <p:cBhvr>
                                        <p:cTn id="39" dur="500" fill="hold"/>
                                        <p:tgtEl>
                                          <p:spTgt spid="43100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0018" grpId="0" build="p" autoUpdateAnimBg="0"/>
      <p:bldP spid="4310019" grpId="0" build="p" autoUpdateAnimBg="0"/>
      <p:bldP spid="431002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1206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Q-19</a:t>
            </a:r>
          </a:p>
        </p:txBody>
      </p:sp>
      <p:sp>
        <p:nvSpPr>
          <p:cNvPr id="4312067" name="Rectangle 3"/>
          <p:cNvSpPr>
            <a:spLocks noGrp="1" noChangeArrowheads="1"/>
          </p:cNvSpPr>
          <p:nvPr>
            <p:ph type="body" idx="1"/>
          </p:nvPr>
        </p:nvSpPr>
        <p:spPr>
          <a:xfrm>
            <a:off x="2209800" y="1524000"/>
            <a:ext cx="7772400" cy="4876800"/>
          </a:xfrm>
          <a:solidFill>
            <a:srgbClr val="000000"/>
          </a:solidFill>
        </p:spPr>
        <p:txBody>
          <a:bodyPr/>
          <a:lstStyle/>
          <a:p>
            <a:pPr>
              <a:buFont typeface="Wingdings" pitchFamily="2" charset="2"/>
              <a:buChar char="Ø"/>
            </a:pPr>
            <a:r>
              <a:rPr lang="en-US" sz="40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What is the tonsure (monk’s haircut) intended to represent?</a:t>
            </a:r>
          </a:p>
          <a:p>
            <a:pPr>
              <a:buFont typeface="Wingdings" pitchFamily="2" charset="2"/>
              <a:buChar char="Ø"/>
            </a:pPr>
            <a:endParaRPr lang="en-US" sz="1600" i="1">
              <a:solidFill>
                <a:srgbClr val="FFFFFF"/>
              </a:solidFill>
              <a:effectLst>
                <a:outerShdw blurRad="38100" dist="38100" dir="2700000" algn="tl">
                  <a:srgbClr val="808080"/>
                </a:outerShdw>
              </a:effectLst>
            </a:endParaRPr>
          </a:p>
          <a:p>
            <a:pPr>
              <a:buFont typeface="Wingdings" pitchFamily="2" charset="2"/>
              <a:buChar char="q"/>
            </a:pPr>
            <a:r>
              <a:rPr lang="en-US" sz="4000" b="1">
                <a:solidFill>
                  <a:srgbClr val="FFFFFF"/>
                </a:solidFill>
              </a:rPr>
              <a:t>  Christ’s Crown of Thorns</a:t>
            </a:r>
          </a:p>
          <a:p>
            <a:pPr>
              <a:buFont typeface="Wingdings" pitchFamily="2" charset="2"/>
              <a:buChar char="q"/>
            </a:pPr>
            <a:r>
              <a:rPr lang="en-US" sz="4000" b="1">
                <a:solidFill>
                  <a:srgbClr val="FFFFFF"/>
                </a:solidFill>
              </a:rPr>
              <a:t>  Halo of Canonization </a:t>
            </a:r>
          </a:p>
          <a:p>
            <a:pPr>
              <a:buFont typeface="Wingdings" pitchFamily="2" charset="2"/>
              <a:buChar char="q"/>
            </a:pPr>
            <a:r>
              <a:rPr lang="en-US" sz="4000" b="1">
                <a:solidFill>
                  <a:srgbClr val="FFFFFF"/>
                </a:solidFill>
              </a:rPr>
              <a:t>  Halo of Heaven </a:t>
            </a:r>
          </a:p>
          <a:p>
            <a:pPr>
              <a:buFont typeface="Wingdings" pitchFamily="2" charset="2"/>
              <a:buChar char="q"/>
            </a:pPr>
            <a:r>
              <a:rPr lang="en-US" sz="4000" b="1">
                <a:solidFill>
                  <a:srgbClr val="FFFFFF"/>
                </a:solidFill>
              </a:rPr>
              <a:t>  Bald Spot = Purity</a:t>
            </a:r>
          </a:p>
          <a:p>
            <a:pPr>
              <a:buFont typeface="Wingdings" pitchFamily="2" charset="2"/>
              <a:buChar char="q"/>
            </a:pPr>
            <a:endParaRPr lang="en-US" sz="3600">
              <a:solidFill>
                <a:srgbClr val="FFFFFF"/>
              </a:solidFill>
            </a:endParaRPr>
          </a:p>
        </p:txBody>
      </p:sp>
      <p:sp>
        <p:nvSpPr>
          <p:cNvPr id="4312068" name="WordArt 4"/>
          <p:cNvSpPr>
            <a:spLocks noChangeArrowheads="1" noChangeShapeType="1" noTextEdit="1"/>
          </p:cNvSpPr>
          <p:nvPr/>
        </p:nvSpPr>
        <p:spPr bwMode="auto">
          <a:xfrm rot="5400000">
            <a:off x="2312194" y="3098007"/>
            <a:ext cx="404813"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12066">
                                            <p:txEl>
                                              <p:pRg st="0" end="0"/>
                                            </p:txEl>
                                          </p:spTgt>
                                        </p:tgtEl>
                                        <p:attrNameLst>
                                          <p:attrName>style.visibility</p:attrName>
                                        </p:attrNameLst>
                                      </p:cBhvr>
                                      <p:to>
                                        <p:strVal val="visible"/>
                                      </p:to>
                                    </p:set>
                                    <p:anim calcmode="lin" valueType="num">
                                      <p:cBhvr additive="base">
                                        <p:cTn id="7" dur="300" fill="hold"/>
                                        <p:tgtEl>
                                          <p:spTgt spid="43120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120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12067">
                                            <p:txEl>
                                              <p:pRg st="0" end="0"/>
                                            </p:txEl>
                                          </p:spTgt>
                                        </p:tgtEl>
                                        <p:attrNameLst>
                                          <p:attrName>style.visibility</p:attrName>
                                        </p:attrNameLst>
                                      </p:cBhvr>
                                      <p:to>
                                        <p:strVal val="visible"/>
                                      </p:to>
                                    </p:set>
                                    <p:animEffect transition="in" filter="barn(outHorizontal)">
                                      <p:cBhvr>
                                        <p:cTn id="13" dur="500"/>
                                        <p:tgtEl>
                                          <p:spTgt spid="43120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12067">
                                            <p:txEl>
                                              <p:pRg st="2" end="2"/>
                                            </p:txEl>
                                          </p:spTgt>
                                        </p:tgtEl>
                                        <p:attrNameLst>
                                          <p:attrName>style.visibility</p:attrName>
                                        </p:attrNameLst>
                                      </p:cBhvr>
                                      <p:to>
                                        <p:strVal val="visible"/>
                                      </p:to>
                                    </p:set>
                                    <p:animEffect transition="in" filter="barn(outHorizontal)">
                                      <p:cBhvr>
                                        <p:cTn id="18" dur="500"/>
                                        <p:tgtEl>
                                          <p:spTgt spid="431206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12067">
                                            <p:txEl>
                                              <p:pRg st="3" end="3"/>
                                            </p:txEl>
                                          </p:spTgt>
                                        </p:tgtEl>
                                        <p:attrNameLst>
                                          <p:attrName>style.visibility</p:attrName>
                                        </p:attrNameLst>
                                      </p:cBhvr>
                                      <p:to>
                                        <p:strVal val="visible"/>
                                      </p:to>
                                    </p:set>
                                    <p:animEffect transition="in" filter="barn(outHorizontal)">
                                      <p:cBhvr>
                                        <p:cTn id="23" dur="500"/>
                                        <p:tgtEl>
                                          <p:spTgt spid="431206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12067">
                                            <p:txEl>
                                              <p:pRg st="4" end="4"/>
                                            </p:txEl>
                                          </p:spTgt>
                                        </p:tgtEl>
                                        <p:attrNameLst>
                                          <p:attrName>style.visibility</p:attrName>
                                        </p:attrNameLst>
                                      </p:cBhvr>
                                      <p:to>
                                        <p:strVal val="visible"/>
                                      </p:to>
                                    </p:set>
                                    <p:animEffect transition="in" filter="barn(outHorizontal)">
                                      <p:cBhvr>
                                        <p:cTn id="28" dur="500"/>
                                        <p:tgtEl>
                                          <p:spTgt spid="431206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12067">
                                            <p:txEl>
                                              <p:pRg st="5" end="5"/>
                                            </p:txEl>
                                          </p:spTgt>
                                        </p:tgtEl>
                                        <p:attrNameLst>
                                          <p:attrName>style.visibility</p:attrName>
                                        </p:attrNameLst>
                                      </p:cBhvr>
                                      <p:to>
                                        <p:strVal val="visible"/>
                                      </p:to>
                                    </p:set>
                                    <p:animEffect transition="in" filter="barn(outHorizontal)">
                                      <p:cBhvr>
                                        <p:cTn id="33" dur="500"/>
                                        <p:tgtEl>
                                          <p:spTgt spid="431206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12068"/>
                                        </p:tgtEl>
                                        <p:attrNameLst>
                                          <p:attrName>style.visibility</p:attrName>
                                        </p:attrNameLst>
                                      </p:cBhvr>
                                      <p:to>
                                        <p:strVal val="visible"/>
                                      </p:to>
                                    </p:set>
                                    <p:anim calcmode="lin" valueType="num">
                                      <p:cBhvr>
                                        <p:cTn id="38" dur="500" fill="hold"/>
                                        <p:tgtEl>
                                          <p:spTgt spid="4312068"/>
                                        </p:tgtEl>
                                        <p:attrNameLst>
                                          <p:attrName>ppt_w</p:attrName>
                                        </p:attrNameLst>
                                      </p:cBhvr>
                                      <p:tavLst>
                                        <p:tav tm="0">
                                          <p:val>
                                            <p:strVal val="4*#ppt_w"/>
                                          </p:val>
                                        </p:tav>
                                        <p:tav tm="100000">
                                          <p:val>
                                            <p:strVal val="#ppt_w"/>
                                          </p:val>
                                        </p:tav>
                                      </p:tavLst>
                                    </p:anim>
                                    <p:anim calcmode="lin" valueType="num">
                                      <p:cBhvr>
                                        <p:cTn id="39" dur="500" fill="hold"/>
                                        <p:tgtEl>
                                          <p:spTgt spid="431206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2066" grpId="0" build="p" autoUpdateAnimBg="0"/>
      <p:bldP spid="4312067" grpId="0" build="p" autoUpdateAnimBg="0"/>
      <p:bldP spid="431206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1411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Q-20</a:t>
            </a:r>
          </a:p>
        </p:txBody>
      </p:sp>
      <p:sp>
        <p:nvSpPr>
          <p:cNvPr id="4314115" name="Rectangle 3"/>
          <p:cNvSpPr>
            <a:spLocks noGrp="1" noChangeArrowheads="1"/>
          </p:cNvSpPr>
          <p:nvPr>
            <p:ph type="body" idx="1"/>
          </p:nvPr>
        </p:nvSpPr>
        <p:spPr>
          <a:xfrm>
            <a:off x="2209800" y="1524000"/>
            <a:ext cx="7772400" cy="4876800"/>
          </a:xfrm>
          <a:solidFill>
            <a:srgbClr val="000000"/>
          </a:solidFill>
        </p:spPr>
        <p:txBody>
          <a:bodyPr/>
          <a:lstStyle/>
          <a:p>
            <a:pPr>
              <a:lnSpc>
                <a:spcPct val="90000"/>
              </a:lnSpc>
              <a:buFont typeface="Wingdings" pitchFamily="2" charset="2"/>
              <a:buChar char="Ø"/>
            </a:pPr>
            <a:r>
              <a:rPr lang="en-US" sz="40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In the early 1500’s,  the Bishop of Constance absolved Swiss priests of fornication if they did what? </a:t>
            </a:r>
          </a:p>
          <a:p>
            <a:pPr>
              <a:lnSpc>
                <a:spcPct val="90000"/>
              </a:lnSpc>
              <a:buFont typeface="Wingdings" pitchFamily="2" charset="2"/>
              <a:buChar char="Ø"/>
            </a:pPr>
            <a:endParaRPr lang="en-US" sz="16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a:solidFill>
                  <a:srgbClr val="FFFFFF"/>
                </a:solidFill>
              </a:rPr>
              <a:t>  Left priesthood &amp; married</a:t>
            </a:r>
          </a:p>
          <a:p>
            <a:pPr>
              <a:lnSpc>
                <a:spcPct val="90000"/>
              </a:lnSpc>
              <a:buFont typeface="Wingdings" pitchFamily="2" charset="2"/>
              <a:buChar char="q"/>
            </a:pPr>
            <a:r>
              <a:rPr lang="en-US" sz="4000" b="1">
                <a:solidFill>
                  <a:srgbClr val="FFFFFF"/>
                </a:solidFill>
              </a:rPr>
              <a:t>  Repeated ten “Hail Mary’s” </a:t>
            </a:r>
          </a:p>
          <a:p>
            <a:pPr>
              <a:lnSpc>
                <a:spcPct val="90000"/>
              </a:lnSpc>
              <a:buFont typeface="Wingdings" pitchFamily="2" charset="2"/>
              <a:buChar char="q"/>
            </a:pPr>
            <a:r>
              <a:rPr lang="en-US" sz="4000" b="1">
                <a:solidFill>
                  <a:srgbClr val="FFFFFF"/>
                </a:solidFill>
              </a:rPr>
              <a:t>  Paid a fine of four guilders</a:t>
            </a:r>
          </a:p>
          <a:p>
            <a:pPr>
              <a:lnSpc>
                <a:spcPct val="90000"/>
              </a:lnSpc>
              <a:buFont typeface="Wingdings" pitchFamily="2" charset="2"/>
              <a:buChar char="q"/>
            </a:pPr>
            <a:r>
              <a:rPr lang="en-US" sz="4000" b="1">
                <a:solidFill>
                  <a:srgbClr val="FFFFFF"/>
                </a:solidFill>
              </a:rPr>
              <a:t>  Drew the line @ wives &amp; nuns</a:t>
            </a:r>
          </a:p>
          <a:p>
            <a:pPr>
              <a:lnSpc>
                <a:spcPct val="90000"/>
              </a:lnSpc>
              <a:buFont typeface="Wingdings" pitchFamily="2" charset="2"/>
              <a:buChar char="q"/>
            </a:pPr>
            <a:endParaRPr lang="en-US" sz="3600">
              <a:solidFill>
                <a:srgbClr val="FFFFFF"/>
              </a:solidFill>
            </a:endParaRPr>
          </a:p>
        </p:txBody>
      </p:sp>
      <p:sp>
        <p:nvSpPr>
          <p:cNvPr id="4314116" name="WordArt 4"/>
          <p:cNvSpPr>
            <a:spLocks noChangeArrowheads="1" noChangeShapeType="1" noTextEdit="1"/>
          </p:cNvSpPr>
          <p:nvPr/>
        </p:nvSpPr>
        <p:spPr bwMode="auto">
          <a:xfrm rot="5400000">
            <a:off x="2312194" y="4774407"/>
            <a:ext cx="404813"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4314117" name="WordArt 5"/>
          <p:cNvSpPr>
            <a:spLocks noChangeArrowheads="1" noChangeShapeType="1" noTextEdit="1"/>
          </p:cNvSpPr>
          <p:nvPr/>
        </p:nvSpPr>
        <p:spPr bwMode="auto">
          <a:xfrm>
            <a:off x="2362200" y="6553200"/>
            <a:ext cx="7200900" cy="304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fontAlgn="base">
              <a:spcBef>
                <a:spcPct val="0"/>
              </a:spcBef>
              <a:spcAft>
                <a:spcPct val="0"/>
              </a:spcAft>
            </a:pP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NOTE: He Raised ~ 8,000G Annually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14114">
                                            <p:txEl>
                                              <p:pRg st="0" end="0"/>
                                            </p:txEl>
                                          </p:spTgt>
                                        </p:tgtEl>
                                        <p:attrNameLst>
                                          <p:attrName>style.visibility</p:attrName>
                                        </p:attrNameLst>
                                      </p:cBhvr>
                                      <p:to>
                                        <p:strVal val="visible"/>
                                      </p:to>
                                    </p:set>
                                    <p:anim calcmode="lin" valueType="num">
                                      <p:cBhvr additive="base">
                                        <p:cTn id="7" dur="300" fill="hold"/>
                                        <p:tgtEl>
                                          <p:spTgt spid="43141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141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14115">
                                            <p:txEl>
                                              <p:pRg st="0" end="0"/>
                                            </p:txEl>
                                          </p:spTgt>
                                        </p:tgtEl>
                                        <p:attrNameLst>
                                          <p:attrName>style.visibility</p:attrName>
                                        </p:attrNameLst>
                                      </p:cBhvr>
                                      <p:to>
                                        <p:strVal val="visible"/>
                                      </p:to>
                                    </p:set>
                                    <p:animEffect transition="in" filter="barn(outHorizontal)">
                                      <p:cBhvr>
                                        <p:cTn id="13" dur="500"/>
                                        <p:tgtEl>
                                          <p:spTgt spid="43141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14115">
                                            <p:txEl>
                                              <p:pRg st="2" end="2"/>
                                            </p:txEl>
                                          </p:spTgt>
                                        </p:tgtEl>
                                        <p:attrNameLst>
                                          <p:attrName>style.visibility</p:attrName>
                                        </p:attrNameLst>
                                      </p:cBhvr>
                                      <p:to>
                                        <p:strVal val="visible"/>
                                      </p:to>
                                    </p:set>
                                    <p:animEffect transition="in" filter="barn(outHorizontal)">
                                      <p:cBhvr>
                                        <p:cTn id="18" dur="500"/>
                                        <p:tgtEl>
                                          <p:spTgt spid="43141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14115">
                                            <p:txEl>
                                              <p:pRg st="3" end="3"/>
                                            </p:txEl>
                                          </p:spTgt>
                                        </p:tgtEl>
                                        <p:attrNameLst>
                                          <p:attrName>style.visibility</p:attrName>
                                        </p:attrNameLst>
                                      </p:cBhvr>
                                      <p:to>
                                        <p:strVal val="visible"/>
                                      </p:to>
                                    </p:set>
                                    <p:animEffect transition="in" filter="barn(outHorizontal)">
                                      <p:cBhvr>
                                        <p:cTn id="23" dur="500"/>
                                        <p:tgtEl>
                                          <p:spTgt spid="43141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14115">
                                            <p:txEl>
                                              <p:pRg st="4" end="4"/>
                                            </p:txEl>
                                          </p:spTgt>
                                        </p:tgtEl>
                                        <p:attrNameLst>
                                          <p:attrName>style.visibility</p:attrName>
                                        </p:attrNameLst>
                                      </p:cBhvr>
                                      <p:to>
                                        <p:strVal val="visible"/>
                                      </p:to>
                                    </p:set>
                                    <p:animEffect transition="in" filter="barn(outHorizontal)">
                                      <p:cBhvr>
                                        <p:cTn id="28" dur="500"/>
                                        <p:tgtEl>
                                          <p:spTgt spid="43141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14115">
                                            <p:txEl>
                                              <p:pRg st="5" end="5"/>
                                            </p:txEl>
                                          </p:spTgt>
                                        </p:tgtEl>
                                        <p:attrNameLst>
                                          <p:attrName>style.visibility</p:attrName>
                                        </p:attrNameLst>
                                      </p:cBhvr>
                                      <p:to>
                                        <p:strVal val="visible"/>
                                      </p:to>
                                    </p:set>
                                    <p:animEffect transition="in" filter="barn(outHorizontal)">
                                      <p:cBhvr>
                                        <p:cTn id="33" dur="500"/>
                                        <p:tgtEl>
                                          <p:spTgt spid="431411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14116"/>
                                        </p:tgtEl>
                                        <p:attrNameLst>
                                          <p:attrName>style.visibility</p:attrName>
                                        </p:attrNameLst>
                                      </p:cBhvr>
                                      <p:to>
                                        <p:strVal val="visible"/>
                                      </p:to>
                                    </p:set>
                                    <p:anim calcmode="lin" valueType="num">
                                      <p:cBhvr>
                                        <p:cTn id="38" dur="500" fill="hold"/>
                                        <p:tgtEl>
                                          <p:spTgt spid="4314116"/>
                                        </p:tgtEl>
                                        <p:attrNameLst>
                                          <p:attrName>ppt_w</p:attrName>
                                        </p:attrNameLst>
                                      </p:cBhvr>
                                      <p:tavLst>
                                        <p:tav tm="0">
                                          <p:val>
                                            <p:strVal val="4*#ppt_w"/>
                                          </p:val>
                                        </p:tav>
                                        <p:tav tm="100000">
                                          <p:val>
                                            <p:strVal val="#ppt_w"/>
                                          </p:val>
                                        </p:tav>
                                      </p:tavLst>
                                    </p:anim>
                                    <p:anim calcmode="lin" valueType="num">
                                      <p:cBhvr>
                                        <p:cTn id="39" dur="500" fill="hold"/>
                                        <p:tgtEl>
                                          <p:spTgt spid="4314116"/>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36" fill="hold" grpId="0" nodeType="clickEffect">
                                  <p:stCondLst>
                                    <p:cond delay="0"/>
                                  </p:stCondLst>
                                  <p:childTnLst>
                                    <p:set>
                                      <p:cBhvr>
                                        <p:cTn id="43" dur="1" fill="hold">
                                          <p:stCondLst>
                                            <p:cond delay="0"/>
                                          </p:stCondLst>
                                        </p:cTn>
                                        <p:tgtEl>
                                          <p:spTgt spid="4314117"/>
                                        </p:tgtEl>
                                        <p:attrNameLst>
                                          <p:attrName>style.visibility</p:attrName>
                                        </p:attrNameLst>
                                      </p:cBhvr>
                                      <p:to>
                                        <p:strVal val="visible"/>
                                      </p:to>
                                    </p:set>
                                    <p:anim calcmode="lin" valueType="num">
                                      <p:cBhvr>
                                        <p:cTn id="44" dur="500" fill="hold"/>
                                        <p:tgtEl>
                                          <p:spTgt spid="4314117"/>
                                        </p:tgtEl>
                                        <p:attrNameLst>
                                          <p:attrName>ppt_w</p:attrName>
                                        </p:attrNameLst>
                                      </p:cBhvr>
                                      <p:tavLst>
                                        <p:tav tm="0">
                                          <p:val>
                                            <p:strVal val="(6*min(max(#ppt_w*#ppt_h,.3),1)-7.4)/-.7*#ppt_w"/>
                                          </p:val>
                                        </p:tav>
                                        <p:tav tm="100000">
                                          <p:val>
                                            <p:strVal val="#ppt_w"/>
                                          </p:val>
                                        </p:tav>
                                      </p:tavLst>
                                    </p:anim>
                                    <p:anim calcmode="lin" valueType="num">
                                      <p:cBhvr>
                                        <p:cTn id="45" dur="500" fill="hold"/>
                                        <p:tgtEl>
                                          <p:spTgt spid="4314117"/>
                                        </p:tgtEl>
                                        <p:attrNameLst>
                                          <p:attrName>ppt_h</p:attrName>
                                        </p:attrNameLst>
                                      </p:cBhvr>
                                      <p:tavLst>
                                        <p:tav tm="0">
                                          <p:val>
                                            <p:strVal val="(6*min(max(#ppt_w*#ppt_h,.3),1)-7.4)/-.7*#ppt_h"/>
                                          </p:val>
                                        </p:tav>
                                        <p:tav tm="100000">
                                          <p:val>
                                            <p:strVal val="#ppt_h"/>
                                          </p:val>
                                        </p:tav>
                                      </p:tavLst>
                                    </p:anim>
                                    <p:anim calcmode="lin" valueType="num">
                                      <p:cBhvr>
                                        <p:cTn id="46" dur="500" fill="hold"/>
                                        <p:tgtEl>
                                          <p:spTgt spid="4314117"/>
                                        </p:tgtEl>
                                        <p:attrNameLst>
                                          <p:attrName>ppt_x</p:attrName>
                                        </p:attrNameLst>
                                      </p:cBhvr>
                                      <p:tavLst>
                                        <p:tav tm="0">
                                          <p:val>
                                            <p:fltVal val="0.5"/>
                                          </p:val>
                                        </p:tav>
                                        <p:tav tm="100000">
                                          <p:val>
                                            <p:strVal val="#ppt_x"/>
                                          </p:val>
                                        </p:tav>
                                      </p:tavLst>
                                    </p:anim>
                                    <p:anim calcmode="lin" valueType="num">
                                      <p:cBhvr>
                                        <p:cTn id="47" dur="500" fill="hold"/>
                                        <p:tgtEl>
                                          <p:spTgt spid="431411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4114" grpId="0" build="p" autoUpdateAnimBg="0"/>
      <p:bldP spid="4314115" grpId="0" build="p" autoUpdateAnimBg="0"/>
      <p:bldP spid="4314116" grpId="0" animBg="1"/>
      <p:bldP spid="43141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6525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a:t>
            </a:r>
          </a:p>
        </p:txBody>
      </p:sp>
      <p:sp>
        <p:nvSpPr>
          <p:cNvPr id="3765251"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Scholars have long been interested in the way Christianity spread all thru the Roman Empire, despite persecution.  How do they explain it?</a:t>
            </a:r>
          </a:p>
          <a:p>
            <a:pPr>
              <a:buFont typeface="Wingdings" pitchFamily="2" charset="2"/>
              <a:buChar char="Ø"/>
            </a:pPr>
            <a:endParaRPr lang="en-US" sz="1200" i="1">
              <a:solidFill>
                <a:srgbClr val="FFFFFF"/>
              </a:solidFill>
              <a:effectLst>
                <a:outerShdw blurRad="38100" dist="38100" dir="2700000" algn="tl">
                  <a:srgbClr val="808080"/>
                </a:outerShdw>
              </a:effectLst>
            </a:endParaRPr>
          </a:p>
          <a:p>
            <a:endParaRPr lang="en-US" sz="900">
              <a:solidFill>
                <a:srgbClr val="FFFFFF"/>
              </a:solidFill>
              <a:effectLst>
                <a:outerShdw blurRad="38100" dist="38100" dir="2700000" algn="tl">
                  <a:srgbClr val="808080"/>
                </a:outerShdw>
              </a:effectLst>
            </a:endParaRPr>
          </a:p>
          <a:p>
            <a:pPr>
              <a:buFont typeface="Wingdings" pitchFamily="2" charset="2"/>
              <a:buChar char="q"/>
            </a:pPr>
            <a:r>
              <a:rPr lang="en-US" sz="2400">
                <a:solidFill>
                  <a:srgbClr val="FFFFFF"/>
                </a:solidFill>
              </a:rPr>
              <a:t> The Christians’ proclamation of the one God in a polytheistic society.</a:t>
            </a:r>
          </a:p>
          <a:p>
            <a:pPr>
              <a:buFont typeface="Wingdings" pitchFamily="2" charset="2"/>
              <a:buChar char="q"/>
            </a:pPr>
            <a:r>
              <a:rPr lang="en-US" sz="2400">
                <a:solidFill>
                  <a:srgbClr val="FFFFFF"/>
                </a:solidFill>
              </a:rPr>
              <a:t> The Christians’ exemplary moral lifestyle.</a:t>
            </a:r>
          </a:p>
          <a:p>
            <a:pPr>
              <a:buFont typeface="Wingdings" pitchFamily="2" charset="2"/>
              <a:buChar char="q"/>
            </a:pPr>
            <a:r>
              <a:rPr lang="en-US" sz="2400">
                <a:solidFill>
                  <a:srgbClr val="FFFFFF"/>
                </a:solidFill>
              </a:rPr>
              <a:t> The Christians’ demonstration of love for each other.</a:t>
            </a:r>
          </a:p>
          <a:p>
            <a:pPr>
              <a:buFont typeface="Wingdings" pitchFamily="2" charset="2"/>
              <a:buChar char="q"/>
            </a:pPr>
            <a:r>
              <a:rPr lang="en-US" sz="2400">
                <a:solidFill>
                  <a:srgbClr val="FFFFFF"/>
                </a:solidFill>
              </a:rPr>
              <a:t> The Christians’ willingness to be martyred for their faith.</a:t>
            </a:r>
          </a:p>
          <a:p>
            <a:pPr>
              <a:buFont typeface="Wingdings" pitchFamily="2" charset="2"/>
              <a:buChar char="q"/>
            </a:pPr>
            <a:r>
              <a:rPr lang="en-US" sz="2400">
                <a:solidFill>
                  <a:srgbClr val="FFFFFF"/>
                </a:solidFill>
              </a:rPr>
              <a:t> The Christians’ willingness to give as they prospered.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65250">
                                            <p:txEl>
                                              <p:pRg st="0" end="0"/>
                                            </p:txEl>
                                          </p:spTgt>
                                        </p:tgtEl>
                                        <p:attrNameLst>
                                          <p:attrName>style.visibility</p:attrName>
                                        </p:attrNameLst>
                                      </p:cBhvr>
                                      <p:to>
                                        <p:strVal val="visible"/>
                                      </p:to>
                                    </p:set>
                                    <p:anim calcmode="lin" valueType="num">
                                      <p:cBhvr additive="base">
                                        <p:cTn id="7" dur="300" fill="hold"/>
                                        <p:tgtEl>
                                          <p:spTgt spid="37652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652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3765251">
                                            <p:txEl>
                                              <p:pRg st="0" end="0"/>
                                            </p:txEl>
                                          </p:spTgt>
                                        </p:tgtEl>
                                        <p:attrNameLst>
                                          <p:attrName>style.visibility</p:attrName>
                                        </p:attrNameLst>
                                      </p:cBhvr>
                                      <p:to>
                                        <p:strVal val="visible"/>
                                      </p:to>
                                    </p:set>
                                    <p:animEffect transition="in" filter="barn(outHorizontal)">
                                      <p:cBhvr>
                                        <p:cTn id="13" dur="500"/>
                                        <p:tgtEl>
                                          <p:spTgt spid="37652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3765251">
                                            <p:txEl>
                                              <p:pRg st="3" end="3"/>
                                            </p:txEl>
                                          </p:spTgt>
                                        </p:tgtEl>
                                        <p:attrNameLst>
                                          <p:attrName>style.visibility</p:attrName>
                                        </p:attrNameLst>
                                      </p:cBhvr>
                                      <p:to>
                                        <p:strVal val="visible"/>
                                      </p:to>
                                    </p:set>
                                    <p:animEffect transition="in" filter="barn(outHorizontal)">
                                      <p:cBhvr>
                                        <p:cTn id="18" dur="500"/>
                                        <p:tgtEl>
                                          <p:spTgt spid="37652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765251">
                                            <p:txEl>
                                              <p:pRg st="4" end="4"/>
                                            </p:txEl>
                                          </p:spTgt>
                                        </p:tgtEl>
                                        <p:attrNameLst>
                                          <p:attrName>style.visibility</p:attrName>
                                        </p:attrNameLst>
                                      </p:cBhvr>
                                      <p:to>
                                        <p:strVal val="visible"/>
                                      </p:to>
                                    </p:set>
                                    <p:animEffect transition="in" filter="barn(outHorizontal)">
                                      <p:cBhvr>
                                        <p:cTn id="23" dur="500"/>
                                        <p:tgtEl>
                                          <p:spTgt spid="37652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3765251">
                                            <p:txEl>
                                              <p:pRg st="5" end="5"/>
                                            </p:txEl>
                                          </p:spTgt>
                                        </p:tgtEl>
                                        <p:attrNameLst>
                                          <p:attrName>style.visibility</p:attrName>
                                        </p:attrNameLst>
                                      </p:cBhvr>
                                      <p:to>
                                        <p:strVal val="visible"/>
                                      </p:to>
                                    </p:set>
                                    <p:animEffect transition="in" filter="barn(outHorizontal)">
                                      <p:cBhvr>
                                        <p:cTn id="28" dur="500"/>
                                        <p:tgtEl>
                                          <p:spTgt spid="37652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3765251">
                                            <p:txEl>
                                              <p:pRg st="6" end="6"/>
                                            </p:txEl>
                                          </p:spTgt>
                                        </p:tgtEl>
                                        <p:attrNameLst>
                                          <p:attrName>style.visibility</p:attrName>
                                        </p:attrNameLst>
                                      </p:cBhvr>
                                      <p:to>
                                        <p:strVal val="visible"/>
                                      </p:to>
                                    </p:set>
                                    <p:animEffect transition="in" filter="barn(outHorizontal)">
                                      <p:cBhvr>
                                        <p:cTn id="33" dur="500"/>
                                        <p:tgtEl>
                                          <p:spTgt spid="37652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3765251">
                                            <p:txEl>
                                              <p:pRg st="7" end="7"/>
                                            </p:txEl>
                                          </p:spTgt>
                                        </p:tgtEl>
                                        <p:attrNameLst>
                                          <p:attrName>style.visibility</p:attrName>
                                        </p:attrNameLst>
                                      </p:cBhvr>
                                      <p:to>
                                        <p:strVal val="visible"/>
                                      </p:to>
                                    </p:set>
                                    <p:animEffect transition="in" filter="barn(outHorizontal)">
                                      <p:cBhvr>
                                        <p:cTn id="38" dur="500"/>
                                        <p:tgtEl>
                                          <p:spTgt spid="3765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5250" grpId="0" build="p" autoUpdateAnimBg="0"/>
      <p:bldP spid="3765251"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1616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Q-21</a:t>
            </a:r>
          </a:p>
        </p:txBody>
      </p:sp>
      <p:sp>
        <p:nvSpPr>
          <p:cNvPr id="4316163" name="Rectangle 3"/>
          <p:cNvSpPr>
            <a:spLocks noGrp="1" noChangeArrowheads="1"/>
          </p:cNvSpPr>
          <p:nvPr>
            <p:ph type="body" idx="1"/>
          </p:nvPr>
        </p:nvSpPr>
        <p:spPr>
          <a:xfrm>
            <a:off x="2209800" y="1524000"/>
            <a:ext cx="7772400" cy="48768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When Philip of Hesse wanted to end his marriage and marry another woman,  what was Martin Luther’s controversial advice?</a:t>
            </a:r>
          </a:p>
          <a:p>
            <a:pPr>
              <a:lnSpc>
                <a:spcPct val="90000"/>
              </a:lnSpc>
              <a:buFont typeface="Wingdings" pitchFamily="2" charset="2"/>
              <a:buChar char="q"/>
            </a:pPr>
            <a:r>
              <a:rPr lang="en-US" sz="3600" b="1">
                <a:solidFill>
                  <a:srgbClr val="FFFFFF"/>
                </a:solidFill>
              </a:rPr>
              <a:t>  As head of the wife he could take her life in order to end the marriage </a:t>
            </a:r>
          </a:p>
          <a:p>
            <a:pPr>
              <a:lnSpc>
                <a:spcPct val="90000"/>
              </a:lnSpc>
              <a:buFont typeface="Wingdings" pitchFamily="2" charset="2"/>
              <a:buChar char="q"/>
            </a:pPr>
            <a:r>
              <a:rPr lang="en-US" sz="3600" b="1">
                <a:solidFill>
                  <a:srgbClr val="FFFFFF"/>
                </a:solidFill>
              </a:rPr>
              <a:t>  Philip could get divorce without Catholic Church or Pope’s consent </a:t>
            </a:r>
          </a:p>
          <a:p>
            <a:pPr>
              <a:lnSpc>
                <a:spcPct val="90000"/>
              </a:lnSpc>
              <a:buFont typeface="Wingdings" pitchFamily="2" charset="2"/>
              <a:buChar char="q"/>
            </a:pPr>
            <a:r>
              <a:rPr lang="en-US" sz="3600" b="1">
                <a:solidFill>
                  <a:srgbClr val="FFFFFF"/>
                </a:solidFill>
              </a:rPr>
              <a:t>  Send his present wife into exile</a:t>
            </a:r>
          </a:p>
          <a:p>
            <a:pPr>
              <a:lnSpc>
                <a:spcPct val="90000"/>
              </a:lnSpc>
              <a:buFont typeface="Wingdings" pitchFamily="2" charset="2"/>
              <a:buChar char="q"/>
            </a:pPr>
            <a:r>
              <a:rPr lang="en-US" sz="3600" b="1">
                <a:solidFill>
                  <a:srgbClr val="FFFFFF"/>
                </a:solidFill>
              </a:rPr>
              <a:t>  Divorce wrong – commit bigamy!</a:t>
            </a:r>
          </a:p>
          <a:p>
            <a:pPr>
              <a:lnSpc>
                <a:spcPct val="90000"/>
              </a:lnSpc>
              <a:buFont typeface="Wingdings" pitchFamily="2" charset="2"/>
              <a:buChar char="q"/>
            </a:pPr>
            <a:endParaRPr lang="en-US">
              <a:solidFill>
                <a:srgbClr val="FFFFFF"/>
              </a:solidFill>
            </a:endParaRPr>
          </a:p>
        </p:txBody>
      </p:sp>
      <p:sp>
        <p:nvSpPr>
          <p:cNvPr id="4316164" name="WordArt 4"/>
          <p:cNvSpPr>
            <a:spLocks noChangeArrowheads="1" noChangeShapeType="1" noTextEdit="1"/>
          </p:cNvSpPr>
          <p:nvPr/>
        </p:nvSpPr>
        <p:spPr bwMode="auto">
          <a:xfrm rot="5400000">
            <a:off x="2312194" y="5688807"/>
            <a:ext cx="404813"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16162">
                                            <p:txEl>
                                              <p:pRg st="0" end="0"/>
                                            </p:txEl>
                                          </p:spTgt>
                                        </p:tgtEl>
                                        <p:attrNameLst>
                                          <p:attrName>style.visibility</p:attrName>
                                        </p:attrNameLst>
                                      </p:cBhvr>
                                      <p:to>
                                        <p:strVal val="visible"/>
                                      </p:to>
                                    </p:set>
                                    <p:anim calcmode="lin" valueType="num">
                                      <p:cBhvr additive="base">
                                        <p:cTn id="7" dur="300" fill="hold"/>
                                        <p:tgtEl>
                                          <p:spTgt spid="43161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161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16163">
                                            <p:txEl>
                                              <p:pRg st="0" end="0"/>
                                            </p:txEl>
                                          </p:spTgt>
                                        </p:tgtEl>
                                        <p:attrNameLst>
                                          <p:attrName>style.visibility</p:attrName>
                                        </p:attrNameLst>
                                      </p:cBhvr>
                                      <p:to>
                                        <p:strVal val="visible"/>
                                      </p:to>
                                    </p:set>
                                    <p:animEffect transition="in" filter="barn(outHorizontal)">
                                      <p:cBhvr>
                                        <p:cTn id="13" dur="500"/>
                                        <p:tgtEl>
                                          <p:spTgt spid="43161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16163">
                                            <p:txEl>
                                              <p:pRg st="1" end="1"/>
                                            </p:txEl>
                                          </p:spTgt>
                                        </p:tgtEl>
                                        <p:attrNameLst>
                                          <p:attrName>style.visibility</p:attrName>
                                        </p:attrNameLst>
                                      </p:cBhvr>
                                      <p:to>
                                        <p:strVal val="visible"/>
                                      </p:to>
                                    </p:set>
                                    <p:animEffect transition="in" filter="barn(outHorizontal)">
                                      <p:cBhvr>
                                        <p:cTn id="18" dur="500"/>
                                        <p:tgtEl>
                                          <p:spTgt spid="43161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16163">
                                            <p:txEl>
                                              <p:pRg st="2" end="2"/>
                                            </p:txEl>
                                          </p:spTgt>
                                        </p:tgtEl>
                                        <p:attrNameLst>
                                          <p:attrName>style.visibility</p:attrName>
                                        </p:attrNameLst>
                                      </p:cBhvr>
                                      <p:to>
                                        <p:strVal val="visible"/>
                                      </p:to>
                                    </p:set>
                                    <p:animEffect transition="in" filter="barn(outHorizontal)">
                                      <p:cBhvr>
                                        <p:cTn id="23" dur="500"/>
                                        <p:tgtEl>
                                          <p:spTgt spid="43161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16163">
                                            <p:txEl>
                                              <p:pRg st="3" end="3"/>
                                            </p:txEl>
                                          </p:spTgt>
                                        </p:tgtEl>
                                        <p:attrNameLst>
                                          <p:attrName>style.visibility</p:attrName>
                                        </p:attrNameLst>
                                      </p:cBhvr>
                                      <p:to>
                                        <p:strVal val="visible"/>
                                      </p:to>
                                    </p:set>
                                    <p:animEffect transition="in" filter="barn(outHorizontal)">
                                      <p:cBhvr>
                                        <p:cTn id="28" dur="500"/>
                                        <p:tgtEl>
                                          <p:spTgt spid="431616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16163">
                                            <p:txEl>
                                              <p:pRg st="4" end="4"/>
                                            </p:txEl>
                                          </p:spTgt>
                                        </p:tgtEl>
                                        <p:attrNameLst>
                                          <p:attrName>style.visibility</p:attrName>
                                        </p:attrNameLst>
                                      </p:cBhvr>
                                      <p:to>
                                        <p:strVal val="visible"/>
                                      </p:to>
                                    </p:set>
                                    <p:animEffect transition="in" filter="barn(outHorizontal)">
                                      <p:cBhvr>
                                        <p:cTn id="33" dur="500"/>
                                        <p:tgtEl>
                                          <p:spTgt spid="431616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16164"/>
                                        </p:tgtEl>
                                        <p:attrNameLst>
                                          <p:attrName>style.visibility</p:attrName>
                                        </p:attrNameLst>
                                      </p:cBhvr>
                                      <p:to>
                                        <p:strVal val="visible"/>
                                      </p:to>
                                    </p:set>
                                    <p:anim calcmode="lin" valueType="num">
                                      <p:cBhvr>
                                        <p:cTn id="38" dur="500" fill="hold"/>
                                        <p:tgtEl>
                                          <p:spTgt spid="4316164"/>
                                        </p:tgtEl>
                                        <p:attrNameLst>
                                          <p:attrName>ppt_w</p:attrName>
                                        </p:attrNameLst>
                                      </p:cBhvr>
                                      <p:tavLst>
                                        <p:tav tm="0">
                                          <p:val>
                                            <p:strVal val="4*#ppt_w"/>
                                          </p:val>
                                        </p:tav>
                                        <p:tav tm="100000">
                                          <p:val>
                                            <p:strVal val="#ppt_w"/>
                                          </p:val>
                                        </p:tav>
                                      </p:tavLst>
                                    </p:anim>
                                    <p:anim calcmode="lin" valueType="num">
                                      <p:cBhvr>
                                        <p:cTn id="39" dur="500" fill="hold"/>
                                        <p:tgtEl>
                                          <p:spTgt spid="43161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6162" grpId="0" build="p" autoUpdateAnimBg="0"/>
      <p:bldP spid="4316163" grpId="0" build="p" autoUpdateAnimBg="0"/>
      <p:bldP spid="4316164"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1821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Q-22</a:t>
            </a:r>
          </a:p>
        </p:txBody>
      </p:sp>
      <p:sp>
        <p:nvSpPr>
          <p:cNvPr id="4318211" name="Rectangle 3"/>
          <p:cNvSpPr>
            <a:spLocks noGrp="1" noChangeArrowheads="1"/>
          </p:cNvSpPr>
          <p:nvPr>
            <p:ph type="body" idx="1"/>
          </p:nvPr>
        </p:nvSpPr>
        <p:spPr>
          <a:xfrm>
            <a:off x="2209800" y="1676400"/>
            <a:ext cx="7772400" cy="45720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What occurs during auto-da-fe ceremony?</a:t>
            </a:r>
          </a:p>
          <a:p>
            <a:pPr>
              <a:buFont typeface="Wingdings" pitchFamily="2" charset="2"/>
              <a:buChar char="Ø"/>
            </a:pPr>
            <a:endParaRPr lang="en-US" sz="2400" i="1">
              <a:solidFill>
                <a:srgbClr val="FFFFFF"/>
              </a:solidFill>
              <a:effectLst>
                <a:outerShdw blurRad="38100" dist="38100" dir="2700000" algn="tl">
                  <a:srgbClr val="808080"/>
                </a:outerShdw>
              </a:effectLst>
            </a:endParaRPr>
          </a:p>
          <a:p>
            <a:pPr>
              <a:buFont typeface="Wingdings" pitchFamily="2" charset="2"/>
              <a:buChar char="q"/>
            </a:pPr>
            <a:r>
              <a:rPr lang="en-US" sz="4000" b="1">
                <a:solidFill>
                  <a:srgbClr val="FFFFFF"/>
                </a:solidFill>
              </a:rPr>
              <a:t>  “Holy Water” Is Put On Autos </a:t>
            </a:r>
          </a:p>
          <a:p>
            <a:pPr>
              <a:buFont typeface="Wingdings" pitchFamily="2" charset="2"/>
              <a:buChar char="q"/>
            </a:pPr>
            <a:r>
              <a:rPr lang="en-US" sz="4000" b="1">
                <a:solidFill>
                  <a:srgbClr val="FFFFFF"/>
                </a:solidFill>
              </a:rPr>
              <a:t>  Feet Are Washed &amp; Anointed  </a:t>
            </a:r>
          </a:p>
          <a:p>
            <a:pPr>
              <a:buFont typeface="Wingdings" pitchFamily="2" charset="2"/>
              <a:buChar char="q"/>
            </a:pPr>
            <a:r>
              <a:rPr lang="en-US" sz="4000" b="1">
                <a:solidFill>
                  <a:srgbClr val="FFFFFF"/>
                </a:solidFill>
              </a:rPr>
              <a:t>  Funeral Rite For Unbelieving</a:t>
            </a:r>
          </a:p>
          <a:p>
            <a:pPr>
              <a:buFont typeface="Wingdings" pitchFamily="2" charset="2"/>
              <a:buChar char="q"/>
            </a:pPr>
            <a:r>
              <a:rPr lang="en-US" sz="4000" b="1">
                <a:solidFill>
                  <a:srgbClr val="FFFFFF"/>
                </a:solidFill>
              </a:rPr>
              <a:t>  Heretics Are Burned!</a:t>
            </a:r>
          </a:p>
          <a:p>
            <a:pPr>
              <a:buFont typeface="Wingdings" pitchFamily="2" charset="2"/>
              <a:buChar char="q"/>
            </a:pPr>
            <a:endParaRPr lang="en-US" sz="3600">
              <a:solidFill>
                <a:srgbClr val="FFFFFF"/>
              </a:solidFill>
            </a:endParaRPr>
          </a:p>
        </p:txBody>
      </p:sp>
      <p:sp>
        <p:nvSpPr>
          <p:cNvPr id="4318212" name="WordArt 4"/>
          <p:cNvSpPr>
            <a:spLocks noChangeArrowheads="1" noChangeShapeType="1" noTextEdit="1"/>
          </p:cNvSpPr>
          <p:nvPr/>
        </p:nvSpPr>
        <p:spPr bwMode="auto">
          <a:xfrm rot="5400000">
            <a:off x="2312194" y="4926807"/>
            <a:ext cx="404813" cy="7620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18210">
                                            <p:txEl>
                                              <p:pRg st="0" end="0"/>
                                            </p:txEl>
                                          </p:spTgt>
                                        </p:tgtEl>
                                        <p:attrNameLst>
                                          <p:attrName>style.visibility</p:attrName>
                                        </p:attrNameLst>
                                      </p:cBhvr>
                                      <p:to>
                                        <p:strVal val="visible"/>
                                      </p:to>
                                    </p:set>
                                    <p:anim calcmode="lin" valueType="num">
                                      <p:cBhvr additive="base">
                                        <p:cTn id="7" dur="300" fill="hold"/>
                                        <p:tgtEl>
                                          <p:spTgt spid="431821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182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18211">
                                            <p:txEl>
                                              <p:pRg st="0" end="0"/>
                                            </p:txEl>
                                          </p:spTgt>
                                        </p:tgtEl>
                                        <p:attrNameLst>
                                          <p:attrName>style.visibility</p:attrName>
                                        </p:attrNameLst>
                                      </p:cBhvr>
                                      <p:to>
                                        <p:strVal val="visible"/>
                                      </p:to>
                                    </p:set>
                                    <p:animEffect transition="in" filter="barn(outHorizontal)">
                                      <p:cBhvr>
                                        <p:cTn id="13" dur="500"/>
                                        <p:tgtEl>
                                          <p:spTgt spid="43182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18211">
                                            <p:txEl>
                                              <p:pRg st="2" end="2"/>
                                            </p:txEl>
                                          </p:spTgt>
                                        </p:tgtEl>
                                        <p:attrNameLst>
                                          <p:attrName>style.visibility</p:attrName>
                                        </p:attrNameLst>
                                      </p:cBhvr>
                                      <p:to>
                                        <p:strVal val="visible"/>
                                      </p:to>
                                    </p:set>
                                    <p:animEffect transition="in" filter="barn(outHorizontal)">
                                      <p:cBhvr>
                                        <p:cTn id="18" dur="500"/>
                                        <p:tgtEl>
                                          <p:spTgt spid="43182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18211">
                                            <p:txEl>
                                              <p:pRg st="3" end="3"/>
                                            </p:txEl>
                                          </p:spTgt>
                                        </p:tgtEl>
                                        <p:attrNameLst>
                                          <p:attrName>style.visibility</p:attrName>
                                        </p:attrNameLst>
                                      </p:cBhvr>
                                      <p:to>
                                        <p:strVal val="visible"/>
                                      </p:to>
                                    </p:set>
                                    <p:animEffect transition="in" filter="barn(outHorizontal)">
                                      <p:cBhvr>
                                        <p:cTn id="23" dur="500"/>
                                        <p:tgtEl>
                                          <p:spTgt spid="43182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18211">
                                            <p:txEl>
                                              <p:pRg st="4" end="4"/>
                                            </p:txEl>
                                          </p:spTgt>
                                        </p:tgtEl>
                                        <p:attrNameLst>
                                          <p:attrName>style.visibility</p:attrName>
                                        </p:attrNameLst>
                                      </p:cBhvr>
                                      <p:to>
                                        <p:strVal val="visible"/>
                                      </p:to>
                                    </p:set>
                                    <p:animEffect transition="in" filter="barn(outHorizontal)">
                                      <p:cBhvr>
                                        <p:cTn id="28" dur="500"/>
                                        <p:tgtEl>
                                          <p:spTgt spid="43182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18211">
                                            <p:txEl>
                                              <p:pRg st="5" end="5"/>
                                            </p:txEl>
                                          </p:spTgt>
                                        </p:tgtEl>
                                        <p:attrNameLst>
                                          <p:attrName>style.visibility</p:attrName>
                                        </p:attrNameLst>
                                      </p:cBhvr>
                                      <p:to>
                                        <p:strVal val="visible"/>
                                      </p:to>
                                    </p:set>
                                    <p:animEffect transition="in" filter="barn(outHorizontal)">
                                      <p:cBhvr>
                                        <p:cTn id="33" dur="500"/>
                                        <p:tgtEl>
                                          <p:spTgt spid="43182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18212"/>
                                        </p:tgtEl>
                                        <p:attrNameLst>
                                          <p:attrName>style.visibility</p:attrName>
                                        </p:attrNameLst>
                                      </p:cBhvr>
                                      <p:to>
                                        <p:strVal val="visible"/>
                                      </p:to>
                                    </p:set>
                                    <p:anim calcmode="lin" valueType="num">
                                      <p:cBhvr>
                                        <p:cTn id="38" dur="500" fill="hold"/>
                                        <p:tgtEl>
                                          <p:spTgt spid="4318212"/>
                                        </p:tgtEl>
                                        <p:attrNameLst>
                                          <p:attrName>ppt_w</p:attrName>
                                        </p:attrNameLst>
                                      </p:cBhvr>
                                      <p:tavLst>
                                        <p:tav tm="0">
                                          <p:val>
                                            <p:strVal val="4*#ppt_w"/>
                                          </p:val>
                                        </p:tav>
                                        <p:tav tm="100000">
                                          <p:val>
                                            <p:strVal val="#ppt_w"/>
                                          </p:val>
                                        </p:tav>
                                      </p:tavLst>
                                    </p:anim>
                                    <p:anim calcmode="lin" valueType="num">
                                      <p:cBhvr>
                                        <p:cTn id="39" dur="500" fill="hold"/>
                                        <p:tgtEl>
                                          <p:spTgt spid="43182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8210" grpId="0" build="p" autoUpdateAnimBg="0"/>
      <p:bldP spid="4318211" grpId="0" build="p" autoUpdateAnimBg="0"/>
      <p:bldP spid="4318212"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20258" name="Rectangle 2"/>
          <p:cNvSpPr>
            <a:spLocks noGrp="1" noChangeArrowheads="1"/>
          </p:cNvSpPr>
          <p:nvPr>
            <p:ph type="title"/>
          </p:nvPr>
        </p:nvSpPr>
        <p:spPr>
          <a:xfrm>
            <a:off x="2209800" y="381000"/>
            <a:ext cx="7772400" cy="762000"/>
          </a:xfrm>
          <a:solidFill>
            <a:srgbClr val="FFFFFF"/>
          </a:solidFill>
        </p:spPr>
        <p:txBody>
          <a:bodyPr/>
          <a:lstStyle/>
          <a:p>
            <a:r>
              <a:rPr lang="en-US" sz="3600" b="1" dirty="0">
                <a:effectLst>
                  <a:outerShdw blurRad="38100" dist="38100" dir="2700000" algn="tl">
                    <a:srgbClr val="C0C0C0"/>
                  </a:outerShdw>
                </a:effectLst>
              </a:rPr>
              <a:t>LATER CHURCH PRE-TEST Q-23</a:t>
            </a:r>
          </a:p>
        </p:txBody>
      </p:sp>
      <p:sp>
        <p:nvSpPr>
          <p:cNvPr id="4320259" name="Rectangle 3"/>
          <p:cNvSpPr>
            <a:spLocks noGrp="1" noChangeArrowheads="1"/>
          </p:cNvSpPr>
          <p:nvPr>
            <p:ph type="body" idx="1"/>
          </p:nvPr>
        </p:nvSpPr>
        <p:spPr>
          <a:xfrm>
            <a:off x="2209800" y="1676400"/>
            <a:ext cx="7772400" cy="4572000"/>
          </a:xfrm>
          <a:solidFill>
            <a:srgbClr val="000000"/>
          </a:solidFill>
        </p:spPr>
        <p:txBody>
          <a:bodyPr/>
          <a:lstStyle/>
          <a:p>
            <a:pPr>
              <a:buFont typeface="Wingdings" pitchFamily="2" charset="2"/>
              <a:buChar char="Ø"/>
            </a:pPr>
            <a:r>
              <a:rPr lang="en-US" dirty="0">
                <a:solidFill>
                  <a:srgbClr val="FFFFFF"/>
                </a:solidFill>
                <a:effectLst>
                  <a:outerShdw blurRad="38100" dist="38100" dir="2700000" algn="tl">
                    <a:srgbClr val="808080"/>
                  </a:outerShdw>
                </a:effectLst>
              </a:rPr>
              <a:t>  </a:t>
            </a:r>
            <a:r>
              <a:rPr lang="en-US" sz="2800" i="1" dirty="0">
                <a:solidFill>
                  <a:srgbClr val="FFFFFF"/>
                </a:solidFill>
                <a:effectLst>
                  <a:outerShdw blurRad="38100" dist="38100" dir="2700000" algn="tl">
                    <a:srgbClr val="808080"/>
                  </a:outerShdw>
                </a:effectLst>
              </a:rPr>
              <a:t>What religious item had forty-eight rubies,  seventy-two sapphires,  forty-five emeralds,  and sixty-six pearls?</a:t>
            </a:r>
          </a:p>
          <a:p>
            <a:pPr>
              <a:buFont typeface="Wingdings" pitchFamily="2" charset="2"/>
              <a:buChar char="Ø"/>
            </a:pPr>
            <a:endParaRPr lang="en-US" sz="2000" i="1" dirty="0">
              <a:solidFill>
                <a:srgbClr val="FFFFFF"/>
              </a:solidFill>
              <a:effectLst>
                <a:outerShdw blurRad="38100" dist="38100" dir="2700000" algn="tl">
                  <a:srgbClr val="808080"/>
                </a:outerShdw>
              </a:effectLst>
            </a:endParaRPr>
          </a:p>
          <a:p>
            <a:pPr>
              <a:buFont typeface="Wingdings" pitchFamily="2" charset="2"/>
              <a:buChar char="q"/>
            </a:pPr>
            <a:r>
              <a:rPr lang="en-US" sz="3600" b="1" dirty="0">
                <a:solidFill>
                  <a:srgbClr val="FFFFFF"/>
                </a:solidFill>
              </a:rPr>
              <a:t>  Crystal Cathedral Communion Set </a:t>
            </a:r>
          </a:p>
          <a:p>
            <a:pPr>
              <a:buFont typeface="Wingdings" pitchFamily="2" charset="2"/>
              <a:buChar char="q"/>
            </a:pPr>
            <a:r>
              <a:rPr lang="en-US" sz="3600" b="1" dirty="0">
                <a:solidFill>
                  <a:srgbClr val="FFFFFF"/>
                </a:solidFill>
              </a:rPr>
              <a:t>  Holy Roman Emperor’s Crown </a:t>
            </a:r>
          </a:p>
          <a:p>
            <a:pPr>
              <a:buFont typeface="Wingdings" pitchFamily="2" charset="2"/>
              <a:buChar char="q"/>
            </a:pPr>
            <a:r>
              <a:rPr lang="en-US" sz="3600" b="1" dirty="0">
                <a:solidFill>
                  <a:srgbClr val="FFFFFF"/>
                </a:solidFill>
              </a:rPr>
              <a:t>  Papal Crown of Pope Boniface VIII   </a:t>
            </a:r>
          </a:p>
          <a:p>
            <a:pPr>
              <a:buFont typeface="Wingdings" pitchFamily="2" charset="2"/>
              <a:buChar char="q"/>
            </a:pPr>
            <a:r>
              <a:rPr lang="en-US" sz="3600" b="1" dirty="0">
                <a:solidFill>
                  <a:srgbClr val="FFFFFF"/>
                </a:solidFill>
              </a:rPr>
              <a:t>  Knights Templar Communion Set </a:t>
            </a:r>
          </a:p>
          <a:p>
            <a:pPr>
              <a:buFont typeface="Wingdings" pitchFamily="2" charset="2"/>
              <a:buChar char="q"/>
            </a:pPr>
            <a:endParaRPr lang="en-US" dirty="0">
              <a:solidFill>
                <a:srgbClr val="FFFFFF"/>
              </a:solidFill>
            </a:endParaRPr>
          </a:p>
        </p:txBody>
      </p:sp>
      <p:sp>
        <p:nvSpPr>
          <p:cNvPr id="4320260" name="WordArt 4"/>
          <p:cNvSpPr>
            <a:spLocks noChangeArrowheads="1" noChangeShapeType="1" noTextEdit="1"/>
          </p:cNvSpPr>
          <p:nvPr/>
        </p:nvSpPr>
        <p:spPr bwMode="auto">
          <a:xfrm rot="5400000">
            <a:off x="2347484" y="4809699"/>
            <a:ext cx="410429" cy="685801"/>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dirty="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2" name="Picture 1">
            <a:extLst>
              <a:ext uri="{FF2B5EF4-FFF2-40B4-BE49-F238E27FC236}">
                <a16:creationId xmlns:a16="http://schemas.microsoft.com/office/drawing/2014/main" id="{3BC0893E-5DC4-5F54-24B3-1A2DF469663C}"/>
              </a:ext>
            </a:extLst>
          </p:cNvPr>
          <p:cNvPicPr>
            <a:picLocks noChangeAspect="1"/>
          </p:cNvPicPr>
          <p:nvPr/>
        </p:nvPicPr>
        <p:blipFill>
          <a:blip r:embed="rId4"/>
          <a:stretch>
            <a:fillRect/>
          </a:stretch>
        </p:blipFill>
        <p:spPr>
          <a:xfrm>
            <a:off x="2209798" y="1676399"/>
            <a:ext cx="7772400" cy="4493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20258">
                                            <p:txEl>
                                              <p:pRg st="0" end="0"/>
                                            </p:txEl>
                                          </p:spTgt>
                                        </p:tgtEl>
                                        <p:attrNameLst>
                                          <p:attrName>style.visibility</p:attrName>
                                        </p:attrNameLst>
                                      </p:cBhvr>
                                      <p:to>
                                        <p:strVal val="visible"/>
                                      </p:to>
                                    </p:set>
                                    <p:anim calcmode="lin" valueType="num">
                                      <p:cBhvr additive="base">
                                        <p:cTn id="7" dur="300" fill="hold"/>
                                        <p:tgtEl>
                                          <p:spTgt spid="432025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2025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20259">
                                            <p:txEl>
                                              <p:pRg st="0" end="0"/>
                                            </p:txEl>
                                          </p:spTgt>
                                        </p:tgtEl>
                                        <p:attrNameLst>
                                          <p:attrName>style.visibility</p:attrName>
                                        </p:attrNameLst>
                                      </p:cBhvr>
                                      <p:to>
                                        <p:strVal val="visible"/>
                                      </p:to>
                                    </p:set>
                                    <p:animEffect transition="in" filter="barn(outHorizontal)">
                                      <p:cBhvr>
                                        <p:cTn id="13" dur="500"/>
                                        <p:tgtEl>
                                          <p:spTgt spid="43202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20259">
                                            <p:txEl>
                                              <p:pRg st="2" end="2"/>
                                            </p:txEl>
                                          </p:spTgt>
                                        </p:tgtEl>
                                        <p:attrNameLst>
                                          <p:attrName>style.visibility</p:attrName>
                                        </p:attrNameLst>
                                      </p:cBhvr>
                                      <p:to>
                                        <p:strVal val="visible"/>
                                      </p:to>
                                    </p:set>
                                    <p:animEffect transition="in" filter="barn(outHorizontal)">
                                      <p:cBhvr>
                                        <p:cTn id="18" dur="500"/>
                                        <p:tgtEl>
                                          <p:spTgt spid="432025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20259">
                                            <p:txEl>
                                              <p:pRg st="3" end="3"/>
                                            </p:txEl>
                                          </p:spTgt>
                                        </p:tgtEl>
                                        <p:attrNameLst>
                                          <p:attrName>style.visibility</p:attrName>
                                        </p:attrNameLst>
                                      </p:cBhvr>
                                      <p:to>
                                        <p:strVal val="visible"/>
                                      </p:to>
                                    </p:set>
                                    <p:animEffect transition="in" filter="barn(outHorizontal)">
                                      <p:cBhvr>
                                        <p:cTn id="23" dur="500"/>
                                        <p:tgtEl>
                                          <p:spTgt spid="432025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20259">
                                            <p:txEl>
                                              <p:pRg st="4" end="4"/>
                                            </p:txEl>
                                          </p:spTgt>
                                        </p:tgtEl>
                                        <p:attrNameLst>
                                          <p:attrName>style.visibility</p:attrName>
                                        </p:attrNameLst>
                                      </p:cBhvr>
                                      <p:to>
                                        <p:strVal val="visible"/>
                                      </p:to>
                                    </p:set>
                                    <p:animEffect transition="in" filter="barn(outHorizontal)">
                                      <p:cBhvr>
                                        <p:cTn id="28" dur="500"/>
                                        <p:tgtEl>
                                          <p:spTgt spid="432025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20259">
                                            <p:txEl>
                                              <p:pRg st="5" end="5"/>
                                            </p:txEl>
                                          </p:spTgt>
                                        </p:tgtEl>
                                        <p:attrNameLst>
                                          <p:attrName>style.visibility</p:attrName>
                                        </p:attrNameLst>
                                      </p:cBhvr>
                                      <p:to>
                                        <p:strVal val="visible"/>
                                      </p:to>
                                    </p:set>
                                    <p:animEffect transition="in" filter="barn(outHorizontal)">
                                      <p:cBhvr>
                                        <p:cTn id="33" dur="500"/>
                                        <p:tgtEl>
                                          <p:spTgt spid="432025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20260"/>
                                        </p:tgtEl>
                                        <p:attrNameLst>
                                          <p:attrName>style.visibility</p:attrName>
                                        </p:attrNameLst>
                                      </p:cBhvr>
                                      <p:to>
                                        <p:strVal val="visible"/>
                                      </p:to>
                                    </p:set>
                                    <p:anim calcmode="lin" valueType="num">
                                      <p:cBhvr>
                                        <p:cTn id="38" dur="500" fill="hold"/>
                                        <p:tgtEl>
                                          <p:spTgt spid="4320260"/>
                                        </p:tgtEl>
                                        <p:attrNameLst>
                                          <p:attrName>ppt_w</p:attrName>
                                        </p:attrNameLst>
                                      </p:cBhvr>
                                      <p:tavLst>
                                        <p:tav tm="0">
                                          <p:val>
                                            <p:strVal val="4*#ppt_w"/>
                                          </p:val>
                                        </p:tav>
                                        <p:tav tm="100000">
                                          <p:val>
                                            <p:strVal val="#ppt_w"/>
                                          </p:val>
                                        </p:tav>
                                      </p:tavLst>
                                    </p:anim>
                                    <p:anim calcmode="lin" valueType="num">
                                      <p:cBhvr>
                                        <p:cTn id="39" dur="500" fill="hold"/>
                                        <p:tgtEl>
                                          <p:spTgt spid="4320260"/>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ircle(in)">
                                      <p:cBhvr>
                                        <p:cTn id="4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0258" grpId="0" build="p" autoUpdateAnimBg="0"/>
      <p:bldP spid="4320259" grpId="0" build="p" autoUpdateAnimBg="0"/>
      <p:bldP spid="4320260"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2230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Q-24</a:t>
            </a:r>
          </a:p>
        </p:txBody>
      </p:sp>
      <p:sp>
        <p:nvSpPr>
          <p:cNvPr id="4322307" name="Rectangle 3"/>
          <p:cNvSpPr>
            <a:spLocks noGrp="1" noChangeArrowheads="1"/>
          </p:cNvSpPr>
          <p:nvPr>
            <p:ph type="body" idx="1"/>
          </p:nvPr>
        </p:nvSpPr>
        <p:spPr>
          <a:xfrm>
            <a:off x="2209800" y="1676400"/>
            <a:ext cx="7772400" cy="45720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John Wyclif was the first European to identify   the Catholic pope with what biblical character?</a:t>
            </a:r>
          </a:p>
          <a:p>
            <a:pPr>
              <a:buFont typeface="Wingdings" pitchFamily="2" charset="2"/>
              <a:buChar char="Ø"/>
            </a:pPr>
            <a:endParaRPr lang="en-US" sz="1800" i="1">
              <a:solidFill>
                <a:srgbClr val="FFFFFF"/>
              </a:solidFill>
              <a:effectLst>
                <a:outerShdw blurRad="38100" dist="38100" dir="2700000" algn="tl">
                  <a:srgbClr val="808080"/>
                </a:outerShdw>
              </a:effectLst>
            </a:endParaRPr>
          </a:p>
          <a:p>
            <a:pPr>
              <a:buFont typeface="Wingdings" pitchFamily="2" charset="2"/>
              <a:buChar char="q"/>
            </a:pPr>
            <a:r>
              <a:rPr lang="en-US" sz="4000" b="1">
                <a:solidFill>
                  <a:srgbClr val="FFFFFF"/>
                </a:solidFill>
              </a:rPr>
              <a:t>  PETER </a:t>
            </a:r>
          </a:p>
          <a:p>
            <a:pPr>
              <a:buFont typeface="Wingdings" pitchFamily="2" charset="2"/>
              <a:buChar char="q"/>
            </a:pPr>
            <a:r>
              <a:rPr lang="en-US" sz="4000" b="1">
                <a:solidFill>
                  <a:srgbClr val="FFFFFF"/>
                </a:solidFill>
              </a:rPr>
              <a:t>  GOD </a:t>
            </a:r>
          </a:p>
          <a:p>
            <a:pPr>
              <a:buFont typeface="Wingdings" pitchFamily="2" charset="2"/>
              <a:buChar char="q"/>
            </a:pPr>
            <a:r>
              <a:rPr lang="en-US" sz="4000" b="1">
                <a:solidFill>
                  <a:srgbClr val="FFFFFF"/>
                </a:solidFill>
              </a:rPr>
              <a:t>  CHRIST   </a:t>
            </a:r>
          </a:p>
          <a:p>
            <a:pPr>
              <a:buFont typeface="Wingdings" pitchFamily="2" charset="2"/>
              <a:buChar char="q"/>
            </a:pPr>
            <a:r>
              <a:rPr lang="en-US" sz="4000" b="1">
                <a:solidFill>
                  <a:srgbClr val="FFFFFF"/>
                </a:solidFill>
              </a:rPr>
              <a:t>  ANTI-CHRIST</a:t>
            </a:r>
          </a:p>
          <a:p>
            <a:pPr>
              <a:buFont typeface="Wingdings" pitchFamily="2" charset="2"/>
              <a:buChar char="q"/>
            </a:pPr>
            <a:endParaRPr lang="en-US" sz="4000">
              <a:solidFill>
                <a:srgbClr val="FFFFFF"/>
              </a:solidFill>
            </a:endParaRPr>
          </a:p>
        </p:txBody>
      </p:sp>
      <p:sp>
        <p:nvSpPr>
          <p:cNvPr id="4322308" name="WordArt 4"/>
          <p:cNvSpPr>
            <a:spLocks noChangeArrowheads="1" noChangeShapeType="1" noTextEdit="1"/>
          </p:cNvSpPr>
          <p:nvPr/>
        </p:nvSpPr>
        <p:spPr bwMode="auto">
          <a:xfrm rot="5400000">
            <a:off x="2350294" y="5117307"/>
            <a:ext cx="404813"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22306">
                                            <p:txEl>
                                              <p:pRg st="0" end="0"/>
                                            </p:txEl>
                                          </p:spTgt>
                                        </p:tgtEl>
                                        <p:attrNameLst>
                                          <p:attrName>style.visibility</p:attrName>
                                        </p:attrNameLst>
                                      </p:cBhvr>
                                      <p:to>
                                        <p:strVal val="visible"/>
                                      </p:to>
                                    </p:set>
                                    <p:anim calcmode="lin" valueType="num">
                                      <p:cBhvr additive="base">
                                        <p:cTn id="7" dur="300" fill="hold"/>
                                        <p:tgtEl>
                                          <p:spTgt spid="432230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223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22307">
                                            <p:txEl>
                                              <p:pRg st="0" end="0"/>
                                            </p:txEl>
                                          </p:spTgt>
                                        </p:tgtEl>
                                        <p:attrNameLst>
                                          <p:attrName>style.visibility</p:attrName>
                                        </p:attrNameLst>
                                      </p:cBhvr>
                                      <p:to>
                                        <p:strVal val="visible"/>
                                      </p:to>
                                    </p:set>
                                    <p:animEffect transition="in" filter="barn(outHorizontal)">
                                      <p:cBhvr>
                                        <p:cTn id="13" dur="500"/>
                                        <p:tgtEl>
                                          <p:spTgt spid="43223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22307">
                                            <p:txEl>
                                              <p:pRg st="2" end="2"/>
                                            </p:txEl>
                                          </p:spTgt>
                                        </p:tgtEl>
                                        <p:attrNameLst>
                                          <p:attrName>style.visibility</p:attrName>
                                        </p:attrNameLst>
                                      </p:cBhvr>
                                      <p:to>
                                        <p:strVal val="visible"/>
                                      </p:to>
                                    </p:set>
                                    <p:animEffect transition="in" filter="barn(outHorizontal)">
                                      <p:cBhvr>
                                        <p:cTn id="18" dur="500"/>
                                        <p:tgtEl>
                                          <p:spTgt spid="43223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22307">
                                            <p:txEl>
                                              <p:pRg st="3" end="3"/>
                                            </p:txEl>
                                          </p:spTgt>
                                        </p:tgtEl>
                                        <p:attrNameLst>
                                          <p:attrName>style.visibility</p:attrName>
                                        </p:attrNameLst>
                                      </p:cBhvr>
                                      <p:to>
                                        <p:strVal val="visible"/>
                                      </p:to>
                                    </p:set>
                                    <p:animEffect transition="in" filter="barn(outHorizontal)">
                                      <p:cBhvr>
                                        <p:cTn id="23" dur="500"/>
                                        <p:tgtEl>
                                          <p:spTgt spid="432230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22307">
                                            <p:txEl>
                                              <p:pRg st="4" end="4"/>
                                            </p:txEl>
                                          </p:spTgt>
                                        </p:tgtEl>
                                        <p:attrNameLst>
                                          <p:attrName>style.visibility</p:attrName>
                                        </p:attrNameLst>
                                      </p:cBhvr>
                                      <p:to>
                                        <p:strVal val="visible"/>
                                      </p:to>
                                    </p:set>
                                    <p:animEffect transition="in" filter="barn(outHorizontal)">
                                      <p:cBhvr>
                                        <p:cTn id="28" dur="500"/>
                                        <p:tgtEl>
                                          <p:spTgt spid="432230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22307">
                                            <p:txEl>
                                              <p:pRg st="5" end="5"/>
                                            </p:txEl>
                                          </p:spTgt>
                                        </p:tgtEl>
                                        <p:attrNameLst>
                                          <p:attrName>style.visibility</p:attrName>
                                        </p:attrNameLst>
                                      </p:cBhvr>
                                      <p:to>
                                        <p:strVal val="visible"/>
                                      </p:to>
                                    </p:set>
                                    <p:animEffect transition="in" filter="barn(outHorizontal)">
                                      <p:cBhvr>
                                        <p:cTn id="33" dur="500"/>
                                        <p:tgtEl>
                                          <p:spTgt spid="432230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22308"/>
                                        </p:tgtEl>
                                        <p:attrNameLst>
                                          <p:attrName>style.visibility</p:attrName>
                                        </p:attrNameLst>
                                      </p:cBhvr>
                                      <p:to>
                                        <p:strVal val="visible"/>
                                      </p:to>
                                    </p:set>
                                    <p:anim calcmode="lin" valueType="num">
                                      <p:cBhvr>
                                        <p:cTn id="38" dur="500" fill="hold"/>
                                        <p:tgtEl>
                                          <p:spTgt spid="4322308"/>
                                        </p:tgtEl>
                                        <p:attrNameLst>
                                          <p:attrName>ppt_w</p:attrName>
                                        </p:attrNameLst>
                                      </p:cBhvr>
                                      <p:tavLst>
                                        <p:tav tm="0">
                                          <p:val>
                                            <p:strVal val="4*#ppt_w"/>
                                          </p:val>
                                        </p:tav>
                                        <p:tav tm="100000">
                                          <p:val>
                                            <p:strVal val="#ppt_w"/>
                                          </p:val>
                                        </p:tav>
                                      </p:tavLst>
                                    </p:anim>
                                    <p:anim calcmode="lin" valueType="num">
                                      <p:cBhvr>
                                        <p:cTn id="39" dur="500" fill="hold"/>
                                        <p:tgtEl>
                                          <p:spTgt spid="43223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2306" grpId="0" build="p" autoUpdateAnimBg="0"/>
      <p:bldP spid="4322307" grpId="0" build="p" autoUpdateAnimBg="0"/>
      <p:bldP spid="432230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2435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Q-25</a:t>
            </a:r>
          </a:p>
        </p:txBody>
      </p:sp>
      <p:sp>
        <p:nvSpPr>
          <p:cNvPr id="4324355" name="Rectangle 3"/>
          <p:cNvSpPr>
            <a:spLocks noGrp="1" noChangeArrowheads="1"/>
          </p:cNvSpPr>
          <p:nvPr>
            <p:ph type="body" idx="1"/>
          </p:nvPr>
        </p:nvSpPr>
        <p:spPr>
          <a:xfrm>
            <a:off x="2209800" y="1676400"/>
            <a:ext cx="7772400" cy="46482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When the pope claimed the power to release people from purgatory,  what was Martin Luther’s comment?</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2800" b="1">
                <a:solidFill>
                  <a:srgbClr val="FFFFFF"/>
                </a:solidFill>
              </a:rPr>
              <a:t>  “Then why doesn’t he empty the place”? </a:t>
            </a:r>
          </a:p>
          <a:p>
            <a:pPr>
              <a:lnSpc>
                <a:spcPct val="90000"/>
              </a:lnSpc>
              <a:buFont typeface="Wingdings" pitchFamily="2" charset="2"/>
              <a:buChar char="q"/>
            </a:pPr>
            <a:r>
              <a:rPr lang="en-US" sz="2800" b="1">
                <a:solidFill>
                  <a:srgbClr val="FFFFFF"/>
                </a:solidFill>
              </a:rPr>
              <a:t>  “He’s putting me through purgatory every day;  why won’t he release me”?</a:t>
            </a:r>
          </a:p>
          <a:p>
            <a:pPr>
              <a:lnSpc>
                <a:spcPct val="90000"/>
              </a:lnSpc>
              <a:buFont typeface="Wingdings" pitchFamily="2" charset="2"/>
              <a:buChar char="q"/>
            </a:pPr>
            <a:r>
              <a:rPr lang="en-US" sz="2800" b="1">
                <a:solidFill>
                  <a:srgbClr val="FFFFFF"/>
                </a:solidFill>
              </a:rPr>
              <a:t>  “His death will release more people from purgatory than anything else he can do” </a:t>
            </a:r>
          </a:p>
          <a:p>
            <a:pPr>
              <a:lnSpc>
                <a:spcPct val="90000"/>
              </a:lnSpc>
              <a:buFont typeface="Wingdings" pitchFamily="2" charset="2"/>
              <a:buChar char="q"/>
            </a:pPr>
            <a:r>
              <a:rPr lang="en-US" sz="2800" b="1">
                <a:solidFill>
                  <a:srgbClr val="FFFFFF"/>
                </a:solidFill>
              </a:rPr>
              <a:t>  “I have the same power;  Therefore,  I   declare purgatory nonexistent”</a:t>
            </a:r>
          </a:p>
          <a:p>
            <a:pPr>
              <a:lnSpc>
                <a:spcPct val="90000"/>
              </a:lnSpc>
              <a:buFont typeface="Wingdings" pitchFamily="2" charset="2"/>
              <a:buChar char="q"/>
            </a:pPr>
            <a:endParaRPr lang="en-US" sz="2800">
              <a:solidFill>
                <a:srgbClr val="FFFFFF"/>
              </a:solidFill>
            </a:endParaRPr>
          </a:p>
        </p:txBody>
      </p:sp>
      <p:sp>
        <p:nvSpPr>
          <p:cNvPr id="4324356" name="WordArt 4"/>
          <p:cNvSpPr>
            <a:spLocks noChangeArrowheads="1" noChangeShapeType="1" noTextEdit="1"/>
          </p:cNvSpPr>
          <p:nvPr/>
        </p:nvSpPr>
        <p:spPr bwMode="auto">
          <a:xfrm rot="5400000">
            <a:off x="2274094" y="2983707"/>
            <a:ext cx="404813"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24354">
                                            <p:txEl>
                                              <p:pRg st="0" end="0"/>
                                            </p:txEl>
                                          </p:spTgt>
                                        </p:tgtEl>
                                        <p:attrNameLst>
                                          <p:attrName>style.visibility</p:attrName>
                                        </p:attrNameLst>
                                      </p:cBhvr>
                                      <p:to>
                                        <p:strVal val="visible"/>
                                      </p:to>
                                    </p:set>
                                    <p:anim calcmode="lin" valueType="num">
                                      <p:cBhvr additive="base">
                                        <p:cTn id="7" dur="300" fill="hold"/>
                                        <p:tgtEl>
                                          <p:spTgt spid="432435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243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24355">
                                            <p:txEl>
                                              <p:pRg st="0" end="0"/>
                                            </p:txEl>
                                          </p:spTgt>
                                        </p:tgtEl>
                                        <p:attrNameLst>
                                          <p:attrName>style.visibility</p:attrName>
                                        </p:attrNameLst>
                                      </p:cBhvr>
                                      <p:to>
                                        <p:strVal val="visible"/>
                                      </p:to>
                                    </p:set>
                                    <p:animEffect transition="in" filter="barn(outHorizontal)">
                                      <p:cBhvr>
                                        <p:cTn id="13" dur="500"/>
                                        <p:tgtEl>
                                          <p:spTgt spid="43243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24355">
                                            <p:txEl>
                                              <p:pRg st="2" end="2"/>
                                            </p:txEl>
                                          </p:spTgt>
                                        </p:tgtEl>
                                        <p:attrNameLst>
                                          <p:attrName>style.visibility</p:attrName>
                                        </p:attrNameLst>
                                      </p:cBhvr>
                                      <p:to>
                                        <p:strVal val="visible"/>
                                      </p:to>
                                    </p:set>
                                    <p:animEffect transition="in" filter="barn(outHorizontal)">
                                      <p:cBhvr>
                                        <p:cTn id="18" dur="500"/>
                                        <p:tgtEl>
                                          <p:spTgt spid="432435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24355">
                                            <p:txEl>
                                              <p:pRg st="3" end="3"/>
                                            </p:txEl>
                                          </p:spTgt>
                                        </p:tgtEl>
                                        <p:attrNameLst>
                                          <p:attrName>style.visibility</p:attrName>
                                        </p:attrNameLst>
                                      </p:cBhvr>
                                      <p:to>
                                        <p:strVal val="visible"/>
                                      </p:to>
                                    </p:set>
                                    <p:animEffect transition="in" filter="barn(outHorizontal)">
                                      <p:cBhvr>
                                        <p:cTn id="23" dur="500"/>
                                        <p:tgtEl>
                                          <p:spTgt spid="432435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24355">
                                            <p:txEl>
                                              <p:pRg st="4" end="4"/>
                                            </p:txEl>
                                          </p:spTgt>
                                        </p:tgtEl>
                                        <p:attrNameLst>
                                          <p:attrName>style.visibility</p:attrName>
                                        </p:attrNameLst>
                                      </p:cBhvr>
                                      <p:to>
                                        <p:strVal val="visible"/>
                                      </p:to>
                                    </p:set>
                                    <p:animEffect transition="in" filter="barn(outHorizontal)">
                                      <p:cBhvr>
                                        <p:cTn id="28" dur="500"/>
                                        <p:tgtEl>
                                          <p:spTgt spid="432435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24355">
                                            <p:txEl>
                                              <p:pRg st="5" end="5"/>
                                            </p:txEl>
                                          </p:spTgt>
                                        </p:tgtEl>
                                        <p:attrNameLst>
                                          <p:attrName>style.visibility</p:attrName>
                                        </p:attrNameLst>
                                      </p:cBhvr>
                                      <p:to>
                                        <p:strVal val="visible"/>
                                      </p:to>
                                    </p:set>
                                    <p:animEffect transition="in" filter="barn(outHorizontal)">
                                      <p:cBhvr>
                                        <p:cTn id="33" dur="500"/>
                                        <p:tgtEl>
                                          <p:spTgt spid="432435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24356"/>
                                        </p:tgtEl>
                                        <p:attrNameLst>
                                          <p:attrName>style.visibility</p:attrName>
                                        </p:attrNameLst>
                                      </p:cBhvr>
                                      <p:to>
                                        <p:strVal val="visible"/>
                                      </p:to>
                                    </p:set>
                                    <p:anim calcmode="lin" valueType="num">
                                      <p:cBhvr>
                                        <p:cTn id="38" dur="500" fill="hold"/>
                                        <p:tgtEl>
                                          <p:spTgt spid="4324356"/>
                                        </p:tgtEl>
                                        <p:attrNameLst>
                                          <p:attrName>ppt_w</p:attrName>
                                        </p:attrNameLst>
                                      </p:cBhvr>
                                      <p:tavLst>
                                        <p:tav tm="0">
                                          <p:val>
                                            <p:strVal val="4*#ppt_w"/>
                                          </p:val>
                                        </p:tav>
                                        <p:tav tm="100000">
                                          <p:val>
                                            <p:strVal val="#ppt_w"/>
                                          </p:val>
                                        </p:tav>
                                      </p:tavLst>
                                    </p:anim>
                                    <p:anim calcmode="lin" valueType="num">
                                      <p:cBhvr>
                                        <p:cTn id="39" dur="500" fill="hold"/>
                                        <p:tgtEl>
                                          <p:spTgt spid="43243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4354" grpId="0" build="p" autoUpdateAnimBg="0"/>
      <p:bldP spid="4324355" grpId="0" build="p" autoUpdateAnimBg="0"/>
      <p:bldP spid="432435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26402"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Q-26</a:t>
            </a:r>
          </a:p>
        </p:txBody>
      </p:sp>
      <p:sp>
        <p:nvSpPr>
          <p:cNvPr id="4326403" name="Rectangle 3"/>
          <p:cNvSpPr>
            <a:spLocks noGrp="1" noChangeArrowheads="1"/>
          </p:cNvSpPr>
          <p:nvPr>
            <p:ph type="body" idx="1"/>
          </p:nvPr>
        </p:nvSpPr>
        <p:spPr>
          <a:xfrm>
            <a:off x="2209800" y="1752600"/>
            <a:ext cx="7772400" cy="43434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Why was an hourglass found on English pulpits during the reformation period?</a:t>
            </a:r>
          </a:p>
          <a:p>
            <a:pPr>
              <a:buFont typeface="Wingdings" pitchFamily="2" charset="2"/>
              <a:buChar char="Ø"/>
            </a:pPr>
            <a:endParaRPr lang="en-US" i="1">
              <a:solidFill>
                <a:srgbClr val="FFFFFF"/>
              </a:solidFill>
              <a:effectLst>
                <a:outerShdw blurRad="38100" dist="38100" dir="2700000" algn="tl">
                  <a:srgbClr val="808080"/>
                </a:outerShdw>
              </a:effectLst>
            </a:endParaRPr>
          </a:p>
          <a:p>
            <a:pPr>
              <a:buFont typeface="Wingdings" pitchFamily="2" charset="2"/>
              <a:buChar char="q"/>
            </a:pPr>
            <a:r>
              <a:rPr lang="en-US" sz="2800" b="1">
                <a:solidFill>
                  <a:srgbClr val="FFFFFF"/>
                </a:solidFill>
              </a:rPr>
              <a:t>  To keep sermons from lasting more than hour </a:t>
            </a:r>
          </a:p>
          <a:p>
            <a:pPr>
              <a:buFont typeface="Wingdings" pitchFamily="2" charset="2"/>
              <a:buChar char="q"/>
            </a:pPr>
            <a:r>
              <a:rPr lang="en-US" sz="2800" b="1">
                <a:solidFill>
                  <a:srgbClr val="FFFFFF"/>
                </a:solidFill>
              </a:rPr>
              <a:t>  To keep sermons from lasting less than hour </a:t>
            </a:r>
          </a:p>
          <a:p>
            <a:pPr>
              <a:buFont typeface="Wingdings" pitchFamily="2" charset="2"/>
              <a:buChar char="q"/>
            </a:pPr>
            <a:r>
              <a:rPr lang="en-US" sz="2800" b="1">
                <a:solidFill>
                  <a:srgbClr val="FFFFFF"/>
                </a:solidFill>
              </a:rPr>
              <a:t>  To symbolize the sands of life running out</a:t>
            </a:r>
          </a:p>
          <a:p>
            <a:pPr>
              <a:buFont typeface="Wingdings" pitchFamily="2" charset="2"/>
              <a:buChar char="q"/>
            </a:pPr>
            <a:r>
              <a:rPr lang="en-US" sz="2800" b="1">
                <a:solidFill>
                  <a:srgbClr val="FFFFFF"/>
                </a:solidFill>
              </a:rPr>
              <a:t>  Cromwell government condemned clocks </a:t>
            </a:r>
          </a:p>
          <a:p>
            <a:pPr>
              <a:buFont typeface="Wingdings" pitchFamily="2" charset="2"/>
              <a:buChar char="q"/>
            </a:pPr>
            <a:endParaRPr lang="en-US" sz="2800">
              <a:solidFill>
                <a:srgbClr val="FFFFFF"/>
              </a:solidFill>
            </a:endParaRPr>
          </a:p>
        </p:txBody>
      </p:sp>
      <p:sp>
        <p:nvSpPr>
          <p:cNvPr id="4326404" name="WordArt 4"/>
          <p:cNvSpPr>
            <a:spLocks noChangeArrowheads="1" noChangeShapeType="1" noTextEdit="1"/>
          </p:cNvSpPr>
          <p:nvPr/>
        </p:nvSpPr>
        <p:spPr bwMode="auto">
          <a:xfrm rot="5400000">
            <a:off x="2274094" y="3745707"/>
            <a:ext cx="404813"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26402">
                                            <p:txEl>
                                              <p:pRg st="0" end="0"/>
                                            </p:txEl>
                                          </p:spTgt>
                                        </p:tgtEl>
                                        <p:attrNameLst>
                                          <p:attrName>style.visibility</p:attrName>
                                        </p:attrNameLst>
                                      </p:cBhvr>
                                      <p:to>
                                        <p:strVal val="visible"/>
                                      </p:to>
                                    </p:set>
                                    <p:anim calcmode="lin" valueType="num">
                                      <p:cBhvr additive="base">
                                        <p:cTn id="7" dur="300" fill="hold"/>
                                        <p:tgtEl>
                                          <p:spTgt spid="432640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264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26403">
                                            <p:txEl>
                                              <p:pRg st="0" end="0"/>
                                            </p:txEl>
                                          </p:spTgt>
                                        </p:tgtEl>
                                        <p:attrNameLst>
                                          <p:attrName>style.visibility</p:attrName>
                                        </p:attrNameLst>
                                      </p:cBhvr>
                                      <p:to>
                                        <p:strVal val="visible"/>
                                      </p:to>
                                    </p:set>
                                    <p:animEffect transition="in" filter="barn(outHorizontal)">
                                      <p:cBhvr>
                                        <p:cTn id="13" dur="500"/>
                                        <p:tgtEl>
                                          <p:spTgt spid="43264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26403">
                                            <p:txEl>
                                              <p:pRg st="2" end="2"/>
                                            </p:txEl>
                                          </p:spTgt>
                                        </p:tgtEl>
                                        <p:attrNameLst>
                                          <p:attrName>style.visibility</p:attrName>
                                        </p:attrNameLst>
                                      </p:cBhvr>
                                      <p:to>
                                        <p:strVal val="visible"/>
                                      </p:to>
                                    </p:set>
                                    <p:animEffect transition="in" filter="barn(outHorizontal)">
                                      <p:cBhvr>
                                        <p:cTn id="18" dur="500"/>
                                        <p:tgtEl>
                                          <p:spTgt spid="432640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26403">
                                            <p:txEl>
                                              <p:pRg st="3" end="3"/>
                                            </p:txEl>
                                          </p:spTgt>
                                        </p:tgtEl>
                                        <p:attrNameLst>
                                          <p:attrName>style.visibility</p:attrName>
                                        </p:attrNameLst>
                                      </p:cBhvr>
                                      <p:to>
                                        <p:strVal val="visible"/>
                                      </p:to>
                                    </p:set>
                                    <p:animEffect transition="in" filter="barn(outHorizontal)">
                                      <p:cBhvr>
                                        <p:cTn id="23" dur="500"/>
                                        <p:tgtEl>
                                          <p:spTgt spid="432640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26403">
                                            <p:txEl>
                                              <p:pRg st="4" end="4"/>
                                            </p:txEl>
                                          </p:spTgt>
                                        </p:tgtEl>
                                        <p:attrNameLst>
                                          <p:attrName>style.visibility</p:attrName>
                                        </p:attrNameLst>
                                      </p:cBhvr>
                                      <p:to>
                                        <p:strVal val="visible"/>
                                      </p:to>
                                    </p:set>
                                    <p:animEffect transition="in" filter="barn(outHorizontal)">
                                      <p:cBhvr>
                                        <p:cTn id="28" dur="500"/>
                                        <p:tgtEl>
                                          <p:spTgt spid="432640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26403">
                                            <p:txEl>
                                              <p:pRg st="5" end="5"/>
                                            </p:txEl>
                                          </p:spTgt>
                                        </p:tgtEl>
                                        <p:attrNameLst>
                                          <p:attrName>style.visibility</p:attrName>
                                        </p:attrNameLst>
                                      </p:cBhvr>
                                      <p:to>
                                        <p:strVal val="visible"/>
                                      </p:to>
                                    </p:set>
                                    <p:animEffect transition="in" filter="barn(outHorizontal)">
                                      <p:cBhvr>
                                        <p:cTn id="33" dur="500"/>
                                        <p:tgtEl>
                                          <p:spTgt spid="432640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26404"/>
                                        </p:tgtEl>
                                        <p:attrNameLst>
                                          <p:attrName>style.visibility</p:attrName>
                                        </p:attrNameLst>
                                      </p:cBhvr>
                                      <p:to>
                                        <p:strVal val="visible"/>
                                      </p:to>
                                    </p:set>
                                    <p:anim calcmode="lin" valueType="num">
                                      <p:cBhvr>
                                        <p:cTn id="38" dur="500" fill="hold"/>
                                        <p:tgtEl>
                                          <p:spTgt spid="4326404"/>
                                        </p:tgtEl>
                                        <p:attrNameLst>
                                          <p:attrName>ppt_w</p:attrName>
                                        </p:attrNameLst>
                                      </p:cBhvr>
                                      <p:tavLst>
                                        <p:tav tm="0">
                                          <p:val>
                                            <p:strVal val="4*#ppt_w"/>
                                          </p:val>
                                        </p:tav>
                                        <p:tav tm="100000">
                                          <p:val>
                                            <p:strVal val="#ppt_w"/>
                                          </p:val>
                                        </p:tav>
                                      </p:tavLst>
                                    </p:anim>
                                    <p:anim calcmode="lin" valueType="num">
                                      <p:cBhvr>
                                        <p:cTn id="39" dur="500" fill="hold"/>
                                        <p:tgtEl>
                                          <p:spTgt spid="432640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6402" grpId="0" build="p" autoUpdateAnimBg="0"/>
      <p:bldP spid="4326403" grpId="0" build="p" autoUpdateAnimBg="0"/>
      <p:bldP spid="432640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2845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Q-27</a:t>
            </a:r>
          </a:p>
        </p:txBody>
      </p:sp>
      <p:sp>
        <p:nvSpPr>
          <p:cNvPr id="4328451"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When the pope (referring to the Vatican’s wealth)  said to Dominic, “The church can no longer say,‘Silver &amp; Gold Have I Not’”  what was Dominic’s reply?  </a:t>
            </a:r>
          </a:p>
          <a:p>
            <a:pPr>
              <a:lnSpc>
                <a:spcPct val="90000"/>
              </a:lnSpc>
              <a:buFont typeface="Wingdings" pitchFamily="2" charset="2"/>
              <a:buChar char="Ø"/>
            </a:pPr>
            <a:endParaRPr lang="en-US" sz="9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2800" b="1">
                <a:solidFill>
                  <a:srgbClr val="FFFFFF"/>
                </a:solidFill>
              </a:rPr>
              <a:t>  “Not to mention diamonds,  and onyx,  and rubies, and…” </a:t>
            </a:r>
          </a:p>
          <a:p>
            <a:pPr>
              <a:lnSpc>
                <a:spcPct val="90000"/>
              </a:lnSpc>
              <a:buFont typeface="Wingdings" pitchFamily="2" charset="2"/>
              <a:buChar char="q"/>
            </a:pPr>
            <a:r>
              <a:rPr lang="en-US" sz="2800" b="1">
                <a:solidFill>
                  <a:srgbClr val="FFFFFF"/>
                </a:solidFill>
              </a:rPr>
              <a:t>  “Neither can it now say,  ‘Rise Up &amp; Walk’ ”</a:t>
            </a:r>
          </a:p>
          <a:p>
            <a:pPr>
              <a:lnSpc>
                <a:spcPct val="90000"/>
              </a:lnSpc>
              <a:buFont typeface="Wingdings" pitchFamily="2" charset="2"/>
              <a:buChar char="q"/>
            </a:pPr>
            <a:r>
              <a:rPr lang="en-US" sz="2800" b="1">
                <a:solidFill>
                  <a:srgbClr val="FFFFFF"/>
                </a:solidFill>
              </a:rPr>
              <a:t>  “Peter gave us the keys to the treasury”</a:t>
            </a:r>
          </a:p>
          <a:p>
            <a:pPr>
              <a:lnSpc>
                <a:spcPct val="90000"/>
              </a:lnSpc>
              <a:buFont typeface="Wingdings" pitchFamily="2" charset="2"/>
              <a:buChar char="q"/>
            </a:pPr>
            <a:r>
              <a:rPr lang="en-US" sz="2800" b="1">
                <a:solidFill>
                  <a:srgbClr val="FFFFFF"/>
                </a:solidFill>
              </a:rPr>
              <a:t>  “Would His Holiness be interested in making a small loan?” </a:t>
            </a:r>
          </a:p>
          <a:p>
            <a:pPr>
              <a:lnSpc>
                <a:spcPct val="90000"/>
              </a:lnSpc>
              <a:buFont typeface="Wingdings" pitchFamily="2" charset="2"/>
              <a:buChar char="q"/>
            </a:pPr>
            <a:endParaRPr lang="en-US" sz="2800">
              <a:solidFill>
                <a:srgbClr val="FFFFFF"/>
              </a:solidFill>
            </a:endParaRPr>
          </a:p>
        </p:txBody>
      </p:sp>
      <p:sp>
        <p:nvSpPr>
          <p:cNvPr id="4328452" name="WordArt 4"/>
          <p:cNvSpPr>
            <a:spLocks noChangeArrowheads="1" noChangeShapeType="1" noTextEdit="1"/>
          </p:cNvSpPr>
          <p:nvPr/>
        </p:nvSpPr>
        <p:spPr bwMode="auto">
          <a:xfrm rot="5400000">
            <a:off x="2274094" y="4202907"/>
            <a:ext cx="404813"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28450">
                                            <p:txEl>
                                              <p:pRg st="0" end="0"/>
                                            </p:txEl>
                                          </p:spTgt>
                                        </p:tgtEl>
                                        <p:attrNameLst>
                                          <p:attrName>style.visibility</p:attrName>
                                        </p:attrNameLst>
                                      </p:cBhvr>
                                      <p:to>
                                        <p:strVal val="visible"/>
                                      </p:to>
                                    </p:set>
                                    <p:anim calcmode="lin" valueType="num">
                                      <p:cBhvr additive="base">
                                        <p:cTn id="7" dur="300" fill="hold"/>
                                        <p:tgtEl>
                                          <p:spTgt spid="43284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284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28451">
                                            <p:txEl>
                                              <p:pRg st="0" end="0"/>
                                            </p:txEl>
                                          </p:spTgt>
                                        </p:tgtEl>
                                        <p:attrNameLst>
                                          <p:attrName>style.visibility</p:attrName>
                                        </p:attrNameLst>
                                      </p:cBhvr>
                                      <p:to>
                                        <p:strVal val="visible"/>
                                      </p:to>
                                    </p:set>
                                    <p:animEffect transition="in" filter="barn(outHorizontal)">
                                      <p:cBhvr>
                                        <p:cTn id="13" dur="500"/>
                                        <p:tgtEl>
                                          <p:spTgt spid="43284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28451">
                                            <p:txEl>
                                              <p:pRg st="2" end="2"/>
                                            </p:txEl>
                                          </p:spTgt>
                                        </p:tgtEl>
                                        <p:attrNameLst>
                                          <p:attrName>style.visibility</p:attrName>
                                        </p:attrNameLst>
                                      </p:cBhvr>
                                      <p:to>
                                        <p:strVal val="visible"/>
                                      </p:to>
                                    </p:set>
                                    <p:animEffect transition="in" filter="barn(outHorizontal)">
                                      <p:cBhvr>
                                        <p:cTn id="18" dur="500"/>
                                        <p:tgtEl>
                                          <p:spTgt spid="432845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28451">
                                            <p:txEl>
                                              <p:pRg st="3" end="3"/>
                                            </p:txEl>
                                          </p:spTgt>
                                        </p:tgtEl>
                                        <p:attrNameLst>
                                          <p:attrName>style.visibility</p:attrName>
                                        </p:attrNameLst>
                                      </p:cBhvr>
                                      <p:to>
                                        <p:strVal val="visible"/>
                                      </p:to>
                                    </p:set>
                                    <p:animEffect transition="in" filter="barn(outHorizontal)">
                                      <p:cBhvr>
                                        <p:cTn id="23" dur="500"/>
                                        <p:tgtEl>
                                          <p:spTgt spid="432845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28451">
                                            <p:txEl>
                                              <p:pRg st="4" end="4"/>
                                            </p:txEl>
                                          </p:spTgt>
                                        </p:tgtEl>
                                        <p:attrNameLst>
                                          <p:attrName>style.visibility</p:attrName>
                                        </p:attrNameLst>
                                      </p:cBhvr>
                                      <p:to>
                                        <p:strVal val="visible"/>
                                      </p:to>
                                    </p:set>
                                    <p:animEffect transition="in" filter="barn(outHorizontal)">
                                      <p:cBhvr>
                                        <p:cTn id="28" dur="500"/>
                                        <p:tgtEl>
                                          <p:spTgt spid="432845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28451">
                                            <p:txEl>
                                              <p:pRg st="5" end="5"/>
                                            </p:txEl>
                                          </p:spTgt>
                                        </p:tgtEl>
                                        <p:attrNameLst>
                                          <p:attrName>style.visibility</p:attrName>
                                        </p:attrNameLst>
                                      </p:cBhvr>
                                      <p:to>
                                        <p:strVal val="visible"/>
                                      </p:to>
                                    </p:set>
                                    <p:animEffect transition="in" filter="barn(outHorizontal)">
                                      <p:cBhvr>
                                        <p:cTn id="33" dur="500"/>
                                        <p:tgtEl>
                                          <p:spTgt spid="432845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28452"/>
                                        </p:tgtEl>
                                        <p:attrNameLst>
                                          <p:attrName>style.visibility</p:attrName>
                                        </p:attrNameLst>
                                      </p:cBhvr>
                                      <p:to>
                                        <p:strVal val="visible"/>
                                      </p:to>
                                    </p:set>
                                    <p:anim calcmode="lin" valueType="num">
                                      <p:cBhvr>
                                        <p:cTn id="38" dur="500" fill="hold"/>
                                        <p:tgtEl>
                                          <p:spTgt spid="4328452"/>
                                        </p:tgtEl>
                                        <p:attrNameLst>
                                          <p:attrName>ppt_w</p:attrName>
                                        </p:attrNameLst>
                                      </p:cBhvr>
                                      <p:tavLst>
                                        <p:tav tm="0">
                                          <p:val>
                                            <p:strVal val="4*#ppt_w"/>
                                          </p:val>
                                        </p:tav>
                                        <p:tav tm="100000">
                                          <p:val>
                                            <p:strVal val="#ppt_w"/>
                                          </p:val>
                                        </p:tav>
                                      </p:tavLst>
                                    </p:anim>
                                    <p:anim calcmode="lin" valueType="num">
                                      <p:cBhvr>
                                        <p:cTn id="39" dur="500" fill="hold"/>
                                        <p:tgtEl>
                                          <p:spTgt spid="432845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8450" grpId="0" build="p" autoUpdateAnimBg="0"/>
      <p:bldP spid="4328451" grpId="0" build="p" autoUpdateAnimBg="0"/>
      <p:bldP spid="432845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3049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Q-28</a:t>
            </a:r>
          </a:p>
        </p:txBody>
      </p:sp>
      <p:sp>
        <p:nvSpPr>
          <p:cNvPr id="433049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dirty="0">
                <a:solidFill>
                  <a:srgbClr val="FFFFFF"/>
                </a:solidFill>
                <a:effectLst>
                  <a:outerShdw blurRad="38100" dist="38100" dir="2700000" algn="tl">
                    <a:srgbClr val="808080"/>
                  </a:outerShdw>
                </a:effectLst>
              </a:rPr>
              <a:t>  </a:t>
            </a:r>
            <a:r>
              <a:rPr lang="en-US" i="1" dirty="0">
                <a:solidFill>
                  <a:srgbClr val="FFFFFF"/>
                </a:solidFill>
                <a:effectLst>
                  <a:outerShdw blurRad="38100" dist="38100" dir="2700000" algn="tl">
                    <a:srgbClr val="808080"/>
                  </a:outerShdw>
                </a:effectLst>
              </a:rPr>
              <a:t>Why was an armed guard placed around the deathbed of Francis of Assisi?</a:t>
            </a:r>
          </a:p>
          <a:p>
            <a:pPr>
              <a:lnSpc>
                <a:spcPct val="90000"/>
              </a:lnSpc>
              <a:buFont typeface="Wingdings" pitchFamily="2" charset="2"/>
              <a:buChar char="Ø"/>
            </a:pPr>
            <a:endParaRPr lang="en-US" sz="900" i="1" dirty="0">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2800" b="1" dirty="0">
                <a:solidFill>
                  <a:srgbClr val="FFFFFF"/>
                </a:solidFill>
              </a:rPr>
              <a:t>  To get more relics,  some churches had started cutting off body parts before the saints expired </a:t>
            </a:r>
          </a:p>
          <a:p>
            <a:pPr>
              <a:lnSpc>
                <a:spcPct val="90000"/>
              </a:lnSpc>
              <a:buFont typeface="Wingdings" pitchFamily="2" charset="2"/>
              <a:buChar char="q"/>
            </a:pPr>
            <a:r>
              <a:rPr lang="en-US" sz="2800" b="1" dirty="0">
                <a:solidFill>
                  <a:srgbClr val="FFFFFF"/>
                </a:solidFill>
              </a:rPr>
              <a:t>  There was a prophecy that at death his body would be possessed by the anti-Christ</a:t>
            </a:r>
          </a:p>
          <a:p>
            <a:pPr>
              <a:lnSpc>
                <a:spcPct val="90000"/>
              </a:lnSpc>
              <a:buFont typeface="Wingdings" pitchFamily="2" charset="2"/>
              <a:buChar char="q"/>
            </a:pPr>
            <a:r>
              <a:rPr lang="en-US" sz="2800" b="1" dirty="0">
                <a:solidFill>
                  <a:srgbClr val="FFFFFF"/>
                </a:solidFill>
              </a:rPr>
              <a:t>  Toward the end,  the extremely meek &amp; mild mannered Assisi had become violently insane</a:t>
            </a:r>
          </a:p>
          <a:p>
            <a:pPr>
              <a:lnSpc>
                <a:spcPct val="90000"/>
              </a:lnSpc>
              <a:buFont typeface="Wingdings" pitchFamily="2" charset="2"/>
              <a:buChar char="q"/>
            </a:pPr>
            <a:r>
              <a:rPr lang="en-US" sz="2800" b="1" dirty="0">
                <a:solidFill>
                  <a:srgbClr val="FFFFFF"/>
                </a:solidFill>
              </a:rPr>
              <a:t>  To keep the wild animals he had domesticated away from his dying body </a:t>
            </a:r>
          </a:p>
          <a:p>
            <a:pPr>
              <a:lnSpc>
                <a:spcPct val="90000"/>
              </a:lnSpc>
              <a:buFont typeface="Wingdings" pitchFamily="2" charset="2"/>
              <a:buChar char="q"/>
            </a:pPr>
            <a:endParaRPr lang="en-US" sz="2800" dirty="0">
              <a:solidFill>
                <a:srgbClr val="FFFFFF"/>
              </a:solidFill>
            </a:endParaRPr>
          </a:p>
        </p:txBody>
      </p:sp>
      <p:sp>
        <p:nvSpPr>
          <p:cNvPr id="4330500" name="WordArt 4"/>
          <p:cNvSpPr>
            <a:spLocks noChangeArrowheads="1" noChangeShapeType="1" noTextEdit="1"/>
          </p:cNvSpPr>
          <p:nvPr/>
        </p:nvSpPr>
        <p:spPr bwMode="auto">
          <a:xfrm rot="5400000">
            <a:off x="2274094" y="2602707"/>
            <a:ext cx="404813"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5" name="WordArt 5"/>
          <p:cNvSpPr>
            <a:spLocks noChangeArrowheads="1" noChangeShapeType="1" noTextEdit="1"/>
          </p:cNvSpPr>
          <p:nvPr/>
        </p:nvSpPr>
        <p:spPr bwMode="auto">
          <a:xfrm>
            <a:off x="2057400" y="6400800"/>
            <a:ext cx="8001000" cy="457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fontAlgn="base">
              <a:spcBef>
                <a:spcPct val="0"/>
              </a:spcBef>
              <a:spcAft>
                <a:spcPct val="0"/>
              </a:spcAft>
            </a:pP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  “Don’t be too quick to canonize me.  I am perfectly capable of fathering a child.”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30498">
                                            <p:txEl>
                                              <p:pRg st="0" end="0"/>
                                            </p:txEl>
                                          </p:spTgt>
                                        </p:tgtEl>
                                        <p:attrNameLst>
                                          <p:attrName>style.visibility</p:attrName>
                                        </p:attrNameLst>
                                      </p:cBhvr>
                                      <p:to>
                                        <p:strVal val="visible"/>
                                      </p:to>
                                    </p:set>
                                    <p:anim calcmode="lin" valueType="num">
                                      <p:cBhvr additive="base">
                                        <p:cTn id="7" dur="300" fill="hold"/>
                                        <p:tgtEl>
                                          <p:spTgt spid="433049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304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30499">
                                            <p:txEl>
                                              <p:pRg st="0" end="0"/>
                                            </p:txEl>
                                          </p:spTgt>
                                        </p:tgtEl>
                                        <p:attrNameLst>
                                          <p:attrName>style.visibility</p:attrName>
                                        </p:attrNameLst>
                                      </p:cBhvr>
                                      <p:to>
                                        <p:strVal val="visible"/>
                                      </p:to>
                                    </p:set>
                                    <p:animEffect transition="in" filter="barn(outHorizontal)">
                                      <p:cBhvr>
                                        <p:cTn id="13" dur="500"/>
                                        <p:tgtEl>
                                          <p:spTgt spid="43304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30499">
                                            <p:txEl>
                                              <p:pRg st="2" end="2"/>
                                            </p:txEl>
                                          </p:spTgt>
                                        </p:tgtEl>
                                        <p:attrNameLst>
                                          <p:attrName>style.visibility</p:attrName>
                                        </p:attrNameLst>
                                      </p:cBhvr>
                                      <p:to>
                                        <p:strVal val="visible"/>
                                      </p:to>
                                    </p:set>
                                    <p:animEffect transition="in" filter="barn(outHorizontal)">
                                      <p:cBhvr>
                                        <p:cTn id="18" dur="500"/>
                                        <p:tgtEl>
                                          <p:spTgt spid="43304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30499">
                                            <p:txEl>
                                              <p:pRg st="3" end="3"/>
                                            </p:txEl>
                                          </p:spTgt>
                                        </p:tgtEl>
                                        <p:attrNameLst>
                                          <p:attrName>style.visibility</p:attrName>
                                        </p:attrNameLst>
                                      </p:cBhvr>
                                      <p:to>
                                        <p:strVal val="visible"/>
                                      </p:to>
                                    </p:set>
                                    <p:animEffect transition="in" filter="barn(outHorizontal)">
                                      <p:cBhvr>
                                        <p:cTn id="23" dur="500"/>
                                        <p:tgtEl>
                                          <p:spTgt spid="43304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30499">
                                            <p:txEl>
                                              <p:pRg st="4" end="4"/>
                                            </p:txEl>
                                          </p:spTgt>
                                        </p:tgtEl>
                                        <p:attrNameLst>
                                          <p:attrName>style.visibility</p:attrName>
                                        </p:attrNameLst>
                                      </p:cBhvr>
                                      <p:to>
                                        <p:strVal val="visible"/>
                                      </p:to>
                                    </p:set>
                                    <p:animEffect transition="in" filter="barn(outHorizontal)">
                                      <p:cBhvr>
                                        <p:cTn id="28" dur="500"/>
                                        <p:tgtEl>
                                          <p:spTgt spid="43304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30499">
                                            <p:txEl>
                                              <p:pRg st="5" end="5"/>
                                            </p:txEl>
                                          </p:spTgt>
                                        </p:tgtEl>
                                        <p:attrNameLst>
                                          <p:attrName>style.visibility</p:attrName>
                                        </p:attrNameLst>
                                      </p:cBhvr>
                                      <p:to>
                                        <p:strVal val="visible"/>
                                      </p:to>
                                    </p:set>
                                    <p:animEffect transition="in" filter="barn(outHorizontal)">
                                      <p:cBhvr>
                                        <p:cTn id="33" dur="500"/>
                                        <p:tgtEl>
                                          <p:spTgt spid="433049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30500"/>
                                        </p:tgtEl>
                                        <p:attrNameLst>
                                          <p:attrName>style.visibility</p:attrName>
                                        </p:attrNameLst>
                                      </p:cBhvr>
                                      <p:to>
                                        <p:strVal val="visible"/>
                                      </p:to>
                                    </p:set>
                                    <p:anim calcmode="lin" valueType="num">
                                      <p:cBhvr>
                                        <p:cTn id="38" dur="500" fill="hold"/>
                                        <p:tgtEl>
                                          <p:spTgt spid="4330500"/>
                                        </p:tgtEl>
                                        <p:attrNameLst>
                                          <p:attrName>ppt_w</p:attrName>
                                        </p:attrNameLst>
                                      </p:cBhvr>
                                      <p:tavLst>
                                        <p:tav tm="0">
                                          <p:val>
                                            <p:strVal val="4*#ppt_w"/>
                                          </p:val>
                                        </p:tav>
                                        <p:tav tm="100000">
                                          <p:val>
                                            <p:strVal val="#ppt_w"/>
                                          </p:val>
                                        </p:tav>
                                      </p:tavLst>
                                    </p:anim>
                                    <p:anim calcmode="lin" valueType="num">
                                      <p:cBhvr>
                                        <p:cTn id="39" dur="500" fill="hold"/>
                                        <p:tgtEl>
                                          <p:spTgt spid="4330500"/>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3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strVal val="(6*min(max(#ppt_w*#ppt_h,.3),1)-7.4)/-.7*#ppt_w"/>
                                          </p:val>
                                        </p:tav>
                                        <p:tav tm="100000">
                                          <p:val>
                                            <p:strVal val="#ppt_w"/>
                                          </p:val>
                                        </p:tav>
                                      </p:tavLst>
                                    </p:anim>
                                    <p:anim calcmode="lin" valueType="num">
                                      <p:cBhvr>
                                        <p:cTn id="45" dur="500" fill="hold"/>
                                        <p:tgtEl>
                                          <p:spTgt spid="5"/>
                                        </p:tgtEl>
                                        <p:attrNameLst>
                                          <p:attrName>ppt_h</p:attrName>
                                        </p:attrNameLst>
                                      </p:cBhvr>
                                      <p:tavLst>
                                        <p:tav tm="0">
                                          <p:val>
                                            <p:strVal val="(6*min(max(#ppt_w*#ppt_h,.3),1)-7.4)/-.7*#ppt_h"/>
                                          </p:val>
                                        </p:tav>
                                        <p:tav tm="100000">
                                          <p:val>
                                            <p:strVal val="#ppt_h"/>
                                          </p:val>
                                        </p:tav>
                                      </p:tavLst>
                                    </p:anim>
                                    <p:anim calcmode="lin" valueType="num">
                                      <p:cBhvr>
                                        <p:cTn id="46" dur="500" fill="hold"/>
                                        <p:tgtEl>
                                          <p:spTgt spid="5"/>
                                        </p:tgtEl>
                                        <p:attrNameLst>
                                          <p:attrName>ppt_x</p:attrName>
                                        </p:attrNameLst>
                                      </p:cBhvr>
                                      <p:tavLst>
                                        <p:tav tm="0">
                                          <p:val>
                                            <p:fltVal val="0.5"/>
                                          </p:val>
                                        </p:tav>
                                        <p:tav tm="100000">
                                          <p:val>
                                            <p:strVal val="#ppt_x"/>
                                          </p:val>
                                        </p:tav>
                                      </p:tavLst>
                                    </p:anim>
                                    <p:anim calcmode="lin" valueType="num">
                                      <p:cBhvr>
                                        <p:cTn id="47"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0498" grpId="0" build="p" autoUpdateAnimBg="0"/>
      <p:bldP spid="4330499" grpId="0" build="p" autoUpdateAnimBg="0"/>
      <p:bldP spid="4330500" grpId="0" animBg="1"/>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32546"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Q-29</a:t>
            </a:r>
          </a:p>
        </p:txBody>
      </p:sp>
      <p:sp>
        <p:nvSpPr>
          <p:cNvPr id="4332547"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To humble the argumentative King Henry IV of Germany,  Pope Gregory VII made Henry stand barefoot in the snow outside his (Pope’s) castle in the Alps.  How long? </a:t>
            </a:r>
          </a:p>
          <a:p>
            <a:pPr>
              <a:buFont typeface="Wingdings" pitchFamily="2" charset="2"/>
              <a:buChar char="Ø"/>
            </a:pPr>
            <a:endParaRPr lang="en-US" sz="900" i="1">
              <a:solidFill>
                <a:srgbClr val="FFFFFF"/>
              </a:solidFill>
              <a:effectLst>
                <a:outerShdw blurRad="38100" dist="38100" dir="2700000" algn="tl">
                  <a:srgbClr val="808080"/>
                </a:outerShdw>
              </a:effectLst>
            </a:endParaRPr>
          </a:p>
          <a:p>
            <a:pPr>
              <a:buFont typeface="Wingdings" pitchFamily="2" charset="2"/>
              <a:buChar char="q"/>
            </a:pPr>
            <a:r>
              <a:rPr lang="en-US" b="1">
                <a:solidFill>
                  <a:srgbClr val="FFFFFF"/>
                </a:solidFill>
              </a:rPr>
              <a:t>  ONE HOUR </a:t>
            </a:r>
          </a:p>
          <a:p>
            <a:pPr>
              <a:buFont typeface="Wingdings" pitchFamily="2" charset="2"/>
              <a:buChar char="q"/>
            </a:pPr>
            <a:r>
              <a:rPr lang="en-US" b="1">
                <a:solidFill>
                  <a:srgbClr val="FFFFFF"/>
                </a:solidFill>
              </a:rPr>
              <a:t>  SIX HOURS</a:t>
            </a:r>
          </a:p>
          <a:p>
            <a:pPr>
              <a:buFont typeface="Wingdings" pitchFamily="2" charset="2"/>
              <a:buChar char="q"/>
            </a:pPr>
            <a:r>
              <a:rPr lang="en-US" b="1">
                <a:solidFill>
                  <a:srgbClr val="FFFFFF"/>
                </a:solidFill>
              </a:rPr>
              <a:t>  ALL DAY</a:t>
            </a:r>
          </a:p>
          <a:p>
            <a:pPr>
              <a:buFont typeface="Wingdings" pitchFamily="2" charset="2"/>
              <a:buChar char="q"/>
            </a:pPr>
            <a:r>
              <a:rPr lang="en-US" b="1">
                <a:solidFill>
                  <a:srgbClr val="FFFFFF"/>
                </a:solidFill>
              </a:rPr>
              <a:t>  THREE DAYS </a:t>
            </a:r>
          </a:p>
          <a:p>
            <a:pPr>
              <a:buFont typeface="Wingdings" pitchFamily="2" charset="2"/>
              <a:buChar char="q"/>
            </a:pPr>
            <a:endParaRPr lang="en-US">
              <a:solidFill>
                <a:srgbClr val="FFFFFF"/>
              </a:solidFill>
            </a:endParaRPr>
          </a:p>
        </p:txBody>
      </p:sp>
      <p:sp>
        <p:nvSpPr>
          <p:cNvPr id="4332548" name="WordArt 4"/>
          <p:cNvSpPr>
            <a:spLocks noChangeArrowheads="1" noChangeShapeType="1" noTextEdit="1"/>
          </p:cNvSpPr>
          <p:nvPr/>
        </p:nvSpPr>
        <p:spPr bwMode="auto">
          <a:xfrm rot="5400000">
            <a:off x="2274094" y="5498307"/>
            <a:ext cx="404813" cy="8382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32546">
                                            <p:txEl>
                                              <p:pRg st="0" end="0"/>
                                            </p:txEl>
                                          </p:spTgt>
                                        </p:tgtEl>
                                        <p:attrNameLst>
                                          <p:attrName>style.visibility</p:attrName>
                                        </p:attrNameLst>
                                      </p:cBhvr>
                                      <p:to>
                                        <p:strVal val="visible"/>
                                      </p:to>
                                    </p:set>
                                    <p:anim calcmode="lin" valueType="num">
                                      <p:cBhvr additive="base">
                                        <p:cTn id="7" dur="300" fill="hold"/>
                                        <p:tgtEl>
                                          <p:spTgt spid="43325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325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32547">
                                            <p:txEl>
                                              <p:pRg st="0" end="0"/>
                                            </p:txEl>
                                          </p:spTgt>
                                        </p:tgtEl>
                                        <p:attrNameLst>
                                          <p:attrName>style.visibility</p:attrName>
                                        </p:attrNameLst>
                                      </p:cBhvr>
                                      <p:to>
                                        <p:strVal val="visible"/>
                                      </p:to>
                                    </p:set>
                                    <p:animEffect transition="in" filter="barn(outHorizontal)">
                                      <p:cBhvr>
                                        <p:cTn id="13" dur="500"/>
                                        <p:tgtEl>
                                          <p:spTgt spid="433254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32547">
                                            <p:txEl>
                                              <p:pRg st="2" end="2"/>
                                            </p:txEl>
                                          </p:spTgt>
                                        </p:tgtEl>
                                        <p:attrNameLst>
                                          <p:attrName>style.visibility</p:attrName>
                                        </p:attrNameLst>
                                      </p:cBhvr>
                                      <p:to>
                                        <p:strVal val="visible"/>
                                      </p:to>
                                    </p:set>
                                    <p:animEffect transition="in" filter="barn(outHorizontal)">
                                      <p:cBhvr>
                                        <p:cTn id="18" dur="500"/>
                                        <p:tgtEl>
                                          <p:spTgt spid="43325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32547">
                                            <p:txEl>
                                              <p:pRg st="3" end="3"/>
                                            </p:txEl>
                                          </p:spTgt>
                                        </p:tgtEl>
                                        <p:attrNameLst>
                                          <p:attrName>style.visibility</p:attrName>
                                        </p:attrNameLst>
                                      </p:cBhvr>
                                      <p:to>
                                        <p:strVal val="visible"/>
                                      </p:to>
                                    </p:set>
                                    <p:animEffect transition="in" filter="barn(outHorizontal)">
                                      <p:cBhvr>
                                        <p:cTn id="23" dur="500"/>
                                        <p:tgtEl>
                                          <p:spTgt spid="43325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32547">
                                            <p:txEl>
                                              <p:pRg st="4" end="4"/>
                                            </p:txEl>
                                          </p:spTgt>
                                        </p:tgtEl>
                                        <p:attrNameLst>
                                          <p:attrName>style.visibility</p:attrName>
                                        </p:attrNameLst>
                                      </p:cBhvr>
                                      <p:to>
                                        <p:strVal val="visible"/>
                                      </p:to>
                                    </p:set>
                                    <p:animEffect transition="in" filter="barn(outHorizontal)">
                                      <p:cBhvr>
                                        <p:cTn id="28" dur="500"/>
                                        <p:tgtEl>
                                          <p:spTgt spid="433254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32547">
                                            <p:txEl>
                                              <p:pRg st="5" end="5"/>
                                            </p:txEl>
                                          </p:spTgt>
                                        </p:tgtEl>
                                        <p:attrNameLst>
                                          <p:attrName>style.visibility</p:attrName>
                                        </p:attrNameLst>
                                      </p:cBhvr>
                                      <p:to>
                                        <p:strVal val="visible"/>
                                      </p:to>
                                    </p:set>
                                    <p:animEffect transition="in" filter="barn(outHorizontal)">
                                      <p:cBhvr>
                                        <p:cTn id="33" dur="500"/>
                                        <p:tgtEl>
                                          <p:spTgt spid="433254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32548"/>
                                        </p:tgtEl>
                                        <p:attrNameLst>
                                          <p:attrName>style.visibility</p:attrName>
                                        </p:attrNameLst>
                                      </p:cBhvr>
                                      <p:to>
                                        <p:strVal val="visible"/>
                                      </p:to>
                                    </p:set>
                                    <p:anim calcmode="lin" valueType="num">
                                      <p:cBhvr>
                                        <p:cTn id="38" dur="500" fill="hold"/>
                                        <p:tgtEl>
                                          <p:spTgt spid="4332548"/>
                                        </p:tgtEl>
                                        <p:attrNameLst>
                                          <p:attrName>ppt_w</p:attrName>
                                        </p:attrNameLst>
                                      </p:cBhvr>
                                      <p:tavLst>
                                        <p:tav tm="0">
                                          <p:val>
                                            <p:strVal val="4*#ppt_w"/>
                                          </p:val>
                                        </p:tav>
                                        <p:tav tm="100000">
                                          <p:val>
                                            <p:strVal val="#ppt_w"/>
                                          </p:val>
                                        </p:tav>
                                      </p:tavLst>
                                    </p:anim>
                                    <p:anim calcmode="lin" valueType="num">
                                      <p:cBhvr>
                                        <p:cTn id="39" dur="500" fill="hold"/>
                                        <p:tgtEl>
                                          <p:spTgt spid="433254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2546" grpId="0" build="p" autoUpdateAnimBg="0"/>
      <p:bldP spid="4332547" grpId="0" build="p" autoUpdateAnimBg="0"/>
      <p:bldP spid="433254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34594"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Q-30</a:t>
            </a:r>
          </a:p>
        </p:txBody>
      </p:sp>
      <p:sp>
        <p:nvSpPr>
          <p:cNvPr id="4334595"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What was the only restriction that Henry VIII placed on oral Bible-reading in 1543? </a:t>
            </a:r>
          </a:p>
          <a:p>
            <a:pPr>
              <a:buFont typeface="Wingdings" pitchFamily="2" charset="2"/>
              <a:buChar char="Ø"/>
            </a:pPr>
            <a:endParaRPr lang="en-US" sz="900" i="1">
              <a:solidFill>
                <a:srgbClr val="FFFFFF"/>
              </a:solidFill>
              <a:effectLst>
                <a:outerShdw blurRad="38100" dist="38100" dir="2700000" algn="tl">
                  <a:srgbClr val="808080"/>
                </a:outerShdw>
              </a:effectLst>
            </a:endParaRPr>
          </a:p>
          <a:p>
            <a:pPr>
              <a:buFont typeface="Wingdings" pitchFamily="2" charset="2"/>
              <a:buChar char="q"/>
            </a:pPr>
            <a:r>
              <a:rPr lang="en-US" sz="4000">
                <a:solidFill>
                  <a:srgbClr val="FFFFFF"/>
                </a:solidFill>
              </a:rPr>
              <a:t>  It could only be done in church </a:t>
            </a:r>
          </a:p>
          <a:p>
            <a:pPr>
              <a:buFont typeface="Wingdings" pitchFamily="2" charset="2"/>
              <a:buChar char="q"/>
            </a:pPr>
            <a:r>
              <a:rPr lang="en-US" sz="4000">
                <a:solidFill>
                  <a:srgbClr val="FFFFFF"/>
                </a:solidFill>
              </a:rPr>
              <a:t>  It could only be done for the families of nobles</a:t>
            </a:r>
          </a:p>
          <a:p>
            <a:pPr>
              <a:buFont typeface="Wingdings" pitchFamily="2" charset="2"/>
              <a:buChar char="q"/>
            </a:pPr>
            <a:r>
              <a:rPr lang="en-US" sz="4000">
                <a:solidFill>
                  <a:srgbClr val="FFFFFF"/>
                </a:solidFill>
              </a:rPr>
              <a:t>  It had to be from the King James </a:t>
            </a:r>
          </a:p>
          <a:p>
            <a:pPr>
              <a:buFont typeface="Wingdings" pitchFamily="2" charset="2"/>
              <a:buChar char="q"/>
            </a:pPr>
            <a:r>
              <a:rPr lang="en-US" sz="4000">
                <a:solidFill>
                  <a:srgbClr val="FFFFFF"/>
                </a:solidFill>
              </a:rPr>
              <a:t>  It could only be New Testament</a:t>
            </a:r>
            <a:r>
              <a:rPr lang="en-US" b="1">
                <a:solidFill>
                  <a:srgbClr val="FFFFFF"/>
                </a:solidFill>
              </a:rPr>
              <a:t> </a:t>
            </a:r>
          </a:p>
          <a:p>
            <a:pPr>
              <a:buFont typeface="Wingdings" pitchFamily="2" charset="2"/>
              <a:buChar char="q"/>
            </a:pPr>
            <a:endParaRPr lang="en-US">
              <a:solidFill>
                <a:srgbClr val="FFFFFF"/>
              </a:solidFill>
            </a:endParaRPr>
          </a:p>
        </p:txBody>
      </p:sp>
      <p:sp>
        <p:nvSpPr>
          <p:cNvPr id="4334596" name="WordArt 4"/>
          <p:cNvSpPr>
            <a:spLocks noChangeArrowheads="1" noChangeShapeType="1" noTextEdit="1"/>
          </p:cNvSpPr>
          <p:nvPr/>
        </p:nvSpPr>
        <p:spPr bwMode="auto">
          <a:xfrm rot="5400000">
            <a:off x="2274094" y="3440907"/>
            <a:ext cx="557213" cy="9906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34594">
                                            <p:txEl>
                                              <p:pRg st="0" end="0"/>
                                            </p:txEl>
                                          </p:spTgt>
                                        </p:tgtEl>
                                        <p:attrNameLst>
                                          <p:attrName>style.visibility</p:attrName>
                                        </p:attrNameLst>
                                      </p:cBhvr>
                                      <p:to>
                                        <p:strVal val="visible"/>
                                      </p:to>
                                    </p:set>
                                    <p:anim calcmode="lin" valueType="num">
                                      <p:cBhvr additive="base">
                                        <p:cTn id="7" dur="300" fill="hold"/>
                                        <p:tgtEl>
                                          <p:spTgt spid="433459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345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34595">
                                            <p:txEl>
                                              <p:pRg st="0" end="0"/>
                                            </p:txEl>
                                          </p:spTgt>
                                        </p:tgtEl>
                                        <p:attrNameLst>
                                          <p:attrName>style.visibility</p:attrName>
                                        </p:attrNameLst>
                                      </p:cBhvr>
                                      <p:to>
                                        <p:strVal val="visible"/>
                                      </p:to>
                                    </p:set>
                                    <p:animEffect transition="in" filter="barn(outHorizontal)">
                                      <p:cBhvr>
                                        <p:cTn id="13" dur="500"/>
                                        <p:tgtEl>
                                          <p:spTgt spid="43345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34595">
                                            <p:txEl>
                                              <p:pRg st="2" end="2"/>
                                            </p:txEl>
                                          </p:spTgt>
                                        </p:tgtEl>
                                        <p:attrNameLst>
                                          <p:attrName>style.visibility</p:attrName>
                                        </p:attrNameLst>
                                      </p:cBhvr>
                                      <p:to>
                                        <p:strVal val="visible"/>
                                      </p:to>
                                    </p:set>
                                    <p:animEffect transition="in" filter="barn(outHorizontal)">
                                      <p:cBhvr>
                                        <p:cTn id="18" dur="500"/>
                                        <p:tgtEl>
                                          <p:spTgt spid="433459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34595">
                                            <p:txEl>
                                              <p:pRg st="3" end="3"/>
                                            </p:txEl>
                                          </p:spTgt>
                                        </p:tgtEl>
                                        <p:attrNameLst>
                                          <p:attrName>style.visibility</p:attrName>
                                        </p:attrNameLst>
                                      </p:cBhvr>
                                      <p:to>
                                        <p:strVal val="visible"/>
                                      </p:to>
                                    </p:set>
                                    <p:animEffect transition="in" filter="barn(outHorizontal)">
                                      <p:cBhvr>
                                        <p:cTn id="23" dur="500"/>
                                        <p:tgtEl>
                                          <p:spTgt spid="43345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34595">
                                            <p:txEl>
                                              <p:pRg st="4" end="4"/>
                                            </p:txEl>
                                          </p:spTgt>
                                        </p:tgtEl>
                                        <p:attrNameLst>
                                          <p:attrName>style.visibility</p:attrName>
                                        </p:attrNameLst>
                                      </p:cBhvr>
                                      <p:to>
                                        <p:strVal val="visible"/>
                                      </p:to>
                                    </p:set>
                                    <p:animEffect transition="in" filter="barn(outHorizontal)">
                                      <p:cBhvr>
                                        <p:cTn id="28" dur="500"/>
                                        <p:tgtEl>
                                          <p:spTgt spid="433459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34595">
                                            <p:txEl>
                                              <p:pRg st="5" end="5"/>
                                            </p:txEl>
                                          </p:spTgt>
                                        </p:tgtEl>
                                        <p:attrNameLst>
                                          <p:attrName>style.visibility</p:attrName>
                                        </p:attrNameLst>
                                      </p:cBhvr>
                                      <p:to>
                                        <p:strVal val="visible"/>
                                      </p:to>
                                    </p:set>
                                    <p:animEffect transition="in" filter="barn(outHorizontal)">
                                      <p:cBhvr>
                                        <p:cTn id="33" dur="500"/>
                                        <p:tgtEl>
                                          <p:spTgt spid="433459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34596"/>
                                        </p:tgtEl>
                                        <p:attrNameLst>
                                          <p:attrName>style.visibility</p:attrName>
                                        </p:attrNameLst>
                                      </p:cBhvr>
                                      <p:to>
                                        <p:strVal val="visible"/>
                                      </p:to>
                                    </p:set>
                                    <p:anim calcmode="lin" valueType="num">
                                      <p:cBhvr>
                                        <p:cTn id="38" dur="500" fill="hold"/>
                                        <p:tgtEl>
                                          <p:spTgt spid="4334596"/>
                                        </p:tgtEl>
                                        <p:attrNameLst>
                                          <p:attrName>ppt_w</p:attrName>
                                        </p:attrNameLst>
                                      </p:cBhvr>
                                      <p:tavLst>
                                        <p:tav tm="0">
                                          <p:val>
                                            <p:strVal val="4*#ppt_w"/>
                                          </p:val>
                                        </p:tav>
                                        <p:tav tm="100000">
                                          <p:val>
                                            <p:strVal val="#ppt_w"/>
                                          </p:val>
                                        </p:tav>
                                      </p:tavLst>
                                    </p:anim>
                                    <p:anim calcmode="lin" valueType="num">
                                      <p:cBhvr>
                                        <p:cTn id="39" dur="500" fill="hold"/>
                                        <p:tgtEl>
                                          <p:spTgt spid="433459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4594" grpId="0" build="p" autoUpdateAnimBg="0"/>
      <p:bldP spid="4334595" grpId="0" build="p" autoUpdateAnimBg="0"/>
      <p:bldP spid="433459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770370"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EARLY CHURCH PRE-TEST Q-4</a:t>
            </a:r>
          </a:p>
        </p:txBody>
      </p:sp>
      <p:sp>
        <p:nvSpPr>
          <p:cNvPr id="3770371" name="Rectangle 3"/>
          <p:cNvSpPr>
            <a:spLocks noGrp="1" noChangeArrowheads="1"/>
          </p:cNvSpPr>
          <p:nvPr>
            <p:ph type="body" idx="1"/>
          </p:nvPr>
        </p:nvSpPr>
        <p:spPr>
          <a:xfrm>
            <a:off x="2209800" y="1600200"/>
            <a:ext cx="7772400" cy="4800600"/>
          </a:xfrm>
          <a:solidFill>
            <a:srgbClr val="000000"/>
          </a:solidFill>
        </p:spPr>
        <p:txBody>
          <a:bodyPr/>
          <a:lstStyle/>
          <a:p>
            <a:pPr>
              <a:buFont typeface="Wingdings" pitchFamily="2" charset="2"/>
              <a:buChar char="Ø"/>
            </a:pPr>
            <a:r>
              <a:rPr lang="en-US" sz="2800">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Scholars have long been interested in the way Christianity spread all thru the Roman Empire, despite persecution.  How do they explain it?</a:t>
            </a:r>
          </a:p>
          <a:p>
            <a:pPr>
              <a:buFont typeface="Wingdings" pitchFamily="2" charset="2"/>
              <a:buChar char="Ø"/>
            </a:pPr>
            <a:endParaRPr lang="en-US" sz="1200" i="1">
              <a:solidFill>
                <a:srgbClr val="FFFFFF"/>
              </a:solidFill>
              <a:effectLst>
                <a:outerShdw blurRad="38100" dist="38100" dir="2700000" algn="tl">
                  <a:srgbClr val="808080"/>
                </a:outerShdw>
              </a:effectLst>
            </a:endParaRPr>
          </a:p>
          <a:p>
            <a:endParaRPr lang="en-US" sz="900">
              <a:solidFill>
                <a:srgbClr val="FFFFFF"/>
              </a:solidFill>
              <a:effectLst>
                <a:outerShdw blurRad="38100" dist="38100" dir="2700000" algn="tl">
                  <a:srgbClr val="808080"/>
                </a:outerShdw>
              </a:effectLst>
            </a:endParaRPr>
          </a:p>
          <a:p>
            <a:pPr>
              <a:buClr>
                <a:srgbClr val="009999"/>
              </a:buClr>
              <a:buFont typeface="Wingdings" pitchFamily="2" charset="2"/>
              <a:buChar char="ü"/>
            </a:pPr>
            <a:r>
              <a:rPr lang="en-US" sz="2400">
                <a:solidFill>
                  <a:srgbClr val="FFFFFF"/>
                </a:solidFill>
              </a:rPr>
              <a:t> The Christians’ proclamation of the one God in a polytheistic society.</a:t>
            </a:r>
          </a:p>
          <a:p>
            <a:pPr>
              <a:buClr>
                <a:srgbClr val="009999"/>
              </a:buClr>
              <a:buFont typeface="Wingdings" pitchFamily="2" charset="2"/>
              <a:buChar char="ü"/>
            </a:pPr>
            <a:r>
              <a:rPr lang="en-US" sz="2400">
                <a:solidFill>
                  <a:srgbClr val="FFFFFF"/>
                </a:solidFill>
              </a:rPr>
              <a:t> The Christians’ exemplary moral lifestyle.</a:t>
            </a:r>
          </a:p>
          <a:p>
            <a:pPr>
              <a:buClr>
                <a:srgbClr val="009999"/>
              </a:buClr>
              <a:buFont typeface="Wingdings" pitchFamily="2" charset="2"/>
              <a:buChar char="ü"/>
            </a:pPr>
            <a:r>
              <a:rPr lang="en-US" sz="2400">
                <a:solidFill>
                  <a:srgbClr val="FFFFFF"/>
                </a:solidFill>
              </a:rPr>
              <a:t> The Christians’ demonstration of love for each other.</a:t>
            </a:r>
          </a:p>
          <a:p>
            <a:pPr>
              <a:buClr>
                <a:srgbClr val="009999"/>
              </a:buClr>
              <a:buFont typeface="Wingdings" pitchFamily="2" charset="2"/>
              <a:buChar char="ü"/>
            </a:pPr>
            <a:r>
              <a:rPr lang="en-US" sz="2400">
                <a:solidFill>
                  <a:srgbClr val="FFFFFF"/>
                </a:solidFill>
              </a:rPr>
              <a:t> The Christians’ willingness to be martyred for their faith.</a:t>
            </a:r>
          </a:p>
          <a:p>
            <a:pPr>
              <a:buFont typeface="Wingdings" pitchFamily="2" charset="2"/>
              <a:buChar char="q"/>
            </a:pPr>
            <a:r>
              <a:rPr lang="en-US" sz="2400">
                <a:solidFill>
                  <a:srgbClr val="FFFFFF"/>
                </a:solidFill>
              </a:rPr>
              <a:t> The Christians’ willingness to give as they prospered.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770371">
                                            <p:txEl>
                                              <p:pRg st="0" end="0"/>
                                            </p:txEl>
                                          </p:spTgt>
                                        </p:tgtEl>
                                        <p:attrNameLst>
                                          <p:attrName>style.visibility</p:attrName>
                                        </p:attrNameLst>
                                      </p:cBhvr>
                                      <p:to>
                                        <p:strVal val="visible"/>
                                      </p:to>
                                    </p:set>
                                    <p:animEffect transition="in" filter="barn(outHorizontal)">
                                      <p:cBhvr>
                                        <p:cTn id="7" dur="500"/>
                                        <p:tgtEl>
                                          <p:spTgt spid="3770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770371">
                                            <p:txEl>
                                              <p:pRg st="3" end="3"/>
                                            </p:txEl>
                                          </p:spTgt>
                                        </p:tgtEl>
                                        <p:attrNameLst>
                                          <p:attrName>style.visibility</p:attrName>
                                        </p:attrNameLst>
                                      </p:cBhvr>
                                      <p:to>
                                        <p:strVal val="visible"/>
                                      </p:to>
                                    </p:set>
                                    <p:animEffect transition="in" filter="barn(outHorizontal)">
                                      <p:cBhvr>
                                        <p:cTn id="12" dur="500"/>
                                        <p:tgtEl>
                                          <p:spTgt spid="37703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770371">
                                            <p:txEl>
                                              <p:pRg st="4" end="4"/>
                                            </p:txEl>
                                          </p:spTgt>
                                        </p:tgtEl>
                                        <p:attrNameLst>
                                          <p:attrName>style.visibility</p:attrName>
                                        </p:attrNameLst>
                                      </p:cBhvr>
                                      <p:to>
                                        <p:strVal val="visible"/>
                                      </p:to>
                                    </p:set>
                                    <p:animEffect transition="in" filter="barn(outHorizontal)">
                                      <p:cBhvr>
                                        <p:cTn id="17" dur="500"/>
                                        <p:tgtEl>
                                          <p:spTgt spid="37703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770371">
                                            <p:txEl>
                                              <p:pRg st="5" end="5"/>
                                            </p:txEl>
                                          </p:spTgt>
                                        </p:tgtEl>
                                        <p:attrNameLst>
                                          <p:attrName>style.visibility</p:attrName>
                                        </p:attrNameLst>
                                      </p:cBhvr>
                                      <p:to>
                                        <p:strVal val="visible"/>
                                      </p:to>
                                    </p:set>
                                    <p:animEffect transition="in" filter="barn(outHorizontal)">
                                      <p:cBhvr>
                                        <p:cTn id="22" dur="500"/>
                                        <p:tgtEl>
                                          <p:spTgt spid="37703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770371">
                                            <p:txEl>
                                              <p:pRg st="6" end="6"/>
                                            </p:txEl>
                                          </p:spTgt>
                                        </p:tgtEl>
                                        <p:attrNameLst>
                                          <p:attrName>style.visibility</p:attrName>
                                        </p:attrNameLst>
                                      </p:cBhvr>
                                      <p:to>
                                        <p:strVal val="visible"/>
                                      </p:to>
                                    </p:set>
                                    <p:animEffect transition="in" filter="barn(outHorizontal)">
                                      <p:cBhvr>
                                        <p:cTn id="27" dur="500"/>
                                        <p:tgtEl>
                                          <p:spTgt spid="37703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3770371">
                                            <p:txEl>
                                              <p:pRg st="7" end="7"/>
                                            </p:txEl>
                                          </p:spTgt>
                                        </p:tgtEl>
                                        <p:attrNameLst>
                                          <p:attrName>style.visibility</p:attrName>
                                        </p:attrNameLst>
                                      </p:cBhvr>
                                      <p:to>
                                        <p:strVal val="visible"/>
                                      </p:to>
                                    </p:set>
                                    <p:animEffect transition="in" filter="barn(outHorizontal)">
                                      <p:cBhvr>
                                        <p:cTn id="32" dur="500"/>
                                        <p:tgtEl>
                                          <p:spTgt spid="3770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0371"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36642" name="Rectangle 2"/>
          <p:cNvSpPr>
            <a:spLocks noGrp="1" noChangeArrowheads="1"/>
          </p:cNvSpPr>
          <p:nvPr>
            <p:ph type="title"/>
          </p:nvPr>
        </p:nvSpPr>
        <p:spPr>
          <a:xfrm>
            <a:off x="2209800" y="381000"/>
            <a:ext cx="7772400" cy="762000"/>
          </a:xfrm>
          <a:solidFill>
            <a:srgbClr val="FFFFFF"/>
          </a:solidFill>
        </p:spPr>
        <p:txBody>
          <a:bodyPr/>
          <a:lstStyle/>
          <a:p>
            <a:r>
              <a:rPr lang="en-US" sz="3600" b="1" dirty="0">
                <a:effectLst>
                  <a:outerShdw blurRad="38100" dist="38100" dir="2700000" algn="tl">
                    <a:srgbClr val="C0C0C0"/>
                  </a:outerShdw>
                </a:effectLst>
              </a:rPr>
              <a:t>LATER CHURCH PRE-TEST Q-31</a:t>
            </a:r>
          </a:p>
        </p:txBody>
      </p:sp>
      <p:sp>
        <p:nvSpPr>
          <p:cNvPr id="4336643"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dirty="0">
                <a:solidFill>
                  <a:srgbClr val="FFFFFF"/>
                </a:solidFill>
                <a:effectLst>
                  <a:outerShdw blurRad="38100" dist="38100" dir="2700000" algn="tl">
                    <a:srgbClr val="808080"/>
                  </a:outerShdw>
                </a:effectLst>
              </a:rPr>
              <a:t>  </a:t>
            </a:r>
            <a:r>
              <a:rPr lang="en-US" i="1" dirty="0">
                <a:solidFill>
                  <a:srgbClr val="FFFFFF"/>
                </a:solidFill>
                <a:effectLst>
                  <a:outerShdw blurRad="38100" dist="38100" dir="2700000" algn="tl">
                    <a:srgbClr val="808080"/>
                  </a:outerShdw>
                </a:effectLst>
              </a:rPr>
              <a:t>In a typical English city centuries ago,  less than one percent of seats in Anglican churches were what?</a:t>
            </a:r>
          </a:p>
          <a:p>
            <a:pPr>
              <a:lnSpc>
                <a:spcPct val="90000"/>
              </a:lnSpc>
              <a:buFont typeface="Wingdings" pitchFamily="2" charset="2"/>
              <a:buChar char="Ø"/>
            </a:pPr>
            <a:endParaRPr lang="en-US" sz="2400" i="1" dirty="0">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dirty="0">
                <a:solidFill>
                  <a:srgbClr val="FFFFFF"/>
                </a:solidFill>
              </a:rPr>
              <a:t>  Used on Sunday</a:t>
            </a:r>
          </a:p>
          <a:p>
            <a:pPr>
              <a:lnSpc>
                <a:spcPct val="90000"/>
              </a:lnSpc>
              <a:buFont typeface="Wingdings" pitchFamily="2" charset="2"/>
              <a:buChar char="q"/>
            </a:pPr>
            <a:r>
              <a:rPr lang="en-US" sz="4000" b="1" dirty="0">
                <a:solidFill>
                  <a:srgbClr val="FFFFFF"/>
                </a:solidFill>
              </a:rPr>
              <a:t>  Free</a:t>
            </a:r>
          </a:p>
          <a:p>
            <a:pPr>
              <a:lnSpc>
                <a:spcPct val="90000"/>
              </a:lnSpc>
              <a:buFont typeface="Wingdings" pitchFamily="2" charset="2"/>
              <a:buChar char="q"/>
            </a:pPr>
            <a:r>
              <a:rPr lang="en-US" sz="4000" b="1" dirty="0">
                <a:solidFill>
                  <a:srgbClr val="FFFFFF"/>
                </a:solidFill>
              </a:rPr>
              <a:t>  Wooden </a:t>
            </a:r>
          </a:p>
          <a:p>
            <a:pPr>
              <a:lnSpc>
                <a:spcPct val="90000"/>
              </a:lnSpc>
              <a:buFont typeface="Wingdings" pitchFamily="2" charset="2"/>
              <a:buChar char="q"/>
            </a:pPr>
            <a:r>
              <a:rPr lang="en-US" sz="4000" b="1" dirty="0">
                <a:solidFill>
                  <a:srgbClr val="FFFFFF"/>
                </a:solidFill>
              </a:rPr>
              <a:t>  Hygienic</a:t>
            </a:r>
            <a:r>
              <a:rPr lang="en-US" b="1" dirty="0">
                <a:solidFill>
                  <a:srgbClr val="FFFFFF"/>
                </a:solidFill>
              </a:rPr>
              <a:t> </a:t>
            </a:r>
          </a:p>
          <a:p>
            <a:pPr>
              <a:lnSpc>
                <a:spcPct val="90000"/>
              </a:lnSpc>
              <a:buFont typeface="Wingdings" pitchFamily="2" charset="2"/>
              <a:buChar char="q"/>
            </a:pPr>
            <a:endParaRPr lang="en-US" dirty="0">
              <a:solidFill>
                <a:srgbClr val="FFFFFF"/>
              </a:solidFill>
            </a:endParaRPr>
          </a:p>
        </p:txBody>
      </p:sp>
      <p:sp>
        <p:nvSpPr>
          <p:cNvPr id="4336644" name="WordArt 4"/>
          <p:cNvSpPr>
            <a:spLocks noChangeArrowheads="1" noChangeShapeType="1" noTextEdit="1"/>
          </p:cNvSpPr>
          <p:nvPr/>
        </p:nvSpPr>
        <p:spPr bwMode="auto">
          <a:xfrm rot="5400000">
            <a:off x="2235994" y="3936207"/>
            <a:ext cx="5572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
        <p:nvSpPr>
          <p:cNvPr id="5" name="Rectangle 4"/>
          <p:cNvSpPr/>
          <p:nvPr/>
        </p:nvSpPr>
        <p:spPr>
          <a:xfrm>
            <a:off x="4978400" y="4114800"/>
            <a:ext cx="5003800" cy="2015191"/>
          </a:xfrm>
          <a:prstGeom prst="rect">
            <a:avLst/>
          </a:prstGeom>
          <a:noFill/>
        </p:spPr>
        <p:txBody>
          <a:bodyPr wrap="square" lIns="91440" tIns="45720" rIns="91440" bIns="45720">
            <a:spAutoFit/>
          </a:bodyPr>
          <a:lstStyle/>
          <a:p>
            <a:pPr algn="ctr" fontAlgn="base">
              <a:spcBef>
                <a:spcPct val="0"/>
              </a:spcBef>
              <a:spcAft>
                <a:spcPct val="0"/>
              </a:spcAft>
            </a:pPr>
            <a:r>
              <a:rPr lang="en-US" sz="6000" b="1" spc="100" dirty="0">
                <a:ln w="18000">
                  <a:solidFill>
                    <a:srgbClr val="00CC99">
                      <a:satMod val="200000"/>
                      <a:tint val="72000"/>
                    </a:srgbClr>
                  </a:solidFill>
                  <a:prstDash val="solid"/>
                </a:ln>
                <a:solidFill>
                  <a:srgbClr val="FF0000">
                    <a:alpha val="5700"/>
                  </a:srgbClr>
                </a:solidFill>
                <a:effectLst>
                  <a:outerShdw blurRad="25000" dist="20000" dir="16020000" algn="tl">
                    <a:srgbClr val="00CC99">
                      <a:satMod val="200000"/>
                      <a:shade val="1000"/>
                      <a:alpha val="60000"/>
                    </a:srgbClr>
                  </a:outerShdw>
                </a:effectLst>
                <a:latin typeface="Calligrapher" pitchFamily="2" charset="0"/>
              </a:rPr>
              <a:t>Origin of the Official Usher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36642">
                                            <p:txEl>
                                              <p:pRg st="0" end="0"/>
                                            </p:txEl>
                                          </p:spTgt>
                                        </p:tgtEl>
                                        <p:attrNameLst>
                                          <p:attrName>style.visibility</p:attrName>
                                        </p:attrNameLst>
                                      </p:cBhvr>
                                      <p:to>
                                        <p:strVal val="visible"/>
                                      </p:to>
                                    </p:set>
                                    <p:anim calcmode="lin" valueType="num">
                                      <p:cBhvr additive="base">
                                        <p:cTn id="7" dur="300" fill="hold"/>
                                        <p:tgtEl>
                                          <p:spTgt spid="433664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366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36643">
                                            <p:txEl>
                                              <p:pRg st="0" end="0"/>
                                            </p:txEl>
                                          </p:spTgt>
                                        </p:tgtEl>
                                        <p:attrNameLst>
                                          <p:attrName>style.visibility</p:attrName>
                                        </p:attrNameLst>
                                      </p:cBhvr>
                                      <p:to>
                                        <p:strVal val="visible"/>
                                      </p:to>
                                    </p:set>
                                    <p:animEffect transition="in" filter="barn(outHorizontal)">
                                      <p:cBhvr>
                                        <p:cTn id="13" dur="500"/>
                                        <p:tgtEl>
                                          <p:spTgt spid="43366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36643">
                                            <p:txEl>
                                              <p:pRg st="2" end="2"/>
                                            </p:txEl>
                                          </p:spTgt>
                                        </p:tgtEl>
                                        <p:attrNameLst>
                                          <p:attrName>style.visibility</p:attrName>
                                        </p:attrNameLst>
                                      </p:cBhvr>
                                      <p:to>
                                        <p:strVal val="visible"/>
                                      </p:to>
                                    </p:set>
                                    <p:animEffect transition="in" filter="barn(outHorizontal)">
                                      <p:cBhvr>
                                        <p:cTn id="18" dur="500"/>
                                        <p:tgtEl>
                                          <p:spTgt spid="43366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36643">
                                            <p:txEl>
                                              <p:pRg st="3" end="3"/>
                                            </p:txEl>
                                          </p:spTgt>
                                        </p:tgtEl>
                                        <p:attrNameLst>
                                          <p:attrName>style.visibility</p:attrName>
                                        </p:attrNameLst>
                                      </p:cBhvr>
                                      <p:to>
                                        <p:strVal val="visible"/>
                                      </p:to>
                                    </p:set>
                                    <p:animEffect transition="in" filter="barn(outHorizontal)">
                                      <p:cBhvr>
                                        <p:cTn id="23" dur="500"/>
                                        <p:tgtEl>
                                          <p:spTgt spid="43366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36643">
                                            <p:txEl>
                                              <p:pRg st="4" end="4"/>
                                            </p:txEl>
                                          </p:spTgt>
                                        </p:tgtEl>
                                        <p:attrNameLst>
                                          <p:attrName>style.visibility</p:attrName>
                                        </p:attrNameLst>
                                      </p:cBhvr>
                                      <p:to>
                                        <p:strVal val="visible"/>
                                      </p:to>
                                    </p:set>
                                    <p:animEffect transition="in" filter="barn(outHorizontal)">
                                      <p:cBhvr>
                                        <p:cTn id="28" dur="500"/>
                                        <p:tgtEl>
                                          <p:spTgt spid="433664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36643">
                                            <p:txEl>
                                              <p:pRg st="5" end="5"/>
                                            </p:txEl>
                                          </p:spTgt>
                                        </p:tgtEl>
                                        <p:attrNameLst>
                                          <p:attrName>style.visibility</p:attrName>
                                        </p:attrNameLst>
                                      </p:cBhvr>
                                      <p:to>
                                        <p:strVal val="visible"/>
                                      </p:to>
                                    </p:set>
                                    <p:animEffect transition="in" filter="barn(outHorizontal)">
                                      <p:cBhvr>
                                        <p:cTn id="33" dur="500"/>
                                        <p:tgtEl>
                                          <p:spTgt spid="433664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36644"/>
                                        </p:tgtEl>
                                        <p:attrNameLst>
                                          <p:attrName>style.visibility</p:attrName>
                                        </p:attrNameLst>
                                      </p:cBhvr>
                                      <p:to>
                                        <p:strVal val="visible"/>
                                      </p:to>
                                    </p:set>
                                    <p:anim calcmode="lin" valueType="num">
                                      <p:cBhvr>
                                        <p:cTn id="38" dur="500" fill="hold"/>
                                        <p:tgtEl>
                                          <p:spTgt spid="4336644"/>
                                        </p:tgtEl>
                                        <p:attrNameLst>
                                          <p:attrName>ppt_w</p:attrName>
                                        </p:attrNameLst>
                                      </p:cBhvr>
                                      <p:tavLst>
                                        <p:tav tm="0">
                                          <p:val>
                                            <p:strVal val="4*#ppt_w"/>
                                          </p:val>
                                        </p:tav>
                                        <p:tav tm="100000">
                                          <p:val>
                                            <p:strVal val="#ppt_w"/>
                                          </p:val>
                                        </p:tav>
                                      </p:tavLst>
                                    </p:anim>
                                    <p:anim calcmode="lin" valueType="num">
                                      <p:cBhvr>
                                        <p:cTn id="39" dur="500" fill="hold"/>
                                        <p:tgtEl>
                                          <p:spTgt spid="4336644"/>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6642" grpId="0" build="p" autoUpdateAnimBg="0"/>
      <p:bldP spid="4336643" grpId="0" build="p" autoUpdateAnimBg="0"/>
      <p:bldP spid="4336644" grpId="0" animBg="1"/>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40738" name="Rectangle 2"/>
          <p:cNvSpPr>
            <a:spLocks noGrp="1" noChangeArrowheads="1"/>
          </p:cNvSpPr>
          <p:nvPr>
            <p:ph type="title"/>
          </p:nvPr>
        </p:nvSpPr>
        <p:spPr>
          <a:xfrm>
            <a:off x="2209800" y="381000"/>
            <a:ext cx="7772400" cy="762000"/>
          </a:xfrm>
          <a:solidFill>
            <a:srgbClr val="FFFFFF"/>
          </a:solidFill>
        </p:spPr>
        <p:txBody>
          <a:bodyPr/>
          <a:lstStyle/>
          <a:p>
            <a:r>
              <a:rPr lang="en-US" sz="3600" b="1">
                <a:effectLst>
                  <a:outerShdw blurRad="38100" dist="38100" dir="2700000" algn="tl">
                    <a:srgbClr val="C0C0C0"/>
                  </a:outerShdw>
                </a:effectLst>
              </a:rPr>
              <a:t>LATER CHURCH PRE-TEST Q-32</a:t>
            </a:r>
          </a:p>
        </p:txBody>
      </p:sp>
      <p:sp>
        <p:nvSpPr>
          <p:cNvPr id="4340739" name="Rectangle 3"/>
          <p:cNvSpPr>
            <a:spLocks noGrp="1" noChangeArrowheads="1"/>
          </p:cNvSpPr>
          <p:nvPr>
            <p:ph type="body" idx="1"/>
          </p:nvPr>
        </p:nvSpPr>
        <p:spPr>
          <a:xfrm>
            <a:off x="2209800" y="1600200"/>
            <a:ext cx="7772400" cy="4800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Who did Luther angrily say “wishes to reverse the entire science of astronomy;   scripture tells us that Joshua commanded the sun to stand still,  not the earth”?</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a:solidFill>
                  <a:srgbClr val="FFFFFF"/>
                </a:solidFill>
              </a:rPr>
              <a:t>  GALILEO</a:t>
            </a:r>
          </a:p>
          <a:p>
            <a:pPr>
              <a:lnSpc>
                <a:spcPct val="90000"/>
              </a:lnSpc>
              <a:buFont typeface="Wingdings" pitchFamily="2" charset="2"/>
              <a:buChar char="q"/>
            </a:pPr>
            <a:r>
              <a:rPr lang="en-US" sz="4000" b="1">
                <a:solidFill>
                  <a:srgbClr val="FFFFFF"/>
                </a:solidFill>
              </a:rPr>
              <a:t>  NEWTON</a:t>
            </a:r>
          </a:p>
          <a:p>
            <a:pPr>
              <a:lnSpc>
                <a:spcPct val="90000"/>
              </a:lnSpc>
              <a:buFont typeface="Wingdings" pitchFamily="2" charset="2"/>
              <a:buChar char="q"/>
            </a:pPr>
            <a:r>
              <a:rPr lang="en-US" sz="4000" b="1">
                <a:solidFill>
                  <a:srgbClr val="FFFFFF"/>
                </a:solidFill>
              </a:rPr>
              <a:t>  COPERNICUS </a:t>
            </a:r>
          </a:p>
          <a:p>
            <a:pPr>
              <a:lnSpc>
                <a:spcPct val="90000"/>
              </a:lnSpc>
              <a:buFont typeface="Wingdings" pitchFamily="2" charset="2"/>
              <a:buChar char="q"/>
            </a:pPr>
            <a:r>
              <a:rPr lang="en-US" sz="4000" b="1">
                <a:solidFill>
                  <a:srgbClr val="FFFFFF"/>
                </a:solidFill>
              </a:rPr>
              <a:t>  ERASMUS</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40740" name="WordArt 4"/>
          <p:cNvSpPr>
            <a:spLocks noChangeArrowheads="1" noChangeShapeType="1" noTextEdit="1"/>
          </p:cNvSpPr>
          <p:nvPr/>
        </p:nvSpPr>
        <p:spPr bwMode="auto">
          <a:xfrm rot="5400000">
            <a:off x="2235994" y="4774407"/>
            <a:ext cx="5572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40738">
                                            <p:txEl>
                                              <p:pRg st="0" end="0"/>
                                            </p:txEl>
                                          </p:spTgt>
                                        </p:tgtEl>
                                        <p:attrNameLst>
                                          <p:attrName>style.visibility</p:attrName>
                                        </p:attrNameLst>
                                      </p:cBhvr>
                                      <p:to>
                                        <p:strVal val="visible"/>
                                      </p:to>
                                    </p:set>
                                    <p:anim calcmode="lin" valueType="num">
                                      <p:cBhvr additive="base">
                                        <p:cTn id="7" dur="300" fill="hold"/>
                                        <p:tgtEl>
                                          <p:spTgt spid="43407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407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40739">
                                            <p:txEl>
                                              <p:pRg st="0" end="0"/>
                                            </p:txEl>
                                          </p:spTgt>
                                        </p:tgtEl>
                                        <p:attrNameLst>
                                          <p:attrName>style.visibility</p:attrName>
                                        </p:attrNameLst>
                                      </p:cBhvr>
                                      <p:to>
                                        <p:strVal val="visible"/>
                                      </p:to>
                                    </p:set>
                                    <p:animEffect transition="in" filter="barn(outHorizontal)">
                                      <p:cBhvr>
                                        <p:cTn id="13" dur="500"/>
                                        <p:tgtEl>
                                          <p:spTgt spid="43407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40739">
                                            <p:txEl>
                                              <p:pRg st="2" end="2"/>
                                            </p:txEl>
                                          </p:spTgt>
                                        </p:tgtEl>
                                        <p:attrNameLst>
                                          <p:attrName>style.visibility</p:attrName>
                                        </p:attrNameLst>
                                      </p:cBhvr>
                                      <p:to>
                                        <p:strVal val="visible"/>
                                      </p:to>
                                    </p:set>
                                    <p:animEffect transition="in" filter="barn(outHorizontal)">
                                      <p:cBhvr>
                                        <p:cTn id="18" dur="500"/>
                                        <p:tgtEl>
                                          <p:spTgt spid="434073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40739">
                                            <p:txEl>
                                              <p:pRg st="3" end="3"/>
                                            </p:txEl>
                                          </p:spTgt>
                                        </p:tgtEl>
                                        <p:attrNameLst>
                                          <p:attrName>style.visibility</p:attrName>
                                        </p:attrNameLst>
                                      </p:cBhvr>
                                      <p:to>
                                        <p:strVal val="visible"/>
                                      </p:to>
                                    </p:set>
                                    <p:animEffect transition="in" filter="barn(outHorizontal)">
                                      <p:cBhvr>
                                        <p:cTn id="23" dur="500"/>
                                        <p:tgtEl>
                                          <p:spTgt spid="434073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40739">
                                            <p:txEl>
                                              <p:pRg st="4" end="4"/>
                                            </p:txEl>
                                          </p:spTgt>
                                        </p:tgtEl>
                                        <p:attrNameLst>
                                          <p:attrName>style.visibility</p:attrName>
                                        </p:attrNameLst>
                                      </p:cBhvr>
                                      <p:to>
                                        <p:strVal val="visible"/>
                                      </p:to>
                                    </p:set>
                                    <p:animEffect transition="in" filter="barn(outHorizontal)">
                                      <p:cBhvr>
                                        <p:cTn id="28" dur="500"/>
                                        <p:tgtEl>
                                          <p:spTgt spid="434073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40739">
                                            <p:txEl>
                                              <p:pRg st="5" end="5"/>
                                            </p:txEl>
                                          </p:spTgt>
                                        </p:tgtEl>
                                        <p:attrNameLst>
                                          <p:attrName>style.visibility</p:attrName>
                                        </p:attrNameLst>
                                      </p:cBhvr>
                                      <p:to>
                                        <p:strVal val="visible"/>
                                      </p:to>
                                    </p:set>
                                    <p:animEffect transition="in" filter="barn(outHorizontal)">
                                      <p:cBhvr>
                                        <p:cTn id="33" dur="500"/>
                                        <p:tgtEl>
                                          <p:spTgt spid="434073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40740"/>
                                        </p:tgtEl>
                                        <p:attrNameLst>
                                          <p:attrName>style.visibility</p:attrName>
                                        </p:attrNameLst>
                                      </p:cBhvr>
                                      <p:to>
                                        <p:strVal val="visible"/>
                                      </p:to>
                                    </p:set>
                                    <p:anim calcmode="lin" valueType="num">
                                      <p:cBhvr>
                                        <p:cTn id="38" dur="500" fill="hold"/>
                                        <p:tgtEl>
                                          <p:spTgt spid="4340740"/>
                                        </p:tgtEl>
                                        <p:attrNameLst>
                                          <p:attrName>ppt_w</p:attrName>
                                        </p:attrNameLst>
                                      </p:cBhvr>
                                      <p:tavLst>
                                        <p:tav tm="0">
                                          <p:val>
                                            <p:strVal val="4*#ppt_w"/>
                                          </p:val>
                                        </p:tav>
                                        <p:tav tm="100000">
                                          <p:val>
                                            <p:strVal val="#ppt_w"/>
                                          </p:val>
                                        </p:tav>
                                      </p:tavLst>
                                    </p:anim>
                                    <p:anim calcmode="lin" valueType="num">
                                      <p:cBhvr>
                                        <p:cTn id="39" dur="500" fill="hold"/>
                                        <p:tgtEl>
                                          <p:spTgt spid="43407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0738" grpId="0" build="p" autoUpdateAnimBg="0"/>
      <p:bldP spid="4340739" grpId="0" build="p" autoUpdateAnimBg="0"/>
      <p:bldP spid="4340740"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42786"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Q-33</a:t>
            </a:r>
          </a:p>
        </p:txBody>
      </p:sp>
      <p:sp>
        <p:nvSpPr>
          <p:cNvPr id="4342787" name="Rectangle 3"/>
          <p:cNvSpPr>
            <a:spLocks noGrp="1" noChangeArrowheads="1"/>
          </p:cNvSpPr>
          <p:nvPr>
            <p:ph type="body" idx="1"/>
          </p:nvPr>
        </p:nvSpPr>
        <p:spPr>
          <a:xfrm>
            <a:off x="2209800" y="1219200"/>
            <a:ext cx="7772400" cy="5181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What English women were told to leave their homes under Henry VIII,  get married under Edward VI,  leave their husbands under Mary I, and return to their husbands under Elizabeth I?</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a:solidFill>
                  <a:srgbClr val="FFFFFF"/>
                </a:solidFill>
              </a:rPr>
              <a:t>  Members Of The Royal Court</a:t>
            </a:r>
          </a:p>
          <a:p>
            <a:pPr>
              <a:lnSpc>
                <a:spcPct val="90000"/>
              </a:lnSpc>
              <a:buFont typeface="Wingdings" pitchFamily="2" charset="2"/>
              <a:buChar char="q"/>
            </a:pPr>
            <a:r>
              <a:rPr lang="en-US" sz="4000" b="1">
                <a:solidFill>
                  <a:srgbClr val="FFFFFF"/>
                </a:solidFill>
              </a:rPr>
              <a:t>  Quakers</a:t>
            </a:r>
          </a:p>
          <a:p>
            <a:pPr>
              <a:lnSpc>
                <a:spcPct val="90000"/>
              </a:lnSpc>
              <a:buFont typeface="Wingdings" pitchFamily="2" charset="2"/>
              <a:buChar char="q"/>
            </a:pPr>
            <a:r>
              <a:rPr lang="en-US" sz="4000" b="1">
                <a:solidFill>
                  <a:srgbClr val="FFFFFF"/>
                </a:solidFill>
              </a:rPr>
              <a:t>  Female Preachers </a:t>
            </a:r>
          </a:p>
          <a:p>
            <a:pPr>
              <a:lnSpc>
                <a:spcPct val="90000"/>
              </a:lnSpc>
              <a:buFont typeface="Wingdings" pitchFamily="2" charset="2"/>
              <a:buChar char="q"/>
            </a:pPr>
            <a:r>
              <a:rPr lang="en-US" sz="4000" b="1">
                <a:solidFill>
                  <a:srgbClr val="FFFFFF"/>
                </a:solidFill>
              </a:rPr>
              <a:t>  Nuns</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42788" name="WordArt 4"/>
          <p:cNvSpPr>
            <a:spLocks noChangeArrowheads="1" noChangeShapeType="1" noTextEdit="1"/>
          </p:cNvSpPr>
          <p:nvPr/>
        </p:nvSpPr>
        <p:spPr bwMode="auto">
          <a:xfrm rot="5400000">
            <a:off x="2235994" y="5460207"/>
            <a:ext cx="5572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42786">
                                            <p:txEl>
                                              <p:pRg st="0" end="0"/>
                                            </p:txEl>
                                          </p:spTgt>
                                        </p:tgtEl>
                                        <p:attrNameLst>
                                          <p:attrName>style.visibility</p:attrName>
                                        </p:attrNameLst>
                                      </p:cBhvr>
                                      <p:to>
                                        <p:strVal val="visible"/>
                                      </p:to>
                                    </p:set>
                                    <p:anim calcmode="lin" valueType="num">
                                      <p:cBhvr additive="base">
                                        <p:cTn id="7" dur="300" fill="hold"/>
                                        <p:tgtEl>
                                          <p:spTgt spid="434278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427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42787">
                                            <p:txEl>
                                              <p:pRg st="0" end="0"/>
                                            </p:txEl>
                                          </p:spTgt>
                                        </p:tgtEl>
                                        <p:attrNameLst>
                                          <p:attrName>style.visibility</p:attrName>
                                        </p:attrNameLst>
                                      </p:cBhvr>
                                      <p:to>
                                        <p:strVal val="visible"/>
                                      </p:to>
                                    </p:set>
                                    <p:animEffect transition="in" filter="barn(outHorizontal)">
                                      <p:cBhvr>
                                        <p:cTn id="13" dur="500"/>
                                        <p:tgtEl>
                                          <p:spTgt spid="43427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42787">
                                            <p:txEl>
                                              <p:pRg st="2" end="2"/>
                                            </p:txEl>
                                          </p:spTgt>
                                        </p:tgtEl>
                                        <p:attrNameLst>
                                          <p:attrName>style.visibility</p:attrName>
                                        </p:attrNameLst>
                                      </p:cBhvr>
                                      <p:to>
                                        <p:strVal val="visible"/>
                                      </p:to>
                                    </p:set>
                                    <p:animEffect transition="in" filter="barn(outHorizontal)">
                                      <p:cBhvr>
                                        <p:cTn id="18" dur="500"/>
                                        <p:tgtEl>
                                          <p:spTgt spid="434278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42787">
                                            <p:txEl>
                                              <p:pRg st="3" end="3"/>
                                            </p:txEl>
                                          </p:spTgt>
                                        </p:tgtEl>
                                        <p:attrNameLst>
                                          <p:attrName>style.visibility</p:attrName>
                                        </p:attrNameLst>
                                      </p:cBhvr>
                                      <p:to>
                                        <p:strVal val="visible"/>
                                      </p:to>
                                    </p:set>
                                    <p:animEffect transition="in" filter="barn(outHorizontal)">
                                      <p:cBhvr>
                                        <p:cTn id="23" dur="500"/>
                                        <p:tgtEl>
                                          <p:spTgt spid="43427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42787">
                                            <p:txEl>
                                              <p:pRg st="4" end="4"/>
                                            </p:txEl>
                                          </p:spTgt>
                                        </p:tgtEl>
                                        <p:attrNameLst>
                                          <p:attrName>style.visibility</p:attrName>
                                        </p:attrNameLst>
                                      </p:cBhvr>
                                      <p:to>
                                        <p:strVal val="visible"/>
                                      </p:to>
                                    </p:set>
                                    <p:animEffect transition="in" filter="barn(outHorizontal)">
                                      <p:cBhvr>
                                        <p:cTn id="28" dur="500"/>
                                        <p:tgtEl>
                                          <p:spTgt spid="434278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42787">
                                            <p:txEl>
                                              <p:pRg st="5" end="5"/>
                                            </p:txEl>
                                          </p:spTgt>
                                        </p:tgtEl>
                                        <p:attrNameLst>
                                          <p:attrName>style.visibility</p:attrName>
                                        </p:attrNameLst>
                                      </p:cBhvr>
                                      <p:to>
                                        <p:strVal val="visible"/>
                                      </p:to>
                                    </p:set>
                                    <p:animEffect transition="in" filter="barn(outHorizontal)">
                                      <p:cBhvr>
                                        <p:cTn id="33" dur="500"/>
                                        <p:tgtEl>
                                          <p:spTgt spid="434278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42788"/>
                                        </p:tgtEl>
                                        <p:attrNameLst>
                                          <p:attrName>style.visibility</p:attrName>
                                        </p:attrNameLst>
                                      </p:cBhvr>
                                      <p:to>
                                        <p:strVal val="visible"/>
                                      </p:to>
                                    </p:set>
                                    <p:anim calcmode="lin" valueType="num">
                                      <p:cBhvr>
                                        <p:cTn id="38" dur="500" fill="hold"/>
                                        <p:tgtEl>
                                          <p:spTgt spid="4342788"/>
                                        </p:tgtEl>
                                        <p:attrNameLst>
                                          <p:attrName>ppt_w</p:attrName>
                                        </p:attrNameLst>
                                      </p:cBhvr>
                                      <p:tavLst>
                                        <p:tav tm="0">
                                          <p:val>
                                            <p:strVal val="4*#ppt_w"/>
                                          </p:val>
                                        </p:tav>
                                        <p:tav tm="100000">
                                          <p:val>
                                            <p:strVal val="#ppt_w"/>
                                          </p:val>
                                        </p:tav>
                                      </p:tavLst>
                                    </p:anim>
                                    <p:anim calcmode="lin" valueType="num">
                                      <p:cBhvr>
                                        <p:cTn id="39" dur="500" fill="hold"/>
                                        <p:tgtEl>
                                          <p:spTgt spid="434278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2786" grpId="0" build="p" autoUpdateAnimBg="0"/>
      <p:bldP spid="4342787" grpId="0" build="p" autoUpdateAnimBg="0"/>
      <p:bldP spid="4342788"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44834"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Q-34</a:t>
            </a:r>
          </a:p>
        </p:txBody>
      </p:sp>
      <p:sp>
        <p:nvSpPr>
          <p:cNvPr id="4344835" name="Rectangle 3"/>
          <p:cNvSpPr>
            <a:spLocks noGrp="1" noChangeArrowheads="1"/>
          </p:cNvSpPr>
          <p:nvPr>
            <p:ph type="body" idx="1"/>
          </p:nvPr>
        </p:nvSpPr>
        <p:spPr>
          <a:xfrm>
            <a:off x="2209800" y="1219200"/>
            <a:ext cx="7772400" cy="51816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Where did Bernard say all “murderers,  rapists,  adulterers,  perjurers,  and all other criminals” should go?</a:t>
            </a:r>
          </a:p>
          <a:p>
            <a:pPr>
              <a:buFont typeface="Wingdings" pitchFamily="2" charset="2"/>
              <a:buChar char="Ø"/>
            </a:pPr>
            <a:endParaRPr lang="en-US" sz="900" i="1">
              <a:solidFill>
                <a:srgbClr val="FFFFFF"/>
              </a:solidFill>
              <a:effectLst>
                <a:outerShdw blurRad="38100" dist="38100" dir="2700000" algn="tl">
                  <a:srgbClr val="808080"/>
                </a:outerShdw>
              </a:effectLst>
            </a:endParaRPr>
          </a:p>
          <a:p>
            <a:pPr>
              <a:buFont typeface="Wingdings" pitchFamily="2" charset="2"/>
              <a:buChar char="q"/>
            </a:pPr>
            <a:r>
              <a:rPr lang="en-US" sz="4400" b="1">
                <a:solidFill>
                  <a:srgbClr val="FFFFFF"/>
                </a:solidFill>
              </a:rPr>
              <a:t>  To Church</a:t>
            </a:r>
          </a:p>
          <a:p>
            <a:pPr>
              <a:buFont typeface="Wingdings" pitchFamily="2" charset="2"/>
              <a:buChar char="q"/>
            </a:pPr>
            <a:r>
              <a:rPr lang="en-US" sz="4400" b="1">
                <a:solidFill>
                  <a:srgbClr val="FFFFFF"/>
                </a:solidFill>
              </a:rPr>
              <a:t>  To Hell</a:t>
            </a:r>
          </a:p>
          <a:p>
            <a:pPr>
              <a:buFont typeface="Wingdings" pitchFamily="2" charset="2"/>
              <a:buChar char="q"/>
            </a:pPr>
            <a:r>
              <a:rPr lang="en-US" sz="4400" b="1">
                <a:solidFill>
                  <a:srgbClr val="FFFFFF"/>
                </a:solidFill>
              </a:rPr>
              <a:t>  To Monasteries  </a:t>
            </a:r>
          </a:p>
          <a:p>
            <a:pPr>
              <a:buFont typeface="Wingdings" pitchFamily="2" charset="2"/>
              <a:buChar char="q"/>
            </a:pPr>
            <a:r>
              <a:rPr lang="en-US" sz="4400" b="1">
                <a:solidFill>
                  <a:srgbClr val="FFFFFF"/>
                </a:solidFill>
              </a:rPr>
              <a:t>  To the Crusades</a:t>
            </a:r>
            <a:endParaRPr lang="en-US" sz="3600" b="1">
              <a:solidFill>
                <a:srgbClr val="FFFFFF"/>
              </a:solidFill>
            </a:endParaRPr>
          </a:p>
          <a:p>
            <a:pPr>
              <a:buFont typeface="Wingdings" pitchFamily="2" charset="2"/>
              <a:buChar char="q"/>
            </a:pPr>
            <a:endParaRPr lang="en-US" sz="3600">
              <a:solidFill>
                <a:srgbClr val="FFFFFF"/>
              </a:solidFill>
            </a:endParaRPr>
          </a:p>
        </p:txBody>
      </p:sp>
      <p:sp>
        <p:nvSpPr>
          <p:cNvPr id="4344836" name="WordArt 4"/>
          <p:cNvSpPr>
            <a:spLocks noChangeArrowheads="1" noChangeShapeType="1" noTextEdit="1"/>
          </p:cNvSpPr>
          <p:nvPr/>
        </p:nvSpPr>
        <p:spPr bwMode="auto">
          <a:xfrm rot="5400000">
            <a:off x="2235994" y="5460207"/>
            <a:ext cx="5572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44834">
                                            <p:txEl>
                                              <p:pRg st="0" end="0"/>
                                            </p:txEl>
                                          </p:spTgt>
                                        </p:tgtEl>
                                        <p:attrNameLst>
                                          <p:attrName>style.visibility</p:attrName>
                                        </p:attrNameLst>
                                      </p:cBhvr>
                                      <p:to>
                                        <p:strVal val="visible"/>
                                      </p:to>
                                    </p:set>
                                    <p:anim calcmode="lin" valueType="num">
                                      <p:cBhvr additive="base">
                                        <p:cTn id="7" dur="300" fill="hold"/>
                                        <p:tgtEl>
                                          <p:spTgt spid="434483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448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44835">
                                            <p:txEl>
                                              <p:pRg st="0" end="0"/>
                                            </p:txEl>
                                          </p:spTgt>
                                        </p:tgtEl>
                                        <p:attrNameLst>
                                          <p:attrName>style.visibility</p:attrName>
                                        </p:attrNameLst>
                                      </p:cBhvr>
                                      <p:to>
                                        <p:strVal val="visible"/>
                                      </p:to>
                                    </p:set>
                                    <p:animEffect transition="in" filter="barn(outHorizontal)">
                                      <p:cBhvr>
                                        <p:cTn id="13" dur="500"/>
                                        <p:tgtEl>
                                          <p:spTgt spid="43448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44835">
                                            <p:txEl>
                                              <p:pRg st="2" end="2"/>
                                            </p:txEl>
                                          </p:spTgt>
                                        </p:tgtEl>
                                        <p:attrNameLst>
                                          <p:attrName>style.visibility</p:attrName>
                                        </p:attrNameLst>
                                      </p:cBhvr>
                                      <p:to>
                                        <p:strVal val="visible"/>
                                      </p:to>
                                    </p:set>
                                    <p:animEffect transition="in" filter="barn(outHorizontal)">
                                      <p:cBhvr>
                                        <p:cTn id="18" dur="500"/>
                                        <p:tgtEl>
                                          <p:spTgt spid="434483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44835">
                                            <p:txEl>
                                              <p:pRg st="3" end="3"/>
                                            </p:txEl>
                                          </p:spTgt>
                                        </p:tgtEl>
                                        <p:attrNameLst>
                                          <p:attrName>style.visibility</p:attrName>
                                        </p:attrNameLst>
                                      </p:cBhvr>
                                      <p:to>
                                        <p:strVal val="visible"/>
                                      </p:to>
                                    </p:set>
                                    <p:animEffect transition="in" filter="barn(outHorizontal)">
                                      <p:cBhvr>
                                        <p:cTn id="23" dur="500"/>
                                        <p:tgtEl>
                                          <p:spTgt spid="434483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44835">
                                            <p:txEl>
                                              <p:pRg st="4" end="4"/>
                                            </p:txEl>
                                          </p:spTgt>
                                        </p:tgtEl>
                                        <p:attrNameLst>
                                          <p:attrName>style.visibility</p:attrName>
                                        </p:attrNameLst>
                                      </p:cBhvr>
                                      <p:to>
                                        <p:strVal val="visible"/>
                                      </p:to>
                                    </p:set>
                                    <p:animEffect transition="in" filter="barn(outHorizontal)">
                                      <p:cBhvr>
                                        <p:cTn id="28" dur="500"/>
                                        <p:tgtEl>
                                          <p:spTgt spid="434483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44835">
                                            <p:txEl>
                                              <p:pRg st="5" end="5"/>
                                            </p:txEl>
                                          </p:spTgt>
                                        </p:tgtEl>
                                        <p:attrNameLst>
                                          <p:attrName>style.visibility</p:attrName>
                                        </p:attrNameLst>
                                      </p:cBhvr>
                                      <p:to>
                                        <p:strVal val="visible"/>
                                      </p:to>
                                    </p:set>
                                    <p:animEffect transition="in" filter="barn(outHorizontal)">
                                      <p:cBhvr>
                                        <p:cTn id="33" dur="500"/>
                                        <p:tgtEl>
                                          <p:spTgt spid="434483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44836"/>
                                        </p:tgtEl>
                                        <p:attrNameLst>
                                          <p:attrName>style.visibility</p:attrName>
                                        </p:attrNameLst>
                                      </p:cBhvr>
                                      <p:to>
                                        <p:strVal val="visible"/>
                                      </p:to>
                                    </p:set>
                                    <p:anim calcmode="lin" valueType="num">
                                      <p:cBhvr>
                                        <p:cTn id="38" dur="500" fill="hold"/>
                                        <p:tgtEl>
                                          <p:spTgt spid="4344836"/>
                                        </p:tgtEl>
                                        <p:attrNameLst>
                                          <p:attrName>ppt_w</p:attrName>
                                        </p:attrNameLst>
                                      </p:cBhvr>
                                      <p:tavLst>
                                        <p:tav tm="0">
                                          <p:val>
                                            <p:strVal val="4*#ppt_w"/>
                                          </p:val>
                                        </p:tav>
                                        <p:tav tm="100000">
                                          <p:val>
                                            <p:strVal val="#ppt_w"/>
                                          </p:val>
                                        </p:tav>
                                      </p:tavLst>
                                    </p:anim>
                                    <p:anim calcmode="lin" valueType="num">
                                      <p:cBhvr>
                                        <p:cTn id="39" dur="500" fill="hold"/>
                                        <p:tgtEl>
                                          <p:spTgt spid="43448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4834" grpId="0" build="p" autoUpdateAnimBg="0"/>
      <p:bldP spid="4344835" grpId="0" build="p" autoUpdateAnimBg="0"/>
      <p:bldP spid="4344836"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46882"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Q-35</a:t>
            </a:r>
          </a:p>
        </p:txBody>
      </p:sp>
      <p:sp>
        <p:nvSpPr>
          <p:cNvPr id="4346883" name="Rectangle 3"/>
          <p:cNvSpPr>
            <a:spLocks noGrp="1" noChangeArrowheads="1"/>
          </p:cNvSpPr>
          <p:nvPr>
            <p:ph type="body" idx="1"/>
          </p:nvPr>
        </p:nvSpPr>
        <p:spPr>
          <a:xfrm>
            <a:off x="2209800" y="1219200"/>
            <a:ext cx="7772400" cy="5181600"/>
          </a:xfrm>
          <a:solidFill>
            <a:srgbClr val="000000"/>
          </a:solidFill>
        </p:spPr>
        <p:txBody>
          <a:bodyPr/>
          <a:lstStyle/>
          <a:p>
            <a:pPr>
              <a:buFont typeface="Wingdings" pitchFamily="2" charset="2"/>
              <a:buChar char="Ø"/>
            </a:pPr>
            <a:r>
              <a:rPr lang="en-US" sz="3600">
                <a:solidFill>
                  <a:srgbClr val="FFFFFF"/>
                </a:solidFill>
                <a:effectLst>
                  <a:outerShdw blurRad="38100" dist="38100" dir="2700000" algn="tl">
                    <a:srgbClr val="808080"/>
                  </a:outerShdw>
                </a:effectLst>
              </a:rPr>
              <a:t>  </a:t>
            </a:r>
            <a:r>
              <a:rPr lang="en-US" i="1">
                <a:solidFill>
                  <a:srgbClr val="FFFFFF"/>
                </a:solidFill>
                <a:effectLst>
                  <a:outerShdw blurRad="38100" dist="38100" dir="2700000" algn="tl">
                    <a:srgbClr val="808080"/>
                  </a:outerShdw>
                </a:effectLst>
              </a:rPr>
              <a:t>Who,  during the German Peasants’ War,  encouraged rulers to “smite,  slay,  and stab” peasants like mad dogs?</a:t>
            </a:r>
          </a:p>
          <a:p>
            <a:pPr>
              <a:buFont typeface="Wingdings" pitchFamily="2" charset="2"/>
              <a:buChar char="Ø"/>
            </a:pPr>
            <a:endParaRPr lang="en-US" sz="900" i="1">
              <a:solidFill>
                <a:srgbClr val="FFFFFF"/>
              </a:solidFill>
              <a:effectLst>
                <a:outerShdw blurRad="38100" dist="38100" dir="2700000" algn="tl">
                  <a:srgbClr val="808080"/>
                </a:outerShdw>
              </a:effectLst>
            </a:endParaRPr>
          </a:p>
          <a:p>
            <a:pPr>
              <a:buFont typeface="Wingdings" pitchFamily="2" charset="2"/>
              <a:buChar char="q"/>
            </a:pPr>
            <a:r>
              <a:rPr lang="en-US" sz="4400" b="1">
                <a:solidFill>
                  <a:srgbClr val="FFFFFF"/>
                </a:solidFill>
              </a:rPr>
              <a:t>  Menno Simons</a:t>
            </a:r>
          </a:p>
          <a:p>
            <a:pPr>
              <a:buFont typeface="Wingdings" pitchFamily="2" charset="2"/>
              <a:buChar char="q"/>
            </a:pPr>
            <a:r>
              <a:rPr lang="en-US" sz="4400" b="1">
                <a:solidFill>
                  <a:srgbClr val="FFFFFF"/>
                </a:solidFill>
              </a:rPr>
              <a:t>  Philip Melancthon</a:t>
            </a:r>
          </a:p>
          <a:p>
            <a:pPr>
              <a:buFont typeface="Wingdings" pitchFamily="2" charset="2"/>
              <a:buChar char="q"/>
            </a:pPr>
            <a:r>
              <a:rPr lang="en-US" sz="4400" b="1">
                <a:solidFill>
                  <a:srgbClr val="FFFFFF"/>
                </a:solidFill>
              </a:rPr>
              <a:t>  Desiderius Erasmus</a:t>
            </a:r>
          </a:p>
          <a:p>
            <a:pPr>
              <a:buFont typeface="Wingdings" pitchFamily="2" charset="2"/>
              <a:buChar char="q"/>
            </a:pPr>
            <a:r>
              <a:rPr lang="en-US" sz="4400" b="1">
                <a:solidFill>
                  <a:srgbClr val="FFFFFF"/>
                </a:solidFill>
              </a:rPr>
              <a:t>  Martin Luther</a:t>
            </a:r>
            <a:endParaRPr lang="en-US" sz="3600" b="1">
              <a:solidFill>
                <a:srgbClr val="FFFFFF"/>
              </a:solidFill>
            </a:endParaRPr>
          </a:p>
          <a:p>
            <a:pPr>
              <a:buFont typeface="Wingdings" pitchFamily="2" charset="2"/>
              <a:buChar char="q"/>
            </a:pPr>
            <a:endParaRPr lang="en-US" sz="3600">
              <a:solidFill>
                <a:srgbClr val="FFFFFF"/>
              </a:solidFill>
            </a:endParaRPr>
          </a:p>
        </p:txBody>
      </p:sp>
      <p:sp>
        <p:nvSpPr>
          <p:cNvPr id="4346884" name="WordArt 4"/>
          <p:cNvSpPr>
            <a:spLocks noChangeArrowheads="1" noChangeShapeType="1" noTextEdit="1"/>
          </p:cNvSpPr>
          <p:nvPr/>
        </p:nvSpPr>
        <p:spPr bwMode="auto">
          <a:xfrm rot="5400000">
            <a:off x="2197894" y="5422107"/>
            <a:ext cx="6334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46882">
                                            <p:txEl>
                                              <p:pRg st="0" end="0"/>
                                            </p:txEl>
                                          </p:spTgt>
                                        </p:tgtEl>
                                        <p:attrNameLst>
                                          <p:attrName>style.visibility</p:attrName>
                                        </p:attrNameLst>
                                      </p:cBhvr>
                                      <p:to>
                                        <p:strVal val="visible"/>
                                      </p:to>
                                    </p:set>
                                    <p:anim calcmode="lin" valueType="num">
                                      <p:cBhvr additive="base">
                                        <p:cTn id="7" dur="300" fill="hold"/>
                                        <p:tgtEl>
                                          <p:spTgt spid="434688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468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46883">
                                            <p:txEl>
                                              <p:pRg st="0" end="0"/>
                                            </p:txEl>
                                          </p:spTgt>
                                        </p:tgtEl>
                                        <p:attrNameLst>
                                          <p:attrName>style.visibility</p:attrName>
                                        </p:attrNameLst>
                                      </p:cBhvr>
                                      <p:to>
                                        <p:strVal val="visible"/>
                                      </p:to>
                                    </p:set>
                                    <p:animEffect transition="in" filter="barn(outHorizontal)">
                                      <p:cBhvr>
                                        <p:cTn id="13" dur="500"/>
                                        <p:tgtEl>
                                          <p:spTgt spid="43468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46883">
                                            <p:txEl>
                                              <p:pRg st="2" end="2"/>
                                            </p:txEl>
                                          </p:spTgt>
                                        </p:tgtEl>
                                        <p:attrNameLst>
                                          <p:attrName>style.visibility</p:attrName>
                                        </p:attrNameLst>
                                      </p:cBhvr>
                                      <p:to>
                                        <p:strVal val="visible"/>
                                      </p:to>
                                    </p:set>
                                    <p:animEffect transition="in" filter="barn(outHorizontal)">
                                      <p:cBhvr>
                                        <p:cTn id="18" dur="500"/>
                                        <p:tgtEl>
                                          <p:spTgt spid="434688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46883">
                                            <p:txEl>
                                              <p:pRg st="3" end="3"/>
                                            </p:txEl>
                                          </p:spTgt>
                                        </p:tgtEl>
                                        <p:attrNameLst>
                                          <p:attrName>style.visibility</p:attrName>
                                        </p:attrNameLst>
                                      </p:cBhvr>
                                      <p:to>
                                        <p:strVal val="visible"/>
                                      </p:to>
                                    </p:set>
                                    <p:animEffect transition="in" filter="barn(outHorizontal)">
                                      <p:cBhvr>
                                        <p:cTn id="23" dur="500"/>
                                        <p:tgtEl>
                                          <p:spTgt spid="434688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46883">
                                            <p:txEl>
                                              <p:pRg st="4" end="4"/>
                                            </p:txEl>
                                          </p:spTgt>
                                        </p:tgtEl>
                                        <p:attrNameLst>
                                          <p:attrName>style.visibility</p:attrName>
                                        </p:attrNameLst>
                                      </p:cBhvr>
                                      <p:to>
                                        <p:strVal val="visible"/>
                                      </p:to>
                                    </p:set>
                                    <p:animEffect transition="in" filter="barn(outHorizontal)">
                                      <p:cBhvr>
                                        <p:cTn id="28" dur="500"/>
                                        <p:tgtEl>
                                          <p:spTgt spid="434688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46883">
                                            <p:txEl>
                                              <p:pRg st="5" end="5"/>
                                            </p:txEl>
                                          </p:spTgt>
                                        </p:tgtEl>
                                        <p:attrNameLst>
                                          <p:attrName>style.visibility</p:attrName>
                                        </p:attrNameLst>
                                      </p:cBhvr>
                                      <p:to>
                                        <p:strVal val="visible"/>
                                      </p:to>
                                    </p:set>
                                    <p:animEffect transition="in" filter="barn(outHorizontal)">
                                      <p:cBhvr>
                                        <p:cTn id="33" dur="500"/>
                                        <p:tgtEl>
                                          <p:spTgt spid="434688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46884"/>
                                        </p:tgtEl>
                                        <p:attrNameLst>
                                          <p:attrName>style.visibility</p:attrName>
                                        </p:attrNameLst>
                                      </p:cBhvr>
                                      <p:to>
                                        <p:strVal val="visible"/>
                                      </p:to>
                                    </p:set>
                                    <p:anim calcmode="lin" valueType="num">
                                      <p:cBhvr>
                                        <p:cTn id="38" dur="500" fill="hold"/>
                                        <p:tgtEl>
                                          <p:spTgt spid="4346884"/>
                                        </p:tgtEl>
                                        <p:attrNameLst>
                                          <p:attrName>ppt_w</p:attrName>
                                        </p:attrNameLst>
                                      </p:cBhvr>
                                      <p:tavLst>
                                        <p:tav tm="0">
                                          <p:val>
                                            <p:strVal val="4*#ppt_w"/>
                                          </p:val>
                                        </p:tav>
                                        <p:tav tm="100000">
                                          <p:val>
                                            <p:strVal val="#ppt_w"/>
                                          </p:val>
                                        </p:tav>
                                      </p:tavLst>
                                    </p:anim>
                                    <p:anim calcmode="lin" valueType="num">
                                      <p:cBhvr>
                                        <p:cTn id="39" dur="500" fill="hold"/>
                                        <p:tgtEl>
                                          <p:spTgt spid="43468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6882" grpId="0" build="p" autoUpdateAnimBg="0"/>
      <p:bldP spid="4346883" grpId="0" build="p" autoUpdateAnimBg="0"/>
      <p:bldP spid="4346884"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48930"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Q-36</a:t>
            </a:r>
          </a:p>
        </p:txBody>
      </p:sp>
      <p:sp>
        <p:nvSpPr>
          <p:cNvPr id="4348931" name="Rectangle 3"/>
          <p:cNvSpPr>
            <a:spLocks noGrp="1" noChangeArrowheads="1"/>
          </p:cNvSpPr>
          <p:nvPr>
            <p:ph type="body" idx="1"/>
          </p:nvPr>
        </p:nvSpPr>
        <p:spPr>
          <a:xfrm>
            <a:off x="2209800" y="1219200"/>
            <a:ext cx="7772400" cy="53340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Medieval wars were often interrupted by the “Truce of God.”  What was that?</a:t>
            </a:r>
          </a:p>
          <a:p>
            <a:pPr>
              <a:lnSpc>
                <a:spcPct val="90000"/>
              </a:lnSpc>
              <a:buFont typeface="Wingdings" pitchFamily="2" charset="2"/>
              <a:buChar char="Ø"/>
            </a:pPr>
            <a:endParaRPr lang="en-US" sz="800" i="1">
              <a:solidFill>
                <a:srgbClr val="FFFFFF"/>
              </a:solidFill>
              <a:effectLst>
                <a:outerShdw blurRad="38100" dist="38100" dir="2700000" algn="tl">
                  <a:srgbClr val="808080"/>
                </a:outerShdw>
              </a:effectLst>
            </a:endParaRPr>
          </a:p>
          <a:p>
            <a:pPr>
              <a:lnSpc>
                <a:spcPct val="90000"/>
              </a:lnSpc>
              <a:buFont typeface="Wingdings" pitchFamily="2" charset="2"/>
              <a:buChar char="q"/>
            </a:pPr>
            <a:r>
              <a:rPr lang="en-US" sz="4000" b="1">
                <a:solidFill>
                  <a:srgbClr val="FFFFFF"/>
                </a:solidFill>
              </a:rPr>
              <a:t>  Christian countries were not allowed to fight on Sundays</a:t>
            </a:r>
          </a:p>
          <a:p>
            <a:pPr>
              <a:lnSpc>
                <a:spcPct val="90000"/>
              </a:lnSpc>
              <a:buFont typeface="Wingdings" pitchFamily="2" charset="2"/>
              <a:buChar char="q"/>
            </a:pPr>
            <a:r>
              <a:rPr lang="en-US" sz="4000" b="1">
                <a:solidFill>
                  <a:srgbClr val="FFFFFF"/>
                </a:solidFill>
              </a:rPr>
              <a:t>  Camp revivals caused military leaders to negotiate grievances </a:t>
            </a:r>
          </a:p>
          <a:p>
            <a:pPr>
              <a:lnSpc>
                <a:spcPct val="90000"/>
              </a:lnSpc>
              <a:buFont typeface="Wingdings" pitchFamily="2" charset="2"/>
              <a:buChar char="q"/>
            </a:pPr>
            <a:r>
              <a:rPr lang="en-US" sz="4000" b="1">
                <a:solidFill>
                  <a:srgbClr val="FFFFFF"/>
                </a:solidFill>
              </a:rPr>
              <a:t>  Natural disasters interpreted as Divine disapproval</a:t>
            </a:r>
          </a:p>
          <a:p>
            <a:pPr>
              <a:lnSpc>
                <a:spcPct val="90000"/>
              </a:lnSpc>
              <a:buFont typeface="Wingdings" pitchFamily="2" charset="2"/>
              <a:buChar char="q"/>
            </a:pPr>
            <a:r>
              <a:rPr lang="en-US" sz="4000" b="1">
                <a:solidFill>
                  <a:srgbClr val="FFFFFF"/>
                </a:solidFill>
              </a:rPr>
              <a:t>  Just War Doctrine Enforcing</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48932" name="WordArt 4"/>
          <p:cNvSpPr>
            <a:spLocks noChangeArrowheads="1" noChangeShapeType="1" noTextEdit="1"/>
          </p:cNvSpPr>
          <p:nvPr/>
        </p:nvSpPr>
        <p:spPr bwMode="auto">
          <a:xfrm rot="5400000">
            <a:off x="2197894" y="2132807"/>
            <a:ext cx="6334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48930">
                                            <p:txEl>
                                              <p:pRg st="0" end="0"/>
                                            </p:txEl>
                                          </p:spTgt>
                                        </p:tgtEl>
                                        <p:attrNameLst>
                                          <p:attrName>style.visibility</p:attrName>
                                        </p:attrNameLst>
                                      </p:cBhvr>
                                      <p:to>
                                        <p:strVal val="visible"/>
                                      </p:to>
                                    </p:set>
                                    <p:anim calcmode="lin" valueType="num">
                                      <p:cBhvr additive="base">
                                        <p:cTn id="7" dur="300" fill="hold"/>
                                        <p:tgtEl>
                                          <p:spTgt spid="434893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489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48931">
                                            <p:txEl>
                                              <p:pRg st="0" end="0"/>
                                            </p:txEl>
                                          </p:spTgt>
                                        </p:tgtEl>
                                        <p:attrNameLst>
                                          <p:attrName>style.visibility</p:attrName>
                                        </p:attrNameLst>
                                      </p:cBhvr>
                                      <p:to>
                                        <p:strVal val="visible"/>
                                      </p:to>
                                    </p:set>
                                    <p:animEffect transition="in" filter="barn(outHorizontal)">
                                      <p:cBhvr>
                                        <p:cTn id="13" dur="500"/>
                                        <p:tgtEl>
                                          <p:spTgt spid="43489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48931">
                                            <p:txEl>
                                              <p:pRg st="2" end="2"/>
                                            </p:txEl>
                                          </p:spTgt>
                                        </p:tgtEl>
                                        <p:attrNameLst>
                                          <p:attrName>style.visibility</p:attrName>
                                        </p:attrNameLst>
                                      </p:cBhvr>
                                      <p:to>
                                        <p:strVal val="visible"/>
                                      </p:to>
                                    </p:set>
                                    <p:animEffect transition="in" filter="barn(outHorizontal)">
                                      <p:cBhvr>
                                        <p:cTn id="18" dur="500"/>
                                        <p:tgtEl>
                                          <p:spTgt spid="434893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48931">
                                            <p:txEl>
                                              <p:pRg st="3" end="3"/>
                                            </p:txEl>
                                          </p:spTgt>
                                        </p:tgtEl>
                                        <p:attrNameLst>
                                          <p:attrName>style.visibility</p:attrName>
                                        </p:attrNameLst>
                                      </p:cBhvr>
                                      <p:to>
                                        <p:strVal val="visible"/>
                                      </p:to>
                                    </p:set>
                                    <p:animEffect transition="in" filter="barn(outHorizontal)">
                                      <p:cBhvr>
                                        <p:cTn id="23" dur="500"/>
                                        <p:tgtEl>
                                          <p:spTgt spid="434893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48931">
                                            <p:txEl>
                                              <p:pRg st="4" end="4"/>
                                            </p:txEl>
                                          </p:spTgt>
                                        </p:tgtEl>
                                        <p:attrNameLst>
                                          <p:attrName>style.visibility</p:attrName>
                                        </p:attrNameLst>
                                      </p:cBhvr>
                                      <p:to>
                                        <p:strVal val="visible"/>
                                      </p:to>
                                    </p:set>
                                    <p:animEffect transition="in" filter="barn(outHorizontal)">
                                      <p:cBhvr>
                                        <p:cTn id="28" dur="500"/>
                                        <p:tgtEl>
                                          <p:spTgt spid="434893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48931">
                                            <p:txEl>
                                              <p:pRg st="5" end="5"/>
                                            </p:txEl>
                                          </p:spTgt>
                                        </p:tgtEl>
                                        <p:attrNameLst>
                                          <p:attrName>style.visibility</p:attrName>
                                        </p:attrNameLst>
                                      </p:cBhvr>
                                      <p:to>
                                        <p:strVal val="visible"/>
                                      </p:to>
                                    </p:set>
                                    <p:animEffect transition="in" filter="barn(outHorizontal)">
                                      <p:cBhvr>
                                        <p:cTn id="33" dur="500"/>
                                        <p:tgtEl>
                                          <p:spTgt spid="434893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48932"/>
                                        </p:tgtEl>
                                        <p:attrNameLst>
                                          <p:attrName>style.visibility</p:attrName>
                                        </p:attrNameLst>
                                      </p:cBhvr>
                                      <p:to>
                                        <p:strVal val="visible"/>
                                      </p:to>
                                    </p:set>
                                    <p:anim calcmode="lin" valueType="num">
                                      <p:cBhvr>
                                        <p:cTn id="38" dur="500" fill="hold"/>
                                        <p:tgtEl>
                                          <p:spTgt spid="4348932"/>
                                        </p:tgtEl>
                                        <p:attrNameLst>
                                          <p:attrName>ppt_w</p:attrName>
                                        </p:attrNameLst>
                                      </p:cBhvr>
                                      <p:tavLst>
                                        <p:tav tm="0">
                                          <p:val>
                                            <p:strVal val="4*#ppt_w"/>
                                          </p:val>
                                        </p:tav>
                                        <p:tav tm="100000">
                                          <p:val>
                                            <p:strVal val="#ppt_w"/>
                                          </p:val>
                                        </p:tav>
                                      </p:tavLst>
                                    </p:anim>
                                    <p:anim calcmode="lin" valueType="num">
                                      <p:cBhvr>
                                        <p:cTn id="39" dur="500" fill="hold"/>
                                        <p:tgtEl>
                                          <p:spTgt spid="43489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8930" grpId="0" build="p" autoUpdateAnimBg="0"/>
      <p:bldP spid="4348931" grpId="0" build="p" autoUpdateAnimBg="0"/>
      <p:bldP spid="4348932"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50978"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Q-37</a:t>
            </a:r>
          </a:p>
        </p:txBody>
      </p:sp>
      <p:sp>
        <p:nvSpPr>
          <p:cNvPr id="4350979" name="Rectangle 3"/>
          <p:cNvSpPr>
            <a:spLocks noGrp="1" noChangeArrowheads="1"/>
          </p:cNvSpPr>
          <p:nvPr>
            <p:ph type="body" idx="1"/>
          </p:nvPr>
        </p:nvSpPr>
        <p:spPr>
          <a:xfrm>
            <a:off x="2209800" y="1066800"/>
            <a:ext cx="7772400" cy="5562600"/>
          </a:xfrm>
          <a:solidFill>
            <a:srgbClr val="000000"/>
          </a:solidFill>
        </p:spPr>
        <p:txBody>
          <a:bodyPr/>
          <a:lstStyle/>
          <a:p>
            <a:pPr>
              <a:lnSpc>
                <a:spcPct val="90000"/>
              </a:lnSpc>
              <a:buFont typeface="Wingdings" pitchFamily="2" charset="2"/>
              <a:buChar char="Ø"/>
            </a:pPr>
            <a:r>
              <a:rPr lang="en-US">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In fourteenth-century England,  what was unusual about the way the  “kiss of peace”       was handled in churches? </a:t>
            </a:r>
          </a:p>
          <a:p>
            <a:pPr>
              <a:lnSpc>
                <a:spcPct val="90000"/>
              </a:lnSpc>
              <a:buFont typeface="Wingdings" pitchFamily="2" charset="2"/>
              <a:buChar char="q"/>
            </a:pPr>
            <a:r>
              <a:rPr lang="en-US" sz="4000" b="1">
                <a:solidFill>
                  <a:srgbClr val="FFFFFF"/>
                </a:solidFill>
              </a:rPr>
              <a:t>  For the first time, the kiss was replaced with the handshake</a:t>
            </a:r>
          </a:p>
          <a:p>
            <a:pPr>
              <a:lnSpc>
                <a:spcPct val="90000"/>
              </a:lnSpc>
              <a:buFont typeface="Wingdings" pitchFamily="2" charset="2"/>
              <a:buChar char="q"/>
            </a:pPr>
            <a:r>
              <a:rPr lang="en-US" sz="4000" b="1">
                <a:solidFill>
                  <a:srgbClr val="FFFFFF"/>
                </a:solidFill>
              </a:rPr>
              <a:t>  Enemies specially selected to kiss or both excommunicated  </a:t>
            </a:r>
          </a:p>
          <a:p>
            <a:pPr>
              <a:lnSpc>
                <a:spcPct val="90000"/>
              </a:lnSpc>
              <a:buFont typeface="Wingdings" pitchFamily="2" charset="2"/>
              <a:buChar char="q"/>
            </a:pPr>
            <a:r>
              <a:rPr lang="en-US" sz="4000" b="1">
                <a:solidFill>
                  <a:srgbClr val="FFFFFF"/>
                </a:solidFill>
              </a:rPr>
              <a:t>  Instead of kissing each other,  kissed a paddle &amp; passed it on  </a:t>
            </a:r>
          </a:p>
          <a:p>
            <a:pPr>
              <a:lnSpc>
                <a:spcPct val="90000"/>
              </a:lnSpc>
              <a:buFont typeface="Wingdings" pitchFamily="2" charset="2"/>
              <a:buChar char="q"/>
            </a:pPr>
            <a:r>
              <a:rPr lang="en-US" sz="4000" b="1">
                <a:solidFill>
                  <a:srgbClr val="FFFFFF"/>
                </a:solidFill>
              </a:rPr>
              <a:t>  Abandoned With The Plague </a:t>
            </a:r>
            <a:endParaRPr lang="en-US" b="1">
              <a:solidFill>
                <a:srgbClr val="FFFFFF"/>
              </a:solidFill>
            </a:endParaRPr>
          </a:p>
          <a:p>
            <a:pPr>
              <a:lnSpc>
                <a:spcPct val="90000"/>
              </a:lnSpc>
              <a:buFont typeface="Wingdings" pitchFamily="2" charset="2"/>
              <a:buChar char="q"/>
            </a:pPr>
            <a:endParaRPr lang="en-US">
              <a:solidFill>
                <a:srgbClr val="FFFFFF"/>
              </a:solidFill>
            </a:endParaRPr>
          </a:p>
        </p:txBody>
      </p:sp>
      <p:sp>
        <p:nvSpPr>
          <p:cNvPr id="4350980" name="WordArt 4"/>
          <p:cNvSpPr>
            <a:spLocks noChangeArrowheads="1" noChangeShapeType="1" noTextEdit="1"/>
          </p:cNvSpPr>
          <p:nvPr/>
        </p:nvSpPr>
        <p:spPr bwMode="auto">
          <a:xfrm rot="5400000">
            <a:off x="2197894" y="4660107"/>
            <a:ext cx="6334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50978">
                                            <p:txEl>
                                              <p:pRg st="0" end="0"/>
                                            </p:txEl>
                                          </p:spTgt>
                                        </p:tgtEl>
                                        <p:attrNameLst>
                                          <p:attrName>style.visibility</p:attrName>
                                        </p:attrNameLst>
                                      </p:cBhvr>
                                      <p:to>
                                        <p:strVal val="visible"/>
                                      </p:to>
                                    </p:set>
                                    <p:anim calcmode="lin" valueType="num">
                                      <p:cBhvr additive="base">
                                        <p:cTn id="7" dur="300" fill="hold"/>
                                        <p:tgtEl>
                                          <p:spTgt spid="435097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509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50979">
                                            <p:txEl>
                                              <p:pRg st="0" end="0"/>
                                            </p:txEl>
                                          </p:spTgt>
                                        </p:tgtEl>
                                        <p:attrNameLst>
                                          <p:attrName>style.visibility</p:attrName>
                                        </p:attrNameLst>
                                      </p:cBhvr>
                                      <p:to>
                                        <p:strVal val="visible"/>
                                      </p:to>
                                    </p:set>
                                    <p:animEffect transition="in" filter="barn(outHorizontal)">
                                      <p:cBhvr>
                                        <p:cTn id="13" dur="500"/>
                                        <p:tgtEl>
                                          <p:spTgt spid="43509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50979">
                                            <p:txEl>
                                              <p:pRg st="1" end="1"/>
                                            </p:txEl>
                                          </p:spTgt>
                                        </p:tgtEl>
                                        <p:attrNameLst>
                                          <p:attrName>style.visibility</p:attrName>
                                        </p:attrNameLst>
                                      </p:cBhvr>
                                      <p:to>
                                        <p:strVal val="visible"/>
                                      </p:to>
                                    </p:set>
                                    <p:animEffect transition="in" filter="barn(outHorizontal)">
                                      <p:cBhvr>
                                        <p:cTn id="18" dur="500"/>
                                        <p:tgtEl>
                                          <p:spTgt spid="435097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50979">
                                            <p:txEl>
                                              <p:pRg st="2" end="2"/>
                                            </p:txEl>
                                          </p:spTgt>
                                        </p:tgtEl>
                                        <p:attrNameLst>
                                          <p:attrName>style.visibility</p:attrName>
                                        </p:attrNameLst>
                                      </p:cBhvr>
                                      <p:to>
                                        <p:strVal val="visible"/>
                                      </p:to>
                                    </p:set>
                                    <p:animEffect transition="in" filter="barn(outHorizontal)">
                                      <p:cBhvr>
                                        <p:cTn id="23" dur="500"/>
                                        <p:tgtEl>
                                          <p:spTgt spid="435097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50979">
                                            <p:txEl>
                                              <p:pRg st="3" end="3"/>
                                            </p:txEl>
                                          </p:spTgt>
                                        </p:tgtEl>
                                        <p:attrNameLst>
                                          <p:attrName>style.visibility</p:attrName>
                                        </p:attrNameLst>
                                      </p:cBhvr>
                                      <p:to>
                                        <p:strVal val="visible"/>
                                      </p:to>
                                    </p:set>
                                    <p:animEffect transition="in" filter="barn(outHorizontal)">
                                      <p:cBhvr>
                                        <p:cTn id="28" dur="500"/>
                                        <p:tgtEl>
                                          <p:spTgt spid="435097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50979">
                                            <p:txEl>
                                              <p:pRg st="4" end="4"/>
                                            </p:txEl>
                                          </p:spTgt>
                                        </p:tgtEl>
                                        <p:attrNameLst>
                                          <p:attrName>style.visibility</p:attrName>
                                        </p:attrNameLst>
                                      </p:cBhvr>
                                      <p:to>
                                        <p:strVal val="visible"/>
                                      </p:to>
                                    </p:set>
                                    <p:animEffect transition="in" filter="barn(outHorizontal)">
                                      <p:cBhvr>
                                        <p:cTn id="33" dur="500"/>
                                        <p:tgtEl>
                                          <p:spTgt spid="435097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50980"/>
                                        </p:tgtEl>
                                        <p:attrNameLst>
                                          <p:attrName>style.visibility</p:attrName>
                                        </p:attrNameLst>
                                      </p:cBhvr>
                                      <p:to>
                                        <p:strVal val="visible"/>
                                      </p:to>
                                    </p:set>
                                    <p:anim calcmode="lin" valueType="num">
                                      <p:cBhvr>
                                        <p:cTn id="38" dur="500" fill="hold"/>
                                        <p:tgtEl>
                                          <p:spTgt spid="4350980"/>
                                        </p:tgtEl>
                                        <p:attrNameLst>
                                          <p:attrName>ppt_w</p:attrName>
                                        </p:attrNameLst>
                                      </p:cBhvr>
                                      <p:tavLst>
                                        <p:tav tm="0">
                                          <p:val>
                                            <p:strVal val="4*#ppt_w"/>
                                          </p:val>
                                        </p:tav>
                                        <p:tav tm="100000">
                                          <p:val>
                                            <p:strVal val="#ppt_w"/>
                                          </p:val>
                                        </p:tav>
                                      </p:tavLst>
                                    </p:anim>
                                    <p:anim calcmode="lin" valueType="num">
                                      <p:cBhvr>
                                        <p:cTn id="39" dur="500" fill="hold"/>
                                        <p:tgtEl>
                                          <p:spTgt spid="435098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0978" grpId="0" build="p" autoUpdateAnimBg="0"/>
      <p:bldP spid="4350979" grpId="0" build="p" autoUpdateAnimBg="0"/>
      <p:bldP spid="435098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53026"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Q-38</a:t>
            </a:r>
          </a:p>
        </p:txBody>
      </p:sp>
      <p:sp>
        <p:nvSpPr>
          <p:cNvPr id="4353027" name="Rectangle 3"/>
          <p:cNvSpPr>
            <a:spLocks noGrp="1" noChangeArrowheads="1"/>
          </p:cNvSpPr>
          <p:nvPr>
            <p:ph type="body" idx="1"/>
          </p:nvPr>
        </p:nvSpPr>
        <p:spPr>
          <a:xfrm>
            <a:off x="2209800" y="1066800"/>
            <a:ext cx="7772400" cy="5562600"/>
          </a:xfrm>
          <a:solidFill>
            <a:srgbClr val="000000"/>
          </a:solidFill>
        </p:spPr>
        <p:txBody>
          <a:bodyPr/>
          <a:lstStyle/>
          <a:p>
            <a:pPr>
              <a:buFont typeface="Wingdings" pitchFamily="2" charset="2"/>
              <a:buChar char="Ø"/>
            </a:pPr>
            <a:r>
              <a:rPr lang="en-US">
                <a:solidFill>
                  <a:srgbClr val="FFFFFF"/>
                </a:solidFill>
                <a:effectLst>
                  <a:outerShdw blurRad="38100" dist="38100" dir="2700000" algn="tl">
                    <a:srgbClr val="808080"/>
                  </a:outerShdw>
                </a:effectLst>
              </a:rPr>
              <a:t>  </a:t>
            </a:r>
            <a:r>
              <a:rPr lang="en-US" sz="2800" i="1">
                <a:solidFill>
                  <a:srgbClr val="FFFFFF"/>
                </a:solidFill>
                <a:effectLst>
                  <a:outerShdw blurRad="38100" dist="38100" dir="2700000" algn="tl">
                    <a:srgbClr val="808080"/>
                  </a:outerShdw>
                </a:effectLst>
              </a:rPr>
              <a:t>What is the difference between monks and friars?  </a:t>
            </a:r>
          </a:p>
          <a:p>
            <a:pPr>
              <a:buFont typeface="Wingdings" pitchFamily="2" charset="2"/>
              <a:buChar char="q"/>
            </a:pPr>
            <a:r>
              <a:rPr lang="en-US" sz="4000" b="1">
                <a:solidFill>
                  <a:srgbClr val="FFFFFF"/>
                </a:solidFill>
              </a:rPr>
              <a:t>  Monks live in the rural areas, friars in the cities </a:t>
            </a:r>
          </a:p>
          <a:p>
            <a:pPr>
              <a:buFont typeface="Wingdings" pitchFamily="2" charset="2"/>
              <a:buChar char="q"/>
            </a:pPr>
            <a:r>
              <a:rPr lang="en-US" sz="4000" b="1">
                <a:solidFill>
                  <a:srgbClr val="FFFFFF"/>
                </a:solidFill>
              </a:rPr>
              <a:t>  Friars are required to perform manual labor,  but not monks </a:t>
            </a:r>
          </a:p>
          <a:p>
            <a:pPr>
              <a:buFont typeface="Wingdings" pitchFamily="2" charset="2"/>
              <a:buChar char="q"/>
            </a:pPr>
            <a:r>
              <a:rPr lang="en-US" sz="4000" b="1">
                <a:solidFill>
                  <a:srgbClr val="FFFFFF"/>
                </a:solidFill>
              </a:rPr>
              <a:t>  Monks withdraw from the world;  friars live in society    </a:t>
            </a:r>
          </a:p>
          <a:p>
            <a:pPr>
              <a:buFont typeface="Wingdings" pitchFamily="2" charset="2"/>
              <a:buChar char="q"/>
            </a:pPr>
            <a:r>
              <a:rPr lang="en-US" sz="4000" b="1">
                <a:solidFill>
                  <a:srgbClr val="FFFFFF"/>
                </a:solidFill>
              </a:rPr>
              <a:t>  Friar is simply a higher rank  </a:t>
            </a:r>
            <a:endParaRPr lang="en-US" b="1">
              <a:solidFill>
                <a:srgbClr val="FFFFFF"/>
              </a:solidFill>
            </a:endParaRPr>
          </a:p>
          <a:p>
            <a:pPr>
              <a:buFont typeface="Wingdings" pitchFamily="2" charset="2"/>
              <a:buChar char="q"/>
            </a:pPr>
            <a:endParaRPr lang="en-US">
              <a:solidFill>
                <a:srgbClr val="FFFFFF"/>
              </a:solidFill>
            </a:endParaRPr>
          </a:p>
        </p:txBody>
      </p:sp>
      <p:sp>
        <p:nvSpPr>
          <p:cNvPr id="4353028" name="WordArt 4"/>
          <p:cNvSpPr>
            <a:spLocks noChangeArrowheads="1" noChangeShapeType="1" noTextEdit="1"/>
          </p:cNvSpPr>
          <p:nvPr/>
        </p:nvSpPr>
        <p:spPr bwMode="auto">
          <a:xfrm rot="5400000">
            <a:off x="2197894" y="4202907"/>
            <a:ext cx="6334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53026">
                                            <p:txEl>
                                              <p:pRg st="0" end="0"/>
                                            </p:txEl>
                                          </p:spTgt>
                                        </p:tgtEl>
                                        <p:attrNameLst>
                                          <p:attrName>style.visibility</p:attrName>
                                        </p:attrNameLst>
                                      </p:cBhvr>
                                      <p:to>
                                        <p:strVal val="visible"/>
                                      </p:to>
                                    </p:set>
                                    <p:anim calcmode="lin" valueType="num">
                                      <p:cBhvr additive="base">
                                        <p:cTn id="7" dur="300" fill="hold"/>
                                        <p:tgtEl>
                                          <p:spTgt spid="435302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530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53027">
                                            <p:txEl>
                                              <p:pRg st="0" end="0"/>
                                            </p:txEl>
                                          </p:spTgt>
                                        </p:tgtEl>
                                        <p:attrNameLst>
                                          <p:attrName>style.visibility</p:attrName>
                                        </p:attrNameLst>
                                      </p:cBhvr>
                                      <p:to>
                                        <p:strVal val="visible"/>
                                      </p:to>
                                    </p:set>
                                    <p:animEffect transition="in" filter="barn(outHorizontal)">
                                      <p:cBhvr>
                                        <p:cTn id="13" dur="500"/>
                                        <p:tgtEl>
                                          <p:spTgt spid="43530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53027">
                                            <p:txEl>
                                              <p:pRg st="1" end="1"/>
                                            </p:txEl>
                                          </p:spTgt>
                                        </p:tgtEl>
                                        <p:attrNameLst>
                                          <p:attrName>style.visibility</p:attrName>
                                        </p:attrNameLst>
                                      </p:cBhvr>
                                      <p:to>
                                        <p:strVal val="visible"/>
                                      </p:to>
                                    </p:set>
                                    <p:animEffect transition="in" filter="barn(outHorizontal)">
                                      <p:cBhvr>
                                        <p:cTn id="18" dur="500"/>
                                        <p:tgtEl>
                                          <p:spTgt spid="43530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53027">
                                            <p:txEl>
                                              <p:pRg st="2" end="2"/>
                                            </p:txEl>
                                          </p:spTgt>
                                        </p:tgtEl>
                                        <p:attrNameLst>
                                          <p:attrName>style.visibility</p:attrName>
                                        </p:attrNameLst>
                                      </p:cBhvr>
                                      <p:to>
                                        <p:strVal val="visible"/>
                                      </p:to>
                                    </p:set>
                                    <p:animEffect transition="in" filter="barn(outHorizontal)">
                                      <p:cBhvr>
                                        <p:cTn id="23" dur="500"/>
                                        <p:tgtEl>
                                          <p:spTgt spid="43530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53027">
                                            <p:txEl>
                                              <p:pRg st="3" end="3"/>
                                            </p:txEl>
                                          </p:spTgt>
                                        </p:tgtEl>
                                        <p:attrNameLst>
                                          <p:attrName>style.visibility</p:attrName>
                                        </p:attrNameLst>
                                      </p:cBhvr>
                                      <p:to>
                                        <p:strVal val="visible"/>
                                      </p:to>
                                    </p:set>
                                    <p:animEffect transition="in" filter="barn(outHorizontal)">
                                      <p:cBhvr>
                                        <p:cTn id="28" dur="500"/>
                                        <p:tgtEl>
                                          <p:spTgt spid="435302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53027">
                                            <p:txEl>
                                              <p:pRg st="4" end="4"/>
                                            </p:txEl>
                                          </p:spTgt>
                                        </p:tgtEl>
                                        <p:attrNameLst>
                                          <p:attrName>style.visibility</p:attrName>
                                        </p:attrNameLst>
                                      </p:cBhvr>
                                      <p:to>
                                        <p:strVal val="visible"/>
                                      </p:to>
                                    </p:set>
                                    <p:animEffect transition="in" filter="barn(outHorizontal)">
                                      <p:cBhvr>
                                        <p:cTn id="33" dur="500"/>
                                        <p:tgtEl>
                                          <p:spTgt spid="435302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53028"/>
                                        </p:tgtEl>
                                        <p:attrNameLst>
                                          <p:attrName>style.visibility</p:attrName>
                                        </p:attrNameLst>
                                      </p:cBhvr>
                                      <p:to>
                                        <p:strVal val="visible"/>
                                      </p:to>
                                    </p:set>
                                    <p:anim calcmode="lin" valueType="num">
                                      <p:cBhvr>
                                        <p:cTn id="38" dur="500" fill="hold"/>
                                        <p:tgtEl>
                                          <p:spTgt spid="4353028"/>
                                        </p:tgtEl>
                                        <p:attrNameLst>
                                          <p:attrName>ppt_w</p:attrName>
                                        </p:attrNameLst>
                                      </p:cBhvr>
                                      <p:tavLst>
                                        <p:tav tm="0">
                                          <p:val>
                                            <p:strVal val="4*#ppt_w"/>
                                          </p:val>
                                        </p:tav>
                                        <p:tav tm="100000">
                                          <p:val>
                                            <p:strVal val="#ppt_w"/>
                                          </p:val>
                                        </p:tav>
                                      </p:tavLst>
                                    </p:anim>
                                    <p:anim calcmode="lin" valueType="num">
                                      <p:cBhvr>
                                        <p:cTn id="39" dur="500" fill="hold"/>
                                        <p:tgtEl>
                                          <p:spTgt spid="435302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3026" grpId="0" build="p" autoUpdateAnimBg="0"/>
      <p:bldP spid="4353027" grpId="0" build="p" autoUpdateAnimBg="0"/>
      <p:bldP spid="435302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55074"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Q-39</a:t>
            </a:r>
          </a:p>
        </p:txBody>
      </p:sp>
      <p:sp>
        <p:nvSpPr>
          <p:cNvPr id="4355075" name="Rectangle 3"/>
          <p:cNvSpPr>
            <a:spLocks noGrp="1" noChangeArrowheads="1"/>
          </p:cNvSpPr>
          <p:nvPr>
            <p:ph type="body" idx="1"/>
          </p:nvPr>
        </p:nvSpPr>
        <p:spPr>
          <a:xfrm>
            <a:off x="2209800" y="1066800"/>
            <a:ext cx="7772400" cy="5562600"/>
          </a:xfrm>
          <a:solidFill>
            <a:srgbClr val="000000"/>
          </a:solidFill>
        </p:spPr>
        <p:txBody>
          <a:bodyPr/>
          <a:lstStyle/>
          <a:p>
            <a:pPr>
              <a:buFont typeface="Wingdings" pitchFamily="2" charset="2"/>
              <a:buChar char="Ø"/>
            </a:pPr>
            <a:r>
              <a:rPr lang="en-US" sz="4000">
                <a:solidFill>
                  <a:srgbClr val="FFFFFF"/>
                </a:solidFill>
                <a:effectLst>
                  <a:outerShdw blurRad="38100" dist="38100" dir="2700000" algn="tl">
                    <a:srgbClr val="808080"/>
                  </a:outerShdw>
                </a:effectLst>
              </a:rPr>
              <a:t>  </a:t>
            </a:r>
            <a:r>
              <a:rPr lang="en-US" sz="4000" i="1">
                <a:solidFill>
                  <a:srgbClr val="FFFFFF"/>
                </a:solidFill>
                <a:effectLst>
                  <a:outerShdw blurRad="38100" dist="38100" dir="2700000" algn="tl">
                    <a:srgbClr val="808080"/>
                  </a:outerShdw>
                </a:effectLst>
              </a:rPr>
              <a:t>Approximately how many people went off on the First Crusade?</a:t>
            </a:r>
          </a:p>
          <a:p>
            <a:pPr>
              <a:buFont typeface="Wingdings" pitchFamily="2" charset="2"/>
              <a:buChar char="Ø"/>
            </a:pPr>
            <a:endParaRPr lang="en-US" sz="1800" i="1">
              <a:solidFill>
                <a:srgbClr val="FFFFFF"/>
              </a:solidFill>
              <a:effectLst>
                <a:outerShdw blurRad="38100" dist="38100" dir="2700000" algn="tl">
                  <a:srgbClr val="808080"/>
                </a:outerShdw>
              </a:effectLst>
            </a:endParaRPr>
          </a:p>
          <a:p>
            <a:pPr>
              <a:buFont typeface="Wingdings" pitchFamily="2" charset="2"/>
              <a:buChar char="q"/>
            </a:pPr>
            <a:r>
              <a:rPr lang="en-US" sz="4800" b="1">
                <a:solidFill>
                  <a:srgbClr val="FFFFFF"/>
                </a:solidFill>
              </a:rPr>
              <a:t>  5,000 </a:t>
            </a:r>
          </a:p>
          <a:p>
            <a:pPr>
              <a:buFont typeface="Wingdings" pitchFamily="2" charset="2"/>
              <a:buChar char="q"/>
            </a:pPr>
            <a:r>
              <a:rPr lang="en-US" sz="4800" b="1">
                <a:solidFill>
                  <a:srgbClr val="FFFFFF"/>
                </a:solidFill>
              </a:rPr>
              <a:t>  50,000</a:t>
            </a:r>
          </a:p>
          <a:p>
            <a:pPr>
              <a:buFont typeface="Wingdings" pitchFamily="2" charset="2"/>
              <a:buChar char="q"/>
            </a:pPr>
            <a:r>
              <a:rPr lang="en-US" sz="4800" b="1">
                <a:solidFill>
                  <a:srgbClr val="FFFFFF"/>
                </a:solidFill>
              </a:rPr>
              <a:t>  500,000    </a:t>
            </a:r>
          </a:p>
          <a:p>
            <a:pPr>
              <a:buFont typeface="Wingdings" pitchFamily="2" charset="2"/>
              <a:buChar char="q"/>
            </a:pPr>
            <a:r>
              <a:rPr lang="en-US" sz="4800" b="1">
                <a:solidFill>
                  <a:srgbClr val="FFFFFF"/>
                </a:solidFill>
              </a:rPr>
              <a:t>  5,000,000</a:t>
            </a:r>
            <a:r>
              <a:rPr lang="en-US" sz="4400" b="1">
                <a:solidFill>
                  <a:srgbClr val="FFFFFF"/>
                </a:solidFill>
              </a:rPr>
              <a:t>  </a:t>
            </a:r>
            <a:endParaRPr lang="en-US" sz="3600" b="1">
              <a:solidFill>
                <a:srgbClr val="FFFFFF"/>
              </a:solidFill>
            </a:endParaRPr>
          </a:p>
          <a:p>
            <a:pPr>
              <a:buFont typeface="Wingdings" pitchFamily="2" charset="2"/>
              <a:buChar char="q"/>
            </a:pPr>
            <a:endParaRPr lang="en-US" sz="3600">
              <a:solidFill>
                <a:srgbClr val="FFFFFF"/>
              </a:solidFill>
            </a:endParaRPr>
          </a:p>
        </p:txBody>
      </p:sp>
      <p:sp>
        <p:nvSpPr>
          <p:cNvPr id="4355076" name="WordArt 4"/>
          <p:cNvSpPr>
            <a:spLocks noChangeArrowheads="1" noChangeShapeType="1" noTextEdit="1"/>
          </p:cNvSpPr>
          <p:nvPr/>
        </p:nvSpPr>
        <p:spPr bwMode="auto">
          <a:xfrm rot="5400000">
            <a:off x="2197894" y="4507707"/>
            <a:ext cx="633413" cy="914400"/>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55074">
                                            <p:txEl>
                                              <p:pRg st="0" end="0"/>
                                            </p:txEl>
                                          </p:spTgt>
                                        </p:tgtEl>
                                        <p:attrNameLst>
                                          <p:attrName>style.visibility</p:attrName>
                                        </p:attrNameLst>
                                      </p:cBhvr>
                                      <p:to>
                                        <p:strVal val="visible"/>
                                      </p:to>
                                    </p:set>
                                    <p:anim calcmode="lin" valueType="num">
                                      <p:cBhvr additive="base">
                                        <p:cTn id="7" dur="300" fill="hold"/>
                                        <p:tgtEl>
                                          <p:spTgt spid="43550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550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55075">
                                            <p:txEl>
                                              <p:pRg st="0" end="0"/>
                                            </p:txEl>
                                          </p:spTgt>
                                        </p:tgtEl>
                                        <p:attrNameLst>
                                          <p:attrName>style.visibility</p:attrName>
                                        </p:attrNameLst>
                                      </p:cBhvr>
                                      <p:to>
                                        <p:strVal val="visible"/>
                                      </p:to>
                                    </p:set>
                                    <p:animEffect transition="in" filter="barn(outHorizontal)">
                                      <p:cBhvr>
                                        <p:cTn id="13" dur="500"/>
                                        <p:tgtEl>
                                          <p:spTgt spid="43550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55075">
                                            <p:txEl>
                                              <p:pRg st="2" end="2"/>
                                            </p:txEl>
                                          </p:spTgt>
                                        </p:tgtEl>
                                        <p:attrNameLst>
                                          <p:attrName>style.visibility</p:attrName>
                                        </p:attrNameLst>
                                      </p:cBhvr>
                                      <p:to>
                                        <p:strVal val="visible"/>
                                      </p:to>
                                    </p:set>
                                    <p:animEffect transition="in" filter="barn(outHorizontal)">
                                      <p:cBhvr>
                                        <p:cTn id="18" dur="500"/>
                                        <p:tgtEl>
                                          <p:spTgt spid="43550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55075">
                                            <p:txEl>
                                              <p:pRg st="3" end="3"/>
                                            </p:txEl>
                                          </p:spTgt>
                                        </p:tgtEl>
                                        <p:attrNameLst>
                                          <p:attrName>style.visibility</p:attrName>
                                        </p:attrNameLst>
                                      </p:cBhvr>
                                      <p:to>
                                        <p:strVal val="visible"/>
                                      </p:to>
                                    </p:set>
                                    <p:animEffect transition="in" filter="barn(outHorizontal)">
                                      <p:cBhvr>
                                        <p:cTn id="23" dur="500"/>
                                        <p:tgtEl>
                                          <p:spTgt spid="435507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55075">
                                            <p:txEl>
                                              <p:pRg st="4" end="4"/>
                                            </p:txEl>
                                          </p:spTgt>
                                        </p:tgtEl>
                                        <p:attrNameLst>
                                          <p:attrName>style.visibility</p:attrName>
                                        </p:attrNameLst>
                                      </p:cBhvr>
                                      <p:to>
                                        <p:strVal val="visible"/>
                                      </p:to>
                                    </p:set>
                                    <p:animEffect transition="in" filter="barn(outHorizontal)">
                                      <p:cBhvr>
                                        <p:cTn id="28" dur="500"/>
                                        <p:tgtEl>
                                          <p:spTgt spid="435507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55075">
                                            <p:txEl>
                                              <p:pRg st="5" end="5"/>
                                            </p:txEl>
                                          </p:spTgt>
                                        </p:tgtEl>
                                        <p:attrNameLst>
                                          <p:attrName>style.visibility</p:attrName>
                                        </p:attrNameLst>
                                      </p:cBhvr>
                                      <p:to>
                                        <p:strVal val="visible"/>
                                      </p:to>
                                    </p:set>
                                    <p:animEffect transition="in" filter="barn(outHorizontal)">
                                      <p:cBhvr>
                                        <p:cTn id="33" dur="500"/>
                                        <p:tgtEl>
                                          <p:spTgt spid="435507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55076"/>
                                        </p:tgtEl>
                                        <p:attrNameLst>
                                          <p:attrName>style.visibility</p:attrName>
                                        </p:attrNameLst>
                                      </p:cBhvr>
                                      <p:to>
                                        <p:strVal val="visible"/>
                                      </p:to>
                                    </p:set>
                                    <p:anim calcmode="lin" valueType="num">
                                      <p:cBhvr>
                                        <p:cTn id="38" dur="500" fill="hold"/>
                                        <p:tgtEl>
                                          <p:spTgt spid="4355076"/>
                                        </p:tgtEl>
                                        <p:attrNameLst>
                                          <p:attrName>ppt_w</p:attrName>
                                        </p:attrNameLst>
                                      </p:cBhvr>
                                      <p:tavLst>
                                        <p:tav tm="0">
                                          <p:val>
                                            <p:strVal val="4*#ppt_w"/>
                                          </p:val>
                                        </p:tav>
                                        <p:tav tm="100000">
                                          <p:val>
                                            <p:strVal val="#ppt_w"/>
                                          </p:val>
                                        </p:tav>
                                      </p:tavLst>
                                    </p:anim>
                                    <p:anim calcmode="lin" valueType="num">
                                      <p:cBhvr>
                                        <p:cTn id="39" dur="500" fill="hold"/>
                                        <p:tgtEl>
                                          <p:spTgt spid="435507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5074" grpId="0" build="p" autoUpdateAnimBg="0"/>
      <p:bldP spid="4355075" grpId="0" build="p" autoUpdateAnimBg="0"/>
      <p:bldP spid="435507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357122" name="Rectangle 2"/>
          <p:cNvSpPr>
            <a:spLocks noGrp="1" noChangeArrowheads="1"/>
          </p:cNvSpPr>
          <p:nvPr>
            <p:ph type="title"/>
          </p:nvPr>
        </p:nvSpPr>
        <p:spPr>
          <a:xfrm>
            <a:off x="2209800" y="228600"/>
            <a:ext cx="7696200" cy="609600"/>
          </a:xfrm>
          <a:solidFill>
            <a:srgbClr val="FFFFFF"/>
          </a:solidFill>
        </p:spPr>
        <p:txBody>
          <a:bodyPr/>
          <a:lstStyle/>
          <a:p>
            <a:r>
              <a:rPr lang="en-US" sz="3600" b="1">
                <a:effectLst>
                  <a:outerShdw blurRad="38100" dist="38100" dir="2700000" algn="tl">
                    <a:srgbClr val="C0C0C0"/>
                  </a:outerShdw>
                </a:effectLst>
              </a:rPr>
              <a:t>LATER CHURCH PRE-TEST Q-40</a:t>
            </a:r>
          </a:p>
        </p:txBody>
      </p:sp>
      <p:sp>
        <p:nvSpPr>
          <p:cNvPr id="4357123" name="Rectangle 3"/>
          <p:cNvSpPr>
            <a:spLocks noGrp="1" noChangeArrowheads="1"/>
          </p:cNvSpPr>
          <p:nvPr>
            <p:ph type="body" idx="1"/>
          </p:nvPr>
        </p:nvSpPr>
        <p:spPr>
          <a:xfrm>
            <a:off x="2209800" y="1066800"/>
            <a:ext cx="7772400" cy="5562600"/>
          </a:xfrm>
          <a:solidFill>
            <a:srgbClr val="000000"/>
          </a:solidFill>
        </p:spPr>
        <p:txBody>
          <a:bodyPr/>
          <a:lstStyle/>
          <a:p>
            <a:pPr>
              <a:buFont typeface="Wingdings" pitchFamily="2" charset="2"/>
              <a:buChar char="Ø"/>
            </a:pPr>
            <a:r>
              <a:rPr lang="en-US" sz="3600" dirty="0">
                <a:solidFill>
                  <a:srgbClr val="FFFFFF"/>
                </a:solidFill>
                <a:effectLst>
                  <a:outerShdw blurRad="38100" dist="38100" dir="2700000" algn="tl">
                    <a:srgbClr val="808080"/>
                  </a:outerShdw>
                </a:effectLst>
              </a:rPr>
              <a:t>  </a:t>
            </a:r>
            <a:r>
              <a:rPr lang="en-US" sz="3600" i="1" dirty="0">
                <a:solidFill>
                  <a:srgbClr val="FFFFFF"/>
                </a:solidFill>
                <a:effectLst>
                  <a:outerShdw blurRad="38100" dist="38100" dir="2700000" algn="tl">
                    <a:srgbClr val="808080"/>
                  </a:outerShdw>
                </a:effectLst>
              </a:rPr>
              <a:t>Which of these was an issue causing the Roman Catholic &amp; Greek Orthodox churches to separate in 1054?</a:t>
            </a:r>
          </a:p>
          <a:p>
            <a:pPr>
              <a:buFont typeface="Wingdings" pitchFamily="2" charset="2"/>
              <a:buChar char="Ø"/>
            </a:pPr>
            <a:endParaRPr lang="en-US" sz="1600" i="1" dirty="0">
              <a:solidFill>
                <a:srgbClr val="FFFFFF"/>
              </a:solidFill>
              <a:effectLst>
                <a:outerShdw blurRad="38100" dist="38100" dir="2700000" algn="tl">
                  <a:srgbClr val="808080"/>
                </a:outerShdw>
              </a:effectLst>
            </a:endParaRPr>
          </a:p>
          <a:p>
            <a:pPr>
              <a:buFont typeface="Wingdings" pitchFamily="2" charset="2"/>
              <a:buChar char="q"/>
            </a:pPr>
            <a:r>
              <a:rPr lang="en-US" sz="4400" dirty="0">
                <a:solidFill>
                  <a:srgbClr val="FFFFFF"/>
                </a:solidFill>
              </a:rPr>
              <a:t>  </a:t>
            </a:r>
            <a:r>
              <a:rPr lang="en-US" sz="4000" dirty="0">
                <a:solidFill>
                  <a:srgbClr val="FFFFFF"/>
                </a:solidFill>
              </a:rPr>
              <a:t>Should a monk wear a hair shirt? </a:t>
            </a:r>
          </a:p>
          <a:p>
            <a:pPr>
              <a:buFont typeface="Wingdings" pitchFamily="2" charset="2"/>
              <a:buChar char="q"/>
            </a:pPr>
            <a:r>
              <a:rPr lang="en-US" sz="4000" dirty="0">
                <a:solidFill>
                  <a:srgbClr val="FFFFFF"/>
                </a:solidFill>
              </a:rPr>
              <a:t>  Should a friar wear shoes?</a:t>
            </a:r>
          </a:p>
          <a:p>
            <a:pPr>
              <a:buFont typeface="Wingdings" pitchFamily="2" charset="2"/>
              <a:buChar char="q"/>
            </a:pPr>
            <a:r>
              <a:rPr lang="en-US" sz="4000" dirty="0">
                <a:solidFill>
                  <a:srgbClr val="FFFFFF"/>
                </a:solidFill>
              </a:rPr>
              <a:t>  Should a priest wear a beard?    </a:t>
            </a:r>
          </a:p>
          <a:p>
            <a:pPr>
              <a:buFont typeface="Wingdings" pitchFamily="2" charset="2"/>
              <a:buChar char="q"/>
            </a:pPr>
            <a:r>
              <a:rPr lang="en-US" sz="4000" dirty="0">
                <a:solidFill>
                  <a:srgbClr val="FFFFFF"/>
                </a:solidFill>
              </a:rPr>
              <a:t>  Should a bishop wear head gear?</a:t>
            </a:r>
            <a:r>
              <a:rPr lang="en-US" sz="4000" b="1" dirty="0">
                <a:solidFill>
                  <a:srgbClr val="FFFFFF"/>
                </a:solidFill>
              </a:rPr>
              <a:t>  </a:t>
            </a:r>
            <a:endParaRPr lang="en-US" b="1" dirty="0">
              <a:solidFill>
                <a:srgbClr val="FFFFFF"/>
              </a:solidFill>
            </a:endParaRPr>
          </a:p>
          <a:p>
            <a:pPr>
              <a:buFont typeface="Wingdings" pitchFamily="2" charset="2"/>
              <a:buChar char="q"/>
            </a:pPr>
            <a:endParaRPr lang="en-US" dirty="0">
              <a:solidFill>
                <a:srgbClr val="FFFFFF"/>
              </a:solidFill>
            </a:endParaRPr>
          </a:p>
        </p:txBody>
      </p:sp>
      <p:sp>
        <p:nvSpPr>
          <p:cNvPr id="4357124" name="WordArt 4"/>
          <p:cNvSpPr>
            <a:spLocks noChangeArrowheads="1" noChangeShapeType="1" noTextEdit="1"/>
          </p:cNvSpPr>
          <p:nvPr/>
        </p:nvSpPr>
        <p:spPr bwMode="auto">
          <a:xfrm rot="5400000">
            <a:off x="2276099" y="4509714"/>
            <a:ext cx="642235" cy="901567"/>
          </a:xfrm>
          <a:prstGeom prst="rect">
            <a:avLst/>
          </a:prstGeom>
        </p:spPr>
        <p:txBody>
          <a:bodyPr vert="wordArtVert" wrap="none" fromWordArt="1">
            <a:prstTxWarp prst="textWave4">
              <a:avLst>
                <a:gd name="adj1" fmla="val 13005"/>
                <a:gd name="adj2" fmla="val 0"/>
              </a:avLst>
            </a:prstTxWarp>
          </a:bodyPr>
          <a:lstStyle/>
          <a:p>
            <a:pPr algn="ctr">
              <a:spcBef>
                <a:spcPct val="0"/>
              </a:spcBef>
              <a:spcAft>
                <a:spcPct val="0"/>
              </a:spcAft>
            </a:pPr>
            <a:r>
              <a:rPr lang="en-US" sz="3600" kern="10" dirty="0">
                <a:ln w="9525">
                  <a:noFill/>
                  <a:round/>
                  <a:headEnd/>
                  <a:tailEnd/>
                </a:ln>
                <a:gradFill rotWithShape="0">
                  <a:gsLst>
                    <a:gs pos="0">
                      <a:srgbClr val="00FF00"/>
                    </a:gs>
                    <a:gs pos="100000">
                      <a:srgbClr val="00CCFF"/>
                    </a:gs>
                  </a:gsLst>
                  <a:lin ang="0" scaled="1"/>
                </a:gradFill>
                <a:effectLst>
                  <a:outerShdw dist="99190" dir="7788334" algn="ctr" rotWithShape="0">
                    <a:srgbClr val="000080"/>
                  </a:outerShdw>
                </a:effectLst>
                <a:latin typeface="Arial Black"/>
              </a:rPr>
              <a:t>X</a:t>
            </a:r>
          </a:p>
        </p:txBody>
      </p:sp>
      <p:pic>
        <p:nvPicPr>
          <p:cNvPr id="2" name="Picture 1">
            <a:extLst>
              <a:ext uri="{FF2B5EF4-FFF2-40B4-BE49-F238E27FC236}">
                <a16:creationId xmlns:a16="http://schemas.microsoft.com/office/drawing/2014/main" id="{E71C9F69-610E-B512-D91F-69CC06493ED0}"/>
              </a:ext>
            </a:extLst>
          </p:cNvPr>
          <p:cNvPicPr>
            <a:picLocks noChangeAspect="1"/>
          </p:cNvPicPr>
          <p:nvPr/>
        </p:nvPicPr>
        <p:blipFill>
          <a:blip r:embed="rId4"/>
          <a:stretch>
            <a:fillRect/>
          </a:stretch>
        </p:blipFill>
        <p:spPr>
          <a:xfrm>
            <a:off x="2209801" y="1066800"/>
            <a:ext cx="7772400" cy="556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357122">
                                            <p:txEl>
                                              <p:pRg st="0" end="0"/>
                                            </p:txEl>
                                          </p:spTgt>
                                        </p:tgtEl>
                                        <p:attrNameLst>
                                          <p:attrName>style.visibility</p:attrName>
                                        </p:attrNameLst>
                                      </p:cBhvr>
                                      <p:to>
                                        <p:strVal val="visible"/>
                                      </p:to>
                                    </p:set>
                                    <p:anim calcmode="lin" valueType="num">
                                      <p:cBhvr additive="base">
                                        <p:cTn id="7" dur="300" fill="hold"/>
                                        <p:tgtEl>
                                          <p:spTgt spid="43571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3571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childTnLst>
                                    <p:set>
                                      <p:cBhvr>
                                        <p:cTn id="12" dur="1" fill="hold">
                                          <p:stCondLst>
                                            <p:cond delay="0"/>
                                          </p:stCondLst>
                                        </p:cTn>
                                        <p:tgtEl>
                                          <p:spTgt spid="4357123">
                                            <p:txEl>
                                              <p:pRg st="0" end="0"/>
                                            </p:txEl>
                                          </p:spTgt>
                                        </p:tgtEl>
                                        <p:attrNameLst>
                                          <p:attrName>style.visibility</p:attrName>
                                        </p:attrNameLst>
                                      </p:cBhvr>
                                      <p:to>
                                        <p:strVal val="visible"/>
                                      </p:to>
                                    </p:set>
                                    <p:animEffect transition="in" filter="barn(outHorizontal)">
                                      <p:cBhvr>
                                        <p:cTn id="13" dur="500"/>
                                        <p:tgtEl>
                                          <p:spTgt spid="4357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4357123">
                                            <p:txEl>
                                              <p:pRg st="2" end="2"/>
                                            </p:txEl>
                                          </p:spTgt>
                                        </p:tgtEl>
                                        <p:attrNameLst>
                                          <p:attrName>style.visibility</p:attrName>
                                        </p:attrNameLst>
                                      </p:cBhvr>
                                      <p:to>
                                        <p:strVal val="visible"/>
                                      </p:to>
                                    </p:set>
                                    <p:animEffect transition="in" filter="barn(outHorizontal)">
                                      <p:cBhvr>
                                        <p:cTn id="18" dur="500"/>
                                        <p:tgtEl>
                                          <p:spTgt spid="43571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4357123">
                                            <p:txEl>
                                              <p:pRg st="3" end="3"/>
                                            </p:txEl>
                                          </p:spTgt>
                                        </p:tgtEl>
                                        <p:attrNameLst>
                                          <p:attrName>style.visibility</p:attrName>
                                        </p:attrNameLst>
                                      </p:cBhvr>
                                      <p:to>
                                        <p:strVal val="visible"/>
                                      </p:to>
                                    </p:set>
                                    <p:animEffect transition="in" filter="barn(outHorizontal)">
                                      <p:cBhvr>
                                        <p:cTn id="23" dur="500"/>
                                        <p:tgtEl>
                                          <p:spTgt spid="43571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4357123">
                                            <p:txEl>
                                              <p:pRg st="4" end="4"/>
                                            </p:txEl>
                                          </p:spTgt>
                                        </p:tgtEl>
                                        <p:attrNameLst>
                                          <p:attrName>style.visibility</p:attrName>
                                        </p:attrNameLst>
                                      </p:cBhvr>
                                      <p:to>
                                        <p:strVal val="visible"/>
                                      </p:to>
                                    </p:set>
                                    <p:animEffect transition="in" filter="barn(outHorizontal)">
                                      <p:cBhvr>
                                        <p:cTn id="28" dur="500"/>
                                        <p:tgtEl>
                                          <p:spTgt spid="43571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4357123">
                                            <p:txEl>
                                              <p:pRg st="5" end="5"/>
                                            </p:txEl>
                                          </p:spTgt>
                                        </p:tgtEl>
                                        <p:attrNameLst>
                                          <p:attrName>style.visibility</p:attrName>
                                        </p:attrNameLst>
                                      </p:cBhvr>
                                      <p:to>
                                        <p:strVal val="visible"/>
                                      </p:to>
                                    </p:set>
                                    <p:animEffect transition="in" filter="barn(outHorizontal)">
                                      <p:cBhvr>
                                        <p:cTn id="33" dur="500"/>
                                        <p:tgtEl>
                                          <p:spTgt spid="435712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357124"/>
                                        </p:tgtEl>
                                        <p:attrNameLst>
                                          <p:attrName>style.visibility</p:attrName>
                                        </p:attrNameLst>
                                      </p:cBhvr>
                                      <p:to>
                                        <p:strVal val="visible"/>
                                      </p:to>
                                    </p:set>
                                    <p:anim calcmode="lin" valueType="num">
                                      <p:cBhvr>
                                        <p:cTn id="38" dur="500" fill="hold"/>
                                        <p:tgtEl>
                                          <p:spTgt spid="4357124"/>
                                        </p:tgtEl>
                                        <p:attrNameLst>
                                          <p:attrName>ppt_w</p:attrName>
                                        </p:attrNameLst>
                                      </p:cBhvr>
                                      <p:tavLst>
                                        <p:tav tm="0">
                                          <p:val>
                                            <p:strVal val="4*#ppt_w"/>
                                          </p:val>
                                        </p:tav>
                                        <p:tav tm="100000">
                                          <p:val>
                                            <p:strVal val="#ppt_w"/>
                                          </p:val>
                                        </p:tav>
                                      </p:tavLst>
                                    </p:anim>
                                    <p:anim calcmode="lin" valueType="num">
                                      <p:cBhvr>
                                        <p:cTn id="39" dur="500" fill="hold"/>
                                        <p:tgtEl>
                                          <p:spTgt spid="4357124"/>
                                        </p:tgtEl>
                                        <p:attrNameLst>
                                          <p:attrName>ppt_h</p:attrName>
                                        </p:attrNameLst>
                                      </p:cBhvr>
                                      <p:tavLst>
                                        <p:tav tm="0">
                                          <p:val>
                                            <p:strVal val="4*#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80">
                                          <p:stCondLst>
                                            <p:cond delay="0"/>
                                          </p:stCondLst>
                                        </p:cTn>
                                        <p:tgtEl>
                                          <p:spTgt spid="2"/>
                                        </p:tgtEl>
                                      </p:cBhvr>
                                    </p:animEffect>
                                    <p:anim calcmode="lin" valueType="num">
                                      <p:cBhvr>
                                        <p:cTn id="4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0" dur="26">
                                          <p:stCondLst>
                                            <p:cond delay="650"/>
                                          </p:stCondLst>
                                        </p:cTn>
                                        <p:tgtEl>
                                          <p:spTgt spid="2"/>
                                        </p:tgtEl>
                                      </p:cBhvr>
                                      <p:to x="100000" y="60000"/>
                                    </p:animScale>
                                    <p:animScale>
                                      <p:cBhvr>
                                        <p:cTn id="51" dur="166" decel="50000">
                                          <p:stCondLst>
                                            <p:cond delay="676"/>
                                          </p:stCondLst>
                                        </p:cTn>
                                        <p:tgtEl>
                                          <p:spTgt spid="2"/>
                                        </p:tgtEl>
                                      </p:cBhvr>
                                      <p:to x="100000" y="100000"/>
                                    </p:animScale>
                                    <p:animScale>
                                      <p:cBhvr>
                                        <p:cTn id="52" dur="26">
                                          <p:stCondLst>
                                            <p:cond delay="1312"/>
                                          </p:stCondLst>
                                        </p:cTn>
                                        <p:tgtEl>
                                          <p:spTgt spid="2"/>
                                        </p:tgtEl>
                                      </p:cBhvr>
                                      <p:to x="100000" y="80000"/>
                                    </p:animScale>
                                    <p:animScale>
                                      <p:cBhvr>
                                        <p:cTn id="53" dur="166" decel="50000">
                                          <p:stCondLst>
                                            <p:cond delay="1338"/>
                                          </p:stCondLst>
                                        </p:cTn>
                                        <p:tgtEl>
                                          <p:spTgt spid="2"/>
                                        </p:tgtEl>
                                      </p:cBhvr>
                                      <p:to x="100000" y="100000"/>
                                    </p:animScale>
                                    <p:animScale>
                                      <p:cBhvr>
                                        <p:cTn id="54" dur="26">
                                          <p:stCondLst>
                                            <p:cond delay="1642"/>
                                          </p:stCondLst>
                                        </p:cTn>
                                        <p:tgtEl>
                                          <p:spTgt spid="2"/>
                                        </p:tgtEl>
                                      </p:cBhvr>
                                      <p:to x="100000" y="90000"/>
                                    </p:animScale>
                                    <p:animScale>
                                      <p:cBhvr>
                                        <p:cTn id="55" dur="166" decel="50000">
                                          <p:stCondLst>
                                            <p:cond delay="1668"/>
                                          </p:stCondLst>
                                        </p:cTn>
                                        <p:tgtEl>
                                          <p:spTgt spid="2"/>
                                        </p:tgtEl>
                                      </p:cBhvr>
                                      <p:to x="100000" y="100000"/>
                                    </p:animScale>
                                    <p:animScale>
                                      <p:cBhvr>
                                        <p:cTn id="56" dur="26">
                                          <p:stCondLst>
                                            <p:cond delay="1808"/>
                                          </p:stCondLst>
                                        </p:cTn>
                                        <p:tgtEl>
                                          <p:spTgt spid="2"/>
                                        </p:tgtEl>
                                      </p:cBhvr>
                                      <p:to x="100000" y="95000"/>
                                    </p:animScale>
                                    <p:animScale>
                                      <p:cBhvr>
                                        <p:cTn id="5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7122" grpId="0" build="p" autoUpdateAnimBg="0"/>
      <p:bldP spid="4357123" grpId="0" build="p" autoUpdateAnimBg="0"/>
      <p:bldP spid="435712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ppt/theme/theme2.xml><?xml version="1.0" encoding="utf-8"?>
<a:theme xmlns:a="http://schemas.openxmlformats.org/drawingml/2006/main" name="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0AACE"/>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2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{C4F0043E-0250-44C9-B975-79EF1C7964C0}tf12214701</Template>
  <TotalTime>650</TotalTime>
  <Words>5934</Words>
  <Application>Microsoft Office PowerPoint</Application>
  <PresentationFormat>Widescreen</PresentationFormat>
  <Paragraphs>1050</Paragraphs>
  <Slides>110</Slides>
  <Notes>108</Notes>
  <HiddenSlides>0</HiddenSlides>
  <MMClips>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110</vt:i4>
      </vt:variant>
    </vt:vector>
  </HeadingPairs>
  <TitlesOfParts>
    <vt:vector size="123" baseType="lpstr">
      <vt:lpstr>Arial</vt:lpstr>
      <vt:lpstr>Arial Black</vt:lpstr>
      <vt:lpstr>Calibri</vt:lpstr>
      <vt:lpstr>Calligrapher</vt:lpstr>
      <vt:lpstr>Goudy Old Style</vt:lpstr>
      <vt:lpstr>Times New Roman</vt:lpstr>
      <vt:lpstr>Verdana</vt:lpstr>
      <vt:lpstr>Wingdings</vt:lpstr>
      <vt:lpstr>Wingdings 2</vt:lpstr>
      <vt:lpstr>SlateVTI</vt:lpstr>
      <vt:lpstr>ppt43EE</vt:lpstr>
      <vt:lpstr>18_Blank Presentation</vt:lpstr>
      <vt:lpstr>42_ppt43EE</vt:lpstr>
      <vt:lpstr>Church History Q &amp; A</vt:lpstr>
      <vt:lpstr>PowerPoint Presentation</vt:lpstr>
      <vt:lpstr>EARLY CHURCH PRE-TEST Q-1</vt:lpstr>
      <vt:lpstr>PowerPoint Presentation</vt:lpstr>
      <vt:lpstr>EARLY CHURCH PRE-TEST Q-2</vt:lpstr>
      <vt:lpstr>EARLY CHURCH PRE-TEST Q-2</vt:lpstr>
      <vt:lpstr>EARLY CHURCH PRE-TEST Q-3</vt:lpstr>
      <vt:lpstr>EARLY CHURCH PRE-TEST Q-4</vt:lpstr>
      <vt:lpstr>EARLY CHURCH PRE-TEST Q-4</vt:lpstr>
      <vt:lpstr>EARLY CHURCH PRE-TEST Q-5</vt:lpstr>
      <vt:lpstr>EARLY CHURCH PRE-TEST Q-5</vt:lpstr>
      <vt:lpstr>EARLY CHURCH PRE-TEST Q-6</vt:lpstr>
      <vt:lpstr>EARLY CHURCH PRE-TEST Q-6</vt:lpstr>
      <vt:lpstr>EARLY CHURCH PRE-TEST Q-7</vt:lpstr>
      <vt:lpstr>EARLY CHURCH PRE-TEST Q-8</vt:lpstr>
      <vt:lpstr>EARLY CHURCH PRE-TEST Q-9</vt:lpstr>
      <vt:lpstr>EARLY CHURCH PRE-TEST Q-10</vt:lpstr>
      <vt:lpstr>EARLY CHURCH PRE-TEST Q-11</vt:lpstr>
      <vt:lpstr>EARLY CHURCH PRE-TEST Q-12</vt:lpstr>
      <vt:lpstr>EARLY CHURCH PRE-TEST Q-13</vt:lpstr>
      <vt:lpstr>EARLY CHURCH PRE-TEST Q-14</vt:lpstr>
      <vt:lpstr>EARLY CHURCH PRE-TEST Q-15</vt:lpstr>
      <vt:lpstr>EARLY CHURCH PRE-TEST Q-16</vt:lpstr>
      <vt:lpstr>EARLY CHURCH PRE-TEST Q-17</vt:lpstr>
      <vt:lpstr>EARLY CHURCH PRE-TEST Q-18</vt:lpstr>
      <vt:lpstr>EARLY CHURCH PRE-TEST Q-19</vt:lpstr>
      <vt:lpstr>EARLY CHURCH PRE-TEST Q-20</vt:lpstr>
      <vt:lpstr>EARLY CHURCH PRE-TEST Q-21</vt:lpstr>
      <vt:lpstr>EARLY CHURCH PRE-TEST Q-22</vt:lpstr>
      <vt:lpstr>EARLY CHURCH PRE-TEST Q-23</vt:lpstr>
      <vt:lpstr>EARLY CHURCH PRE-TEST Q-24</vt:lpstr>
      <vt:lpstr>EARLY CHURCH PRE-TEST Q-25</vt:lpstr>
      <vt:lpstr>EARLY CHURCH PRE-TEST Q-26</vt:lpstr>
      <vt:lpstr>EARLY CHURCH PRE-TEST Q-27</vt:lpstr>
      <vt:lpstr>EARLY CHURCH PRE-TEST Q-28</vt:lpstr>
      <vt:lpstr>EARLY CHURCH PRE-TEST Q-29</vt:lpstr>
      <vt:lpstr>EARLY CHURCH PRE-TEST Q-30</vt:lpstr>
      <vt:lpstr>EARLY CHURCH PRE-TEST Q-31</vt:lpstr>
      <vt:lpstr>EARLY CHURCH PRE-TEST Q-32</vt:lpstr>
      <vt:lpstr>EARLY CHURCH PRE-TEST Q-33</vt:lpstr>
      <vt:lpstr>EARLY CHURCH PRE-TEST Q-34</vt:lpstr>
      <vt:lpstr>EARLY CHURCH PRE-TEST Q-35</vt:lpstr>
      <vt:lpstr>EARLY CHURCH PRE-TEST Q-36</vt:lpstr>
      <vt:lpstr>EARLY CHURCH PRE-TEST Q-37</vt:lpstr>
      <vt:lpstr>PowerPoint Presentation</vt:lpstr>
      <vt:lpstr>EARLY CHURCH PRE-TEST Q-38</vt:lpstr>
      <vt:lpstr>EARLY CHURCH PRE-TEST Q-39</vt:lpstr>
      <vt:lpstr>EARLY CHURCH PRE-TEST Q-40</vt:lpstr>
      <vt:lpstr>EARLY CHURCH PRE-TEST Q-41</vt:lpstr>
      <vt:lpstr>EARLY CHURCH PRE-TEST Q-42</vt:lpstr>
      <vt:lpstr>EARLY CHURCH PRE-TEST Q-43</vt:lpstr>
      <vt:lpstr>EARLY CHURCH PRE-TEST Q-44</vt:lpstr>
      <vt:lpstr>EARLY CHURCH PRE-TEST Q-45</vt:lpstr>
      <vt:lpstr>EARLY CHURCH PRE-TEST Q-46</vt:lpstr>
      <vt:lpstr>EARLY CHURCH PRE-TEST Q-47</vt:lpstr>
      <vt:lpstr>EARLY CHURCH PRE-TEST Q-48</vt:lpstr>
      <vt:lpstr>EARLY CHURCH PRE-TEST Q-49</vt:lpstr>
      <vt:lpstr>EARLY CHURCH PRE-TEST Q-50</vt:lpstr>
      <vt:lpstr>PowerPoint Presentation</vt:lpstr>
      <vt:lpstr>LATER CHURCH PRE-TEST Q-1</vt:lpstr>
      <vt:lpstr>LATER CHURCH PRE-TEST Q-2</vt:lpstr>
      <vt:lpstr>LATER CHURCH PRE-TEST Q-3</vt:lpstr>
      <vt:lpstr>LATER CHURCH PRE-TEST Q-4</vt:lpstr>
      <vt:lpstr>LATER CHURCH PRE-TEST Q-5</vt:lpstr>
      <vt:lpstr>LATER CHURCH PRE-TEST Q-6</vt:lpstr>
      <vt:lpstr>LATER CHURCH PRE-TEST Q-7</vt:lpstr>
      <vt:lpstr>LATER CHURCH PRE-TEST Q-8</vt:lpstr>
      <vt:lpstr>LATER CHURCH PRE-TEST Q-9</vt:lpstr>
      <vt:lpstr>LATER CHURCH PRE-TEST Q-10</vt:lpstr>
      <vt:lpstr>LATER CHURCH PRE-TEST Q-11</vt:lpstr>
      <vt:lpstr>LATER CHURCH PRE-TEST Q-12</vt:lpstr>
      <vt:lpstr>LATER CHURCH PRE-TEST Q-13</vt:lpstr>
      <vt:lpstr>LATER CHURCH PRE-TEST Q-14</vt:lpstr>
      <vt:lpstr>LATER CHURCH PRE-TEST Q-15</vt:lpstr>
      <vt:lpstr>LATER CHURCH PRE-TEST Q-16</vt:lpstr>
      <vt:lpstr>LATER CHURCH PRE-TEST Q-17</vt:lpstr>
      <vt:lpstr>LATER CHURCH PRE-TEST Q-18</vt:lpstr>
      <vt:lpstr>LATER CHURCH PRE-TEST Q-19</vt:lpstr>
      <vt:lpstr>LATER CHURCH PRE-TEST Q-20</vt:lpstr>
      <vt:lpstr>LATER CHURCH PRE-TEST Q-21</vt:lpstr>
      <vt:lpstr>LATER CHURCH PRE-TEST Q-22</vt:lpstr>
      <vt:lpstr>LATER CHURCH PRE-TEST Q-23</vt:lpstr>
      <vt:lpstr>LATER CHURCH PRE-TEST Q-24</vt:lpstr>
      <vt:lpstr>LATER CHURCH PRE-TEST Q-25</vt:lpstr>
      <vt:lpstr>LATER CHURCH PRE-TEST Q-26</vt:lpstr>
      <vt:lpstr>LATER CHURCH PRE-TEST Q-27</vt:lpstr>
      <vt:lpstr>LATER CHURCH PRE-TEST Q-28</vt:lpstr>
      <vt:lpstr>LATER CHURCH PRE-TEST Q-29</vt:lpstr>
      <vt:lpstr>LATER CHURCH PRE-TEST Q-30</vt:lpstr>
      <vt:lpstr>LATER CHURCH PRE-TEST Q-31</vt:lpstr>
      <vt:lpstr>LATER CHURCH PRE-TEST Q-32</vt:lpstr>
      <vt:lpstr>LATER CHURCH PRE-TEST Q-33</vt:lpstr>
      <vt:lpstr>LATER CHURCH PRE-TEST Q-34</vt:lpstr>
      <vt:lpstr>LATER CHURCH PRE-TEST Q-35</vt:lpstr>
      <vt:lpstr>LATER CHURCH PRE-TEST Q-36</vt:lpstr>
      <vt:lpstr>LATER CHURCH PRE-TEST Q-37</vt:lpstr>
      <vt:lpstr>LATER CHURCH PRE-TEST Q-38</vt:lpstr>
      <vt:lpstr>LATER CHURCH PRE-TEST Q-39</vt:lpstr>
      <vt:lpstr>LATER CHURCH PRE-TEST Q-40</vt:lpstr>
      <vt:lpstr>LATER CHURCH PRE-TEST Q-41</vt:lpstr>
      <vt:lpstr>LATER CHURCH PRE-TEST Q-42</vt:lpstr>
      <vt:lpstr>LATER CHURCH PRE-TEST Q-43</vt:lpstr>
      <vt:lpstr>LATER CHURCH PRE-TEST Q-44</vt:lpstr>
      <vt:lpstr>LATER CHURCH PRE-TEST Q-45</vt:lpstr>
      <vt:lpstr>LATER CHURCH PRE-TEST Q-46</vt:lpstr>
      <vt:lpstr>LATER CHURCH PRE-TEST Q-47</vt:lpstr>
      <vt:lpstr>LATER CHURCH PRE-TEST Q-48</vt:lpstr>
      <vt:lpstr>LATER CHURCH PRE-TEST Q-49</vt:lpstr>
      <vt:lpstr>LATER CHURCH PRE-TEST Q-50</vt:lpstr>
      <vt:lpstr>CHURCH DEVELOPS BEYOND: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 Q &amp; A</dc:title>
  <dc:creator>David Burris</dc:creator>
  <cp:lastModifiedBy>David Burris</cp:lastModifiedBy>
  <cp:revision>95</cp:revision>
  <dcterms:created xsi:type="dcterms:W3CDTF">2020-07-12T20:59:14Z</dcterms:created>
  <dcterms:modified xsi:type="dcterms:W3CDTF">2023-11-11T09:05:21Z</dcterms:modified>
</cp:coreProperties>
</file>